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86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Preparación para Entrevista</a:t>
            </a:r>
            <a:endParaRPr sz="18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CBA207F-4A60-4D0B-BBAB-1F1272DB8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Preparacion</a:t>
            </a:r>
            <a:endParaRPr lang="en-US" dirty="0"/>
          </a:p>
          <a:p>
            <a:r>
              <a:rPr lang="en-US" dirty="0" err="1"/>
              <a:t>Inicio</a:t>
            </a:r>
            <a:endParaRPr lang="en-US" dirty="0"/>
          </a:p>
          <a:p>
            <a:r>
              <a:rPr lang="en-US" dirty="0"/>
              <a:t>Desarrollo</a:t>
            </a:r>
          </a:p>
          <a:p>
            <a:r>
              <a:rPr lang="en-US" dirty="0" err="1"/>
              <a:t>Cierre</a:t>
            </a:r>
            <a:endParaRPr lang="en-US" dirty="0"/>
          </a:p>
          <a:p>
            <a:r>
              <a:rPr lang="en-US" dirty="0" err="1"/>
              <a:t>Cuestionario</a:t>
            </a:r>
            <a:r>
              <a:rPr lang="en-US" dirty="0"/>
              <a:t> de </a:t>
            </a:r>
            <a:r>
              <a:rPr lang="en-US" dirty="0" err="1"/>
              <a:t>Preguntas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69AEE-0107-44D0-AF96-4538864F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Preparacion</a:t>
            </a:r>
            <a:r>
              <a:rPr lang="en-US" dirty="0"/>
              <a:t>: do your homework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B42496-61B8-4E2C-BB53-F186E3930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Investiga</a:t>
            </a:r>
            <a:r>
              <a:rPr lang="en-US" dirty="0"/>
              <a:t> a la </a:t>
            </a:r>
            <a:r>
              <a:rPr lang="en-US" dirty="0" err="1"/>
              <a:t>empresa</a:t>
            </a:r>
            <a:r>
              <a:rPr lang="en-US" dirty="0"/>
              <a:t>,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negocio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Glassdoor.com</a:t>
            </a:r>
          </a:p>
          <a:p>
            <a:pPr lvl="1"/>
            <a:r>
              <a:rPr lang="en-US" dirty="0" err="1"/>
              <a:t>Visita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LinkedIn, </a:t>
            </a:r>
            <a:r>
              <a:rPr lang="en-US" dirty="0" err="1"/>
              <a:t>su</a:t>
            </a:r>
            <a:r>
              <a:rPr lang="en-US" dirty="0"/>
              <a:t> sitio de internet, </a:t>
            </a:r>
            <a:r>
              <a:rPr lang="en-US" dirty="0" err="1"/>
              <a:t>fijate</a:t>
            </a:r>
            <a:r>
              <a:rPr lang="en-US" dirty="0"/>
              <a:t> </a:t>
            </a:r>
            <a:r>
              <a:rPr lang="en-US" dirty="0" err="1"/>
              <a:t>quien</a:t>
            </a:r>
            <a:r>
              <a:rPr lang="en-US" dirty="0"/>
              <a:t> </a:t>
            </a:r>
            <a:r>
              <a:rPr lang="en-US" dirty="0" err="1"/>
              <a:t>conoces</a:t>
            </a:r>
            <a:r>
              <a:rPr lang="en-US" dirty="0"/>
              <a:t> que </a:t>
            </a:r>
            <a:r>
              <a:rPr lang="en-US" dirty="0" err="1"/>
              <a:t>trabaja</a:t>
            </a:r>
            <a:r>
              <a:rPr lang="en-US" dirty="0"/>
              <a:t> ahi.</a:t>
            </a:r>
          </a:p>
          <a:p>
            <a:pPr lvl="1"/>
            <a:r>
              <a:rPr lang="en-US" dirty="0" err="1"/>
              <a:t>Investiga</a:t>
            </a:r>
            <a:r>
              <a:rPr lang="en-US" dirty="0"/>
              <a:t> que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usan</a:t>
            </a:r>
            <a:r>
              <a:rPr lang="en-US" dirty="0"/>
              <a:t>, la </a:t>
            </a:r>
            <a:r>
              <a:rPr lang="en-US" dirty="0" err="1"/>
              <a:t>robustez</a:t>
            </a:r>
            <a:r>
              <a:rPr lang="en-US" dirty="0"/>
              <a:t> de sus </a:t>
            </a:r>
            <a:r>
              <a:rPr lang="en-US" dirty="0" err="1"/>
              <a:t>procesos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Tienen </a:t>
            </a:r>
            <a:r>
              <a:rPr lang="en-US" dirty="0" err="1"/>
              <a:t>proyectos</a:t>
            </a:r>
            <a:r>
              <a:rPr lang="en-US" dirty="0"/>
              <a:t> de software libre?</a:t>
            </a:r>
          </a:p>
          <a:p>
            <a:r>
              <a:rPr lang="en-US" dirty="0" err="1"/>
              <a:t>Prepara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CV con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CV de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1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EC6DF-0790-4926-B105-E34489C7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Inicio</a:t>
            </a:r>
            <a:r>
              <a:rPr lang="en-US" dirty="0"/>
              <a:t>: Please tell us about yourself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3722B4-EF4A-42F5-8FE1-1900D9B29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833" y="1606915"/>
            <a:ext cx="8596668" cy="3880773"/>
          </a:xfrm>
        </p:spPr>
        <p:txBody>
          <a:bodyPr/>
          <a:lstStyle/>
          <a:p>
            <a:r>
              <a:rPr lang="en-US" sz="1300" dirty="0"/>
              <a:t>DO’s</a:t>
            </a:r>
          </a:p>
          <a:p>
            <a:pPr lvl="1"/>
            <a:r>
              <a:rPr lang="en-US" sz="1300" dirty="0"/>
              <a:t>Hay que </a:t>
            </a:r>
            <a:r>
              <a:rPr lang="en-US" sz="1300" dirty="0" err="1"/>
              <a:t>estar</a:t>
            </a:r>
            <a:r>
              <a:rPr lang="en-US" sz="1300" dirty="0"/>
              <a:t> </a:t>
            </a:r>
            <a:r>
              <a:rPr lang="en-US" sz="1300" dirty="0" err="1"/>
              <a:t>temprano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la </a:t>
            </a:r>
            <a:r>
              <a:rPr lang="en-US" sz="1300" dirty="0" err="1"/>
              <a:t>llamada</a:t>
            </a:r>
            <a:r>
              <a:rPr lang="en-US" sz="1300" dirty="0"/>
              <a:t>/bridge.</a:t>
            </a:r>
          </a:p>
          <a:p>
            <a:pPr lvl="1"/>
            <a:r>
              <a:rPr lang="en-US" sz="1300" dirty="0"/>
              <a:t>Resume </a:t>
            </a:r>
            <a:r>
              <a:rPr lang="en-US" sz="1300" dirty="0" err="1"/>
              <a:t>tu</a:t>
            </a:r>
            <a:r>
              <a:rPr lang="en-US" sz="1300" dirty="0"/>
              <a:t> </a:t>
            </a:r>
            <a:r>
              <a:rPr lang="en-US" sz="1300" dirty="0" err="1"/>
              <a:t>experiencia</a:t>
            </a:r>
            <a:r>
              <a:rPr lang="en-US" sz="1300" dirty="0"/>
              <a:t> </a:t>
            </a:r>
            <a:r>
              <a:rPr lang="en-US" sz="1300" dirty="0" err="1"/>
              <a:t>profesional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</a:t>
            </a:r>
            <a:r>
              <a:rPr lang="en-US" sz="1300" dirty="0" err="1"/>
              <a:t>maximo</a:t>
            </a:r>
            <a:r>
              <a:rPr lang="en-US" sz="1300" dirty="0"/>
              <a:t> </a:t>
            </a:r>
            <a:r>
              <a:rPr lang="en-US" sz="1300" dirty="0" err="1"/>
              <a:t>tres</a:t>
            </a:r>
            <a:r>
              <a:rPr lang="en-US" sz="1300" dirty="0"/>
              <a:t> </a:t>
            </a:r>
            <a:r>
              <a:rPr lang="en-US" sz="1300" dirty="0" err="1"/>
              <a:t>minutos</a:t>
            </a:r>
            <a:r>
              <a:rPr lang="en-US" sz="1300" dirty="0"/>
              <a:t>. </a:t>
            </a:r>
          </a:p>
          <a:p>
            <a:pPr lvl="1"/>
            <a:r>
              <a:rPr lang="en-US" sz="1300" dirty="0"/>
              <a:t>Solo </a:t>
            </a:r>
            <a:r>
              <a:rPr lang="en-US" sz="1300" dirty="0" err="1"/>
              <a:t>incluye</a:t>
            </a:r>
            <a:r>
              <a:rPr lang="en-US" sz="1300" dirty="0"/>
              <a:t> </a:t>
            </a:r>
            <a:r>
              <a:rPr lang="en-US" sz="1300" dirty="0" err="1"/>
              <a:t>experiencia</a:t>
            </a:r>
            <a:r>
              <a:rPr lang="en-US" sz="1300" dirty="0"/>
              <a:t> </a:t>
            </a:r>
            <a:r>
              <a:rPr lang="en-US" sz="1300" dirty="0" err="1"/>
              <a:t>relacionada</a:t>
            </a:r>
            <a:r>
              <a:rPr lang="en-US" sz="1300" dirty="0"/>
              <a:t> con el </a:t>
            </a:r>
            <a:r>
              <a:rPr lang="en-US" sz="1300" dirty="0" err="1"/>
              <a:t>puesto</a:t>
            </a:r>
            <a:r>
              <a:rPr lang="en-US" sz="1300" dirty="0"/>
              <a:t> a </a:t>
            </a:r>
            <a:r>
              <a:rPr lang="en-US" sz="1300" dirty="0" err="1"/>
              <a:t>tomar</a:t>
            </a:r>
            <a:endParaRPr lang="en-US" sz="1300" dirty="0"/>
          </a:p>
          <a:p>
            <a:pPr lvl="1"/>
            <a:r>
              <a:rPr lang="en-US" sz="1300" dirty="0"/>
              <a:t>Haz un breve </a:t>
            </a:r>
            <a:r>
              <a:rPr lang="en-US" sz="1300" dirty="0" err="1"/>
              <a:t>resumen</a:t>
            </a:r>
            <a:r>
              <a:rPr lang="en-US" sz="1300" dirty="0"/>
              <a:t> de 20-30 </a:t>
            </a:r>
            <a:r>
              <a:rPr lang="en-US" sz="1300" dirty="0" err="1"/>
              <a:t>segundos</a:t>
            </a:r>
            <a:r>
              <a:rPr lang="en-US" sz="1300" dirty="0"/>
              <a:t> de </a:t>
            </a:r>
            <a:r>
              <a:rPr lang="en-US" sz="1300" dirty="0" err="1"/>
              <a:t>cada</a:t>
            </a:r>
            <a:r>
              <a:rPr lang="en-US" sz="1300" dirty="0"/>
              <a:t> </a:t>
            </a:r>
            <a:r>
              <a:rPr lang="en-US" sz="1300" dirty="0" err="1"/>
              <a:t>puesto</a:t>
            </a:r>
            <a:r>
              <a:rPr lang="en-US" sz="1300" dirty="0"/>
              <a:t> </a:t>
            </a:r>
            <a:r>
              <a:rPr lang="en-US" sz="1300" dirty="0" err="1"/>
              <a:t>relevante</a:t>
            </a:r>
            <a:endParaRPr lang="en-US" sz="1300" dirty="0"/>
          </a:p>
          <a:p>
            <a:pPr lvl="1"/>
            <a:r>
              <a:rPr lang="en-US" sz="1300" dirty="0" err="1"/>
              <a:t>En</a:t>
            </a:r>
            <a:r>
              <a:rPr lang="en-US" sz="1300" dirty="0"/>
              <a:t> </a:t>
            </a:r>
            <a:r>
              <a:rPr lang="en-US" sz="1300" dirty="0" err="1"/>
              <a:t>dicho</a:t>
            </a:r>
            <a:r>
              <a:rPr lang="en-US" sz="1300" dirty="0"/>
              <a:t> </a:t>
            </a:r>
            <a:r>
              <a:rPr lang="en-US" sz="1300" dirty="0" err="1"/>
              <a:t>resumen</a:t>
            </a:r>
            <a:r>
              <a:rPr lang="en-US" sz="1300" dirty="0"/>
              <a:t>, </a:t>
            </a:r>
            <a:r>
              <a:rPr lang="en-US" sz="1300" dirty="0" err="1"/>
              <a:t>incluye</a:t>
            </a:r>
            <a:r>
              <a:rPr lang="en-US" sz="1300" dirty="0"/>
              <a:t> el sector de la </a:t>
            </a:r>
            <a:r>
              <a:rPr lang="en-US" sz="1300" dirty="0" err="1"/>
              <a:t>empresa</a:t>
            </a:r>
            <a:r>
              <a:rPr lang="en-US" sz="1300" dirty="0"/>
              <a:t>, </a:t>
            </a:r>
            <a:r>
              <a:rPr lang="en-US" sz="1300" dirty="0" err="1"/>
              <a:t>logros</a:t>
            </a:r>
            <a:r>
              <a:rPr lang="en-US" sz="1300" dirty="0"/>
              <a:t>, </a:t>
            </a:r>
            <a:r>
              <a:rPr lang="en-US" sz="1300" dirty="0" err="1"/>
              <a:t>herramientas</a:t>
            </a:r>
            <a:r>
              <a:rPr lang="en-US" sz="1300" dirty="0"/>
              <a:t> </a:t>
            </a:r>
            <a:r>
              <a:rPr lang="en-US" sz="1300" dirty="0" err="1"/>
              <a:t>usadas</a:t>
            </a:r>
            <a:endParaRPr lang="en-US" sz="1300" dirty="0"/>
          </a:p>
          <a:p>
            <a:pPr lvl="1"/>
            <a:r>
              <a:rPr lang="en-US" sz="1300" dirty="0"/>
              <a:t>Haz un </a:t>
            </a:r>
            <a:r>
              <a:rPr lang="en-US" sz="1300" dirty="0" err="1"/>
              <a:t>mapa</a:t>
            </a:r>
            <a:r>
              <a:rPr lang="en-US" sz="1300" dirty="0"/>
              <a:t> mental.</a:t>
            </a:r>
          </a:p>
          <a:p>
            <a:r>
              <a:rPr lang="en-US" sz="1300" dirty="0"/>
              <a:t>DO NOT’s</a:t>
            </a:r>
          </a:p>
          <a:p>
            <a:pPr lvl="1"/>
            <a:r>
              <a:rPr lang="en-US" sz="1300" dirty="0"/>
              <a:t>No </a:t>
            </a:r>
            <a:r>
              <a:rPr lang="en-US" sz="1300" dirty="0" err="1"/>
              <a:t>decir</a:t>
            </a:r>
            <a:r>
              <a:rPr lang="en-US" sz="1300" dirty="0"/>
              <a:t> </a:t>
            </a:r>
            <a:r>
              <a:rPr lang="en-US" sz="1300" dirty="0" err="1"/>
              <a:t>cosas</a:t>
            </a:r>
            <a:r>
              <a:rPr lang="en-US" sz="1300" dirty="0"/>
              <a:t> </a:t>
            </a:r>
            <a:r>
              <a:rPr lang="en-US" sz="1300" dirty="0" err="1"/>
              <a:t>personales</a:t>
            </a:r>
            <a:r>
              <a:rPr lang="en-US" sz="1300" dirty="0"/>
              <a:t>, hobbies, etc.</a:t>
            </a:r>
          </a:p>
          <a:p>
            <a:pPr lvl="1"/>
            <a:r>
              <a:rPr lang="en-US" sz="1300" dirty="0"/>
              <a:t>No </a:t>
            </a:r>
            <a:r>
              <a:rPr lang="en-US" sz="1300" dirty="0" err="1"/>
              <a:t>incluyas</a:t>
            </a:r>
            <a:r>
              <a:rPr lang="en-US" sz="1300" dirty="0"/>
              <a:t> </a:t>
            </a:r>
            <a:r>
              <a:rPr lang="en-US" sz="1300" dirty="0" err="1"/>
              <a:t>experiencia</a:t>
            </a:r>
            <a:r>
              <a:rPr lang="en-US" sz="1300" dirty="0"/>
              <a:t> no </a:t>
            </a:r>
            <a:r>
              <a:rPr lang="en-US" sz="1300" dirty="0" err="1"/>
              <a:t>relacionada</a:t>
            </a:r>
            <a:r>
              <a:rPr lang="en-US" sz="1300" dirty="0"/>
              <a:t> al </a:t>
            </a:r>
            <a:r>
              <a:rPr lang="en-US" sz="1300" dirty="0" err="1"/>
              <a:t>puesto</a:t>
            </a:r>
            <a:r>
              <a:rPr lang="en-US" sz="1300" dirty="0"/>
              <a:t>.</a:t>
            </a:r>
          </a:p>
          <a:p>
            <a:pPr lvl="1"/>
            <a:r>
              <a:rPr lang="en-US" sz="1300" dirty="0"/>
              <a:t>No des </a:t>
            </a:r>
            <a:r>
              <a:rPr lang="en-US" sz="1300" dirty="0" err="1"/>
              <a:t>demasiados</a:t>
            </a:r>
            <a:r>
              <a:rPr lang="en-US" sz="1300" dirty="0"/>
              <a:t> </a:t>
            </a:r>
            <a:r>
              <a:rPr lang="en-US" sz="1300" dirty="0" err="1"/>
              <a:t>detalles</a:t>
            </a:r>
            <a:r>
              <a:rPr lang="en-US" sz="1300" dirty="0"/>
              <a:t> de </a:t>
            </a:r>
            <a:r>
              <a:rPr lang="en-US" sz="1300" dirty="0" err="1"/>
              <a:t>cada</a:t>
            </a:r>
            <a:r>
              <a:rPr lang="en-US" sz="1300" dirty="0"/>
              <a:t> </a:t>
            </a:r>
            <a:r>
              <a:rPr lang="en-US" sz="1300" dirty="0" err="1"/>
              <a:t>puesto</a:t>
            </a:r>
            <a:r>
              <a:rPr lang="en-US" sz="1300" dirty="0"/>
              <a:t>.</a:t>
            </a:r>
          </a:p>
          <a:p>
            <a:pPr lvl="1"/>
            <a:r>
              <a:rPr lang="en-US" sz="1300" dirty="0"/>
              <a:t>No </a:t>
            </a:r>
            <a:r>
              <a:rPr lang="en-US" sz="1300" dirty="0" err="1"/>
              <a:t>hagas</a:t>
            </a:r>
            <a:r>
              <a:rPr lang="en-US" sz="1300" dirty="0"/>
              <a:t> un script.</a:t>
            </a:r>
          </a:p>
        </p:txBody>
      </p:sp>
    </p:spTree>
    <p:extLst>
      <p:ext uri="{BB962C8B-B14F-4D97-AF65-F5344CB8AC3E}">
        <p14:creationId xmlns:p14="http://schemas.microsoft.com/office/powerpoint/2010/main" val="231195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23E0E-0BF3-4F2B-A3BD-58BC71CF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68E9B9-49A0-4091-9B9D-FE473DFA5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721" y="1488613"/>
            <a:ext cx="8596668" cy="3880773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Mi </a:t>
            </a:r>
            <a:r>
              <a:rPr lang="en-US" dirty="0" err="1"/>
              <a:t>nombre</a:t>
            </a:r>
            <a:r>
              <a:rPr lang="en-US" dirty="0"/>
              <a:t> es Omar Navarro y soy un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de software con 15 </a:t>
            </a:r>
            <a:r>
              <a:rPr lang="en-US" dirty="0" err="1"/>
              <a:t>años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.  He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involucrado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funcionales</a:t>
            </a:r>
            <a:r>
              <a:rPr lang="en-US" dirty="0"/>
              <a:t> </a:t>
            </a:r>
            <a:r>
              <a:rPr lang="en-US" dirty="0" err="1"/>
              <a:t>manuales</a:t>
            </a:r>
            <a:r>
              <a:rPr lang="en-US" dirty="0"/>
              <a:t> y </a:t>
            </a:r>
            <a:r>
              <a:rPr lang="en-US" dirty="0" err="1"/>
              <a:t>automatizadas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metodologias</a:t>
            </a:r>
            <a:r>
              <a:rPr lang="en-US" dirty="0"/>
              <a:t> </a:t>
            </a:r>
            <a:r>
              <a:rPr lang="en-US" dirty="0" err="1"/>
              <a:t>clasicas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cascada</a:t>
            </a:r>
            <a:r>
              <a:rPr lang="en-US" dirty="0"/>
              <a:t> y </a:t>
            </a:r>
            <a:r>
              <a:rPr lang="en-US" dirty="0" err="1"/>
              <a:t>modelo</a:t>
            </a:r>
            <a:r>
              <a:rPr lang="en-US" dirty="0"/>
              <a:t> V,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agiles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Scrum y Kanban.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que he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involucrado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:</a:t>
            </a:r>
          </a:p>
          <a:p>
            <a:pPr marL="137160" indent="0">
              <a:buNone/>
            </a:pPr>
            <a:r>
              <a:rPr lang="en-US" dirty="0"/>
              <a:t>* </a:t>
            </a:r>
            <a:r>
              <a:rPr lang="en-US" dirty="0" err="1"/>
              <a:t>Trabaje</a:t>
            </a:r>
            <a:r>
              <a:rPr lang="en-US" dirty="0"/>
              <a:t> con una </a:t>
            </a:r>
            <a:r>
              <a:rPr lang="en-US" dirty="0" err="1"/>
              <a:t>empresa</a:t>
            </a:r>
            <a:r>
              <a:rPr lang="en-US" dirty="0"/>
              <a:t> del sector fintech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especialista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, </a:t>
            </a:r>
            <a:r>
              <a:rPr lang="en-US" dirty="0" err="1"/>
              <a:t>analizando</a:t>
            </a:r>
            <a:r>
              <a:rPr lang="en-US" dirty="0"/>
              <a:t> los </a:t>
            </a:r>
            <a:r>
              <a:rPr lang="en-US" dirty="0" err="1"/>
              <a:t>requerimientos</a:t>
            </a:r>
            <a:r>
              <a:rPr lang="en-US" dirty="0"/>
              <a:t> del </a:t>
            </a:r>
            <a:r>
              <a:rPr lang="en-US" dirty="0" err="1"/>
              <a:t>negocio</a:t>
            </a:r>
            <a:r>
              <a:rPr lang="en-US" dirty="0"/>
              <a:t> para </a:t>
            </a:r>
            <a:r>
              <a:rPr lang="en-US" dirty="0" err="1"/>
              <a:t>transformarlos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escenarios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automatizadas</a:t>
            </a:r>
            <a:r>
              <a:rPr lang="en-US" dirty="0"/>
              <a:t> </a:t>
            </a:r>
            <a:r>
              <a:rPr lang="en-US" dirty="0" err="1"/>
              <a:t>basadas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Selenium, Ruby, cucumber y docker.  </a:t>
            </a:r>
            <a:r>
              <a:rPr lang="en-US" dirty="0" err="1"/>
              <a:t>Construimos</a:t>
            </a:r>
            <a:r>
              <a:rPr lang="en-US" dirty="0"/>
              <a:t> </a:t>
            </a:r>
            <a:r>
              <a:rPr lang="en-US" dirty="0" err="1"/>
              <a:t>alrededor</a:t>
            </a:r>
            <a:r>
              <a:rPr lang="en-US" dirty="0"/>
              <a:t> de 500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gherkin, lo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permitio</a:t>
            </a:r>
            <a:r>
              <a:rPr lang="en-US" dirty="0"/>
              <a:t> </a:t>
            </a:r>
            <a:r>
              <a:rPr lang="en-US" dirty="0" err="1"/>
              <a:t>transformar</a:t>
            </a:r>
            <a:r>
              <a:rPr lang="en-US" dirty="0"/>
              <a:t> los </a:t>
            </a:r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aceptacion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feature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ejecutable</a:t>
            </a:r>
            <a:r>
              <a:rPr lang="en-US" dirty="0"/>
              <a:t> para </a:t>
            </a:r>
            <a:r>
              <a:rPr lang="en-US" dirty="0" err="1"/>
              <a:t>correr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regresion</a:t>
            </a:r>
            <a:r>
              <a:rPr lang="en-US" dirty="0"/>
              <a:t>, </a:t>
            </a:r>
            <a:r>
              <a:rPr lang="en-US" dirty="0" err="1"/>
              <a:t>acortando</a:t>
            </a:r>
            <a:r>
              <a:rPr lang="en-US" dirty="0"/>
              <a:t> los </a:t>
            </a:r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00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95789-0E9F-43F6-8FFA-E349ED7B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Desarrollo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95F673-E9A0-4E17-A3F5-B39AA2746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Conduzca</a:t>
            </a:r>
            <a:r>
              <a:rPr lang="en-US" dirty="0"/>
              <a:t> la </a:t>
            </a:r>
            <a:r>
              <a:rPr lang="en-US" dirty="0" err="1"/>
              <a:t>entrevista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areas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, </a:t>
            </a:r>
            <a:r>
              <a:rPr lang="en-US" dirty="0" err="1"/>
              <a:t>haciendo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> de </a:t>
            </a:r>
            <a:r>
              <a:rPr lang="en-US" dirty="0" err="1"/>
              <a:t>seguimiento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diga</a:t>
            </a:r>
            <a:r>
              <a:rPr lang="en-US" dirty="0"/>
              <a:t> ‘No se’ </a:t>
            </a:r>
            <a:r>
              <a:rPr lang="en-US" dirty="0" err="1"/>
              <a:t>sino</a:t>
            </a:r>
            <a:r>
              <a:rPr lang="en-US" dirty="0"/>
              <a:t> ‘</a:t>
            </a:r>
            <a:r>
              <a:rPr lang="en-US" dirty="0" err="1"/>
              <a:t>conozco</a:t>
            </a:r>
            <a:r>
              <a:rPr lang="en-US" dirty="0"/>
              <a:t> una </a:t>
            </a:r>
            <a:r>
              <a:rPr lang="en-US" dirty="0" err="1"/>
              <a:t>tecnologia</a:t>
            </a:r>
            <a:r>
              <a:rPr lang="en-US" dirty="0"/>
              <a:t> </a:t>
            </a:r>
            <a:r>
              <a:rPr lang="en-US" dirty="0" err="1"/>
              <a:t>parecida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Sea </a:t>
            </a:r>
            <a:r>
              <a:rPr lang="en-US" dirty="0" err="1"/>
              <a:t>concreto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EB442-6AF8-4A70-BA10-D37B5B3F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Cierre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0FB8F5-AE30-464B-BFA6-3DB5FF1FE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Haga</a:t>
            </a:r>
            <a:r>
              <a:rPr lang="en-US" b="1" dirty="0"/>
              <a:t> </a:t>
            </a:r>
            <a:r>
              <a:rPr lang="en-US" b="1" dirty="0" err="1"/>
              <a:t>preguntas</a:t>
            </a:r>
            <a:r>
              <a:rPr lang="en-US" b="1" dirty="0"/>
              <a:t> </a:t>
            </a:r>
            <a:r>
              <a:rPr lang="en-US" b="1" dirty="0" err="1"/>
              <a:t>pertinentes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Demuestra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empresa</a:t>
            </a:r>
            <a:r>
              <a:rPr lang="en-US" dirty="0"/>
              <a:t> y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conocimiento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negocio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Platicame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los </a:t>
            </a:r>
            <a:r>
              <a:rPr lang="en-US" dirty="0" err="1"/>
              <a:t>procesos</a:t>
            </a:r>
            <a:r>
              <a:rPr lang="en-US" dirty="0"/>
              <a:t> de QA de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posicion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, o </a:t>
            </a:r>
            <a:r>
              <a:rPr lang="en-US" dirty="0" err="1"/>
              <a:t>entraria</a:t>
            </a:r>
            <a:r>
              <a:rPr lang="en-US" dirty="0"/>
              <a:t> a </a:t>
            </a:r>
            <a:r>
              <a:rPr lang="en-US" dirty="0" err="1"/>
              <a:t>suplir</a:t>
            </a:r>
            <a:r>
              <a:rPr lang="en-US" dirty="0"/>
              <a:t> a </a:t>
            </a:r>
            <a:r>
              <a:rPr lang="en-US" dirty="0" err="1"/>
              <a:t>alguien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Home Office/</a:t>
            </a:r>
            <a:r>
              <a:rPr lang="en-US" dirty="0" err="1"/>
              <a:t>Flexibilidad</a:t>
            </a:r>
            <a:r>
              <a:rPr lang="en-US" dirty="0"/>
              <a:t> de </a:t>
            </a:r>
            <a:r>
              <a:rPr lang="en-US" dirty="0" err="1"/>
              <a:t>horario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critica</a:t>
            </a:r>
            <a:r>
              <a:rPr lang="en-US" dirty="0"/>
              <a:t> del Proyecto?</a:t>
            </a:r>
          </a:p>
          <a:p>
            <a:pPr lvl="1"/>
            <a:r>
              <a:rPr lang="en-US" dirty="0" err="1"/>
              <a:t>Ubicacion</a:t>
            </a:r>
            <a:r>
              <a:rPr lang="en-US" dirty="0"/>
              <a:t>? </a:t>
            </a:r>
            <a:r>
              <a:rPr lang="en-US" dirty="0" err="1"/>
              <a:t>Estacionamiento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652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FB883-E97D-47F2-877A-85D9DD61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Cuestionario</a:t>
            </a:r>
            <a:r>
              <a:rPr lang="en-US" dirty="0"/>
              <a:t> de </a:t>
            </a:r>
            <a:r>
              <a:rPr lang="en-US" dirty="0" err="1"/>
              <a:t>preguntas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E5FD75-B58B-4541-B33E-D9E66DA36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temario</a:t>
            </a:r>
            <a:r>
              <a:rPr lang="en-US" dirty="0"/>
              <a:t>, las </a:t>
            </a:r>
            <a:r>
              <a:rPr lang="en-US" dirty="0" err="1"/>
              <a:t>preguntas</a:t>
            </a:r>
            <a:r>
              <a:rPr lang="en-US" dirty="0"/>
              <a:t> mas </a:t>
            </a:r>
            <a:r>
              <a:rPr lang="en-US" dirty="0" err="1"/>
              <a:t>pertinentes</a:t>
            </a:r>
            <a:r>
              <a:rPr lang="en-US" dirty="0"/>
              <a:t> son:</a:t>
            </a:r>
          </a:p>
          <a:p>
            <a:pPr lvl="1"/>
            <a:r>
              <a:rPr lang="en-US" dirty="0" err="1"/>
              <a:t>Relacionadas</a:t>
            </a:r>
            <a:r>
              <a:rPr lang="en-US" dirty="0"/>
              <a:t> al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automatizacion</a:t>
            </a:r>
            <a:r>
              <a:rPr lang="en-US" dirty="0"/>
              <a:t>, sus </a:t>
            </a:r>
            <a:r>
              <a:rPr lang="en-US" dirty="0" err="1"/>
              <a:t>beneficios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automatizar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no.  </a:t>
            </a:r>
          </a:p>
          <a:p>
            <a:pPr lvl="1"/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.  </a:t>
            </a:r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herencia</a:t>
            </a:r>
            <a:r>
              <a:rPr lang="en-US" dirty="0"/>
              <a:t>, </a:t>
            </a:r>
            <a:r>
              <a:rPr lang="en-US" dirty="0" err="1"/>
              <a:t>polimorfismo</a:t>
            </a:r>
            <a:r>
              <a:rPr lang="en-US" dirty="0"/>
              <a:t>, </a:t>
            </a:r>
            <a:r>
              <a:rPr lang="en-US" dirty="0" err="1"/>
              <a:t>encapsulacion</a:t>
            </a:r>
            <a:r>
              <a:rPr lang="en-US" dirty="0"/>
              <a:t>, override, </a:t>
            </a:r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simples, etc.</a:t>
            </a:r>
          </a:p>
          <a:p>
            <a:pPr lvl="1"/>
            <a:r>
              <a:rPr lang="en-US" dirty="0"/>
              <a:t>Selenium:  </a:t>
            </a:r>
            <a:r>
              <a:rPr lang="en-US" dirty="0" err="1"/>
              <a:t>localizadores</a:t>
            </a:r>
            <a:r>
              <a:rPr lang="en-US" dirty="0"/>
              <a:t>, </a:t>
            </a:r>
            <a:r>
              <a:rPr lang="en-US" dirty="0" err="1"/>
              <a:t>verificaciones</a:t>
            </a:r>
            <a:r>
              <a:rPr lang="en-US" dirty="0"/>
              <a:t>, </a:t>
            </a:r>
            <a:r>
              <a:rPr lang="en-US" dirty="0" err="1"/>
              <a:t>esperas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de Ventana, Page Object Model, Page Factory, etc.</a:t>
            </a:r>
          </a:p>
          <a:p>
            <a:pPr lvl="1"/>
            <a:r>
              <a:rPr lang="en-US" dirty="0"/>
              <a:t>Cucumber, behavior driven, gherkin (given, when, then),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parametrizar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los </a:t>
            </a:r>
            <a:r>
              <a:rPr lang="en-US" dirty="0" err="1"/>
              <a:t>pasos</a:t>
            </a:r>
            <a:r>
              <a:rPr lang="en-US" dirty="0"/>
              <a:t>, etc.</a:t>
            </a:r>
          </a:p>
          <a:p>
            <a:pPr lvl="1"/>
            <a:r>
              <a:rPr lang="en-US" dirty="0" err="1"/>
              <a:t>Estructura</a:t>
            </a:r>
            <a:r>
              <a:rPr lang="en-US" dirty="0"/>
              <a:t> de Proyecto con Maven,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conseguir</a:t>
            </a:r>
            <a:r>
              <a:rPr lang="en-US" dirty="0"/>
              <a:t> las </a:t>
            </a:r>
            <a:r>
              <a:rPr lang="en-US" dirty="0" err="1"/>
              <a:t>dependencias</a:t>
            </a:r>
            <a:r>
              <a:rPr lang="en-US" dirty="0"/>
              <a:t>, </a:t>
            </a:r>
            <a:r>
              <a:rPr lang="en-US" dirty="0" err="1"/>
              <a:t>fases</a:t>
            </a:r>
            <a:r>
              <a:rPr lang="en-US" dirty="0"/>
              <a:t> de maven, etc.</a:t>
            </a:r>
          </a:p>
          <a:p>
            <a:pPr lvl="1"/>
            <a:r>
              <a:rPr lang="en-US" dirty="0"/>
              <a:t>Test NG, Junit, frameworks de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611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529</Words>
  <Application>Microsoft Office PowerPoint</Application>
  <PresentationFormat>Panorámica</PresentationFormat>
  <Paragraphs>55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Noto Sans Symbols</vt:lpstr>
      <vt:lpstr>Trebuchet MS</vt:lpstr>
      <vt:lpstr>Faceta</vt:lpstr>
      <vt:lpstr>Selenium </vt:lpstr>
      <vt:lpstr>Objetivos</vt:lpstr>
      <vt:lpstr>Preparacion: do your homework</vt:lpstr>
      <vt:lpstr>Inicio: Please tell us about yourself</vt:lpstr>
      <vt:lpstr>Ejemplo</vt:lpstr>
      <vt:lpstr>Desarrollo</vt:lpstr>
      <vt:lpstr>Cierre</vt:lpstr>
      <vt:lpstr>Cuestionario de 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16</cp:revision>
  <dcterms:modified xsi:type="dcterms:W3CDTF">2019-03-21T03:20:48Z</dcterms:modified>
</cp:coreProperties>
</file>