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8"/>
  </p:notesMasterIdLst>
  <p:sldIdLst>
    <p:sldId id="259" r:id="rId3"/>
    <p:sldId id="258" r:id="rId4"/>
    <p:sldId id="270" r:id="rId5"/>
    <p:sldId id="271" r:id="rId6"/>
    <p:sldId id="266" r:id="rId7"/>
    <p:sldId id="274" r:id="rId8"/>
    <p:sldId id="263" r:id="rId9"/>
    <p:sldId id="261" r:id="rId10"/>
    <p:sldId id="275" r:id="rId11"/>
    <p:sldId id="272" r:id="rId12"/>
    <p:sldId id="273" r:id="rId13"/>
    <p:sldId id="269" r:id="rId14"/>
    <p:sldId id="267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0607-3226-48D4-AF2F-59D8CEE9722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6C649-612F-463A-BB03-3CCC80DEC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GB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14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3310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defTabSz="967518">
              <a:defRPr/>
            </a:pPr>
            <a:r>
              <a:rPr lang="en-US" b="0" dirty="0"/>
              <a:t>Introducing HPE </a:t>
            </a:r>
            <a:r>
              <a:rPr lang="en-US" b="0" dirty="0" err="1"/>
              <a:t>OneView</a:t>
            </a:r>
            <a:r>
              <a:rPr lang="en-US" b="0" dirty="0"/>
              <a:t> 3.0 - </a:t>
            </a:r>
            <a:r>
              <a:rPr lang="en-US" b="0" dirty="0">
                <a:solidFill>
                  <a:prstClr val="white"/>
                </a:solidFill>
                <a:latin typeface="MetricHPE" panose="020B0503030202060203" pitchFamily="34" charset="0"/>
                <a:cs typeface="Arial" panose="020B0604020202020204" pitchFamily="34" charset="0"/>
              </a:rPr>
              <a:t>Your infrastructure automation engine</a:t>
            </a:r>
          </a:p>
          <a:p>
            <a:endParaRPr lang="en-US" b="0" dirty="0"/>
          </a:p>
          <a:p>
            <a:r>
              <a:rPr lang="en-US" b="0" dirty="0">
                <a:solidFill>
                  <a:srgbClr val="00B389"/>
                </a:solidFill>
                <a:cs typeface="Arial" panose="020B0604020202020204" pitchFamily="34" charset="0"/>
              </a:rPr>
              <a:t>Deploy infrastructure faster </a:t>
            </a:r>
            <a:endParaRPr lang="en-US" b="0" dirty="0"/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Enables faster compute automation through server profile templates that rapidly provision physical, virtual, and containerized systems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Changes can be specified in the server profile template and then rolled out to multiple systems simultaneously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 err="1"/>
              <a:t>OneView</a:t>
            </a:r>
            <a:r>
              <a:rPr lang="en-US" b="0" dirty="0"/>
              <a:t> automation provisions storage volumes, zones the fiber channel SAN and attaches 3PAR </a:t>
            </a:r>
            <a:r>
              <a:rPr lang="en-US" b="0" dirty="0" err="1"/>
              <a:t>StoreServ</a:t>
            </a:r>
            <a:r>
              <a:rPr lang="en-US" b="0" dirty="0"/>
              <a:t> storage to the server profile</a:t>
            </a:r>
          </a:p>
          <a:p>
            <a:endParaRPr lang="en-US" b="0" dirty="0"/>
          </a:p>
          <a:p>
            <a:pPr defTabSz="967518">
              <a:defRPr/>
            </a:pPr>
            <a:r>
              <a:rPr lang="en-US" b="0" dirty="0">
                <a:solidFill>
                  <a:srgbClr val="00B389"/>
                </a:solidFill>
                <a:cs typeface="Arial" panose="020B0604020202020204" pitchFamily="34" charset="0"/>
              </a:rPr>
              <a:t>Simplify IT Ops </a:t>
            </a:r>
            <a:r>
              <a:rPr lang="en-US" b="0" dirty="0">
                <a:cs typeface="Arial" panose="020B0604020202020204" pitchFamily="34" charset="0"/>
              </a:rPr>
              <a:t>by automating &gt;50 lifecycle tasks 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Single interface, you can rapidly design, provision, monitor and update your IT resources. 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Managing up to 6,400 nodes today and more in the future wit Global dashboard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Keeps your infrastructure running at peak performance with minimal workload disruption</a:t>
            </a:r>
          </a:p>
          <a:p>
            <a:endParaRPr lang="en-US" b="0" dirty="0"/>
          </a:p>
          <a:p>
            <a:pPr defTabSz="967518">
              <a:defRPr/>
            </a:pPr>
            <a:r>
              <a:rPr lang="en-US" b="0" dirty="0">
                <a:solidFill>
                  <a:srgbClr val="00B389"/>
                </a:solidFill>
                <a:cs typeface="Arial" panose="020B0604020202020204" pitchFamily="34" charset="0"/>
              </a:rPr>
              <a:t>Increase productivity </a:t>
            </a:r>
            <a:r>
              <a:rPr lang="en-US" b="0" dirty="0">
                <a:cs typeface="Arial" panose="020B0604020202020204" pitchFamily="34" charset="0"/>
              </a:rPr>
              <a:t>with a  unified API and partner ecosystem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Unified API increases productivity – Lets developers and ISVs automate infrastructure deployment and updates without detailed knowledge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A growing list of ISV partners are taking advantage of the unified API </a:t>
            </a:r>
          </a:p>
          <a:p>
            <a:pPr marL="181410" indent="-181410" defTabSz="967518">
              <a:buFont typeface="Arial" panose="020B0604020202020204" pitchFamily="34" charset="0"/>
              <a:buChar char="–"/>
              <a:defRPr/>
            </a:pPr>
            <a:r>
              <a:rPr lang="en-US" b="0" dirty="0"/>
              <a:t>Additional partners - </a:t>
            </a:r>
            <a:r>
              <a:rPr lang="en-US" b="0" dirty="0" err="1"/>
              <a:t>SaltStack</a:t>
            </a:r>
            <a:r>
              <a:rPr lang="en-US" b="0" dirty="0"/>
              <a:t>, SUSE, Eaton and </a:t>
            </a:r>
            <a:r>
              <a:rPr lang="en-US" b="0" dirty="0" err="1"/>
              <a:t>nLyte</a:t>
            </a:r>
            <a:r>
              <a:rPr lang="en-US" b="0" dirty="0"/>
              <a:t>, making the partner, dev op, cloud and facility management tools more agile and efficient.</a:t>
            </a:r>
          </a:p>
          <a:p>
            <a:pPr marL="181410" indent="-18141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You no longer have to spend valuable staff time on writing, debugging, and updating custom scripts.</a:t>
            </a:r>
          </a:p>
          <a:p>
            <a:pPr marL="181410" indent="-181410">
              <a:buFont typeface="Arial" panose="020B0604020202020204" pitchFamily="34" charset="0"/>
              <a:buChar char="–"/>
            </a:pPr>
            <a:r>
              <a:rPr lang="en-US" b="0" dirty="0"/>
              <a:t>Built-in integrations with key HPE analytic management tools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68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2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099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3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1906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4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270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205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6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172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7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3561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8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0365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609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AD46-ED28-40E6-BF28-43D9AE445334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908866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25925" y="6642478"/>
            <a:ext cx="2366075" cy="185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HP 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33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 with Do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pic>
        <p:nvPicPr>
          <p:cNvPr id="10" name="Shape 82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983472" y="6227326"/>
            <a:ext cx="609599" cy="504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826"/>
          <p:cNvCxnSpPr/>
          <p:nvPr userDrawn="1"/>
        </p:nvCxnSpPr>
        <p:spPr>
          <a:xfrm>
            <a:off x="1752600" y="6248471"/>
            <a:ext cx="0" cy="387943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67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4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30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2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4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648-4C11-4328-89F8-03FCC4AEB807}" type="datetime4">
              <a:rPr lang="en-US" smtClean="0">
                <a:solidFill>
                  <a:prstClr val="white"/>
                </a:solidFill>
              </a:rPr>
              <a:pPr/>
              <a:t>20 September, 2018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HPE Confidential | For Training Purposes Only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2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7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20 September, 2018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8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20 September, 2018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20 September, 2018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1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2FD-97CD-42A2-A14B-5D56C7105A57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2A79-B6F0-441C-9E8D-0E31743AA60D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7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50528_I7V4722_origina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9219407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 smtClean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 smtClean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94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4FB0-238A-4C68-AFCB-BC5C91AA08EB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9CC5-AF27-447C-B9E9-0176BA42A394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D35A41-AE04-4198-B81C-E24CB8F16723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9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04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EE2A6E7-379E-4F0F-968D-6C34D1BFCD3A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3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20 September,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5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wmf"/><Relationship Id="rId26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27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2.png"/><Relationship Id="rId20" Type="http://schemas.openxmlformats.org/officeDocument/2006/relationships/image" Target="../media/image26.gi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hyperlink" Target="http://www.hpe.com/info/composableprogram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jpe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HPE OneView and Nagios Integration</a:t>
            </a:r>
            <a:endParaRPr lang="en-GB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GSE Team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Aug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2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GSE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10</a:t>
            </a:fld>
            <a:endParaRPr lang="en-GB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11</a:t>
            </a:fld>
            <a:endParaRPr lang="en-GB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Use Cases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Ability to report HPE Server Hardware alerts into Nagios</a:t>
            </a:r>
          </a:p>
          <a:p>
            <a:r>
              <a:rPr lang="en-US" dirty="0" smtClean="0"/>
              <a:t>Ability to report shared infrastructure health status into Nagios</a:t>
            </a:r>
          </a:p>
          <a:p>
            <a:pPr lvl="1"/>
            <a:r>
              <a:rPr lang="en-US" dirty="0" smtClean="0"/>
              <a:t>Enclosures alerts ( health status )</a:t>
            </a:r>
          </a:p>
          <a:p>
            <a:pPr lvl="1"/>
            <a:r>
              <a:rPr lang="en-US" dirty="0" smtClean="0"/>
              <a:t>Power supplies status</a:t>
            </a:r>
          </a:p>
          <a:p>
            <a:pPr lvl="1"/>
            <a:r>
              <a:rPr lang="en-US" dirty="0" smtClean="0"/>
              <a:t>Fan status</a:t>
            </a:r>
          </a:p>
          <a:p>
            <a:pPr lvl="1"/>
            <a:r>
              <a:rPr lang="en-US" dirty="0" smtClean="0"/>
              <a:t>Statistics like power consumption</a:t>
            </a:r>
          </a:p>
          <a:p>
            <a:pPr lvl="1"/>
            <a:r>
              <a:rPr lang="en-US" dirty="0" smtClean="0"/>
              <a:t>Interconnects status</a:t>
            </a:r>
          </a:p>
          <a:p>
            <a:r>
              <a:rPr lang="en-US" dirty="0" smtClean="0"/>
              <a:t>Ability to report interconnects port status into Nagios</a:t>
            </a:r>
          </a:p>
          <a:p>
            <a:pPr lvl="1"/>
            <a:r>
              <a:rPr lang="en-US" dirty="0" smtClean="0"/>
              <a:t>Interface name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Linked/unlinked 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High level architecture of Nagios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3" y="1371600"/>
            <a:ext cx="4477337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11" y="1371600"/>
            <a:ext cx="3924552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HPE Software-defined Infrastructure backed by the Industry’s broadest Partner Ecosystem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743429" y="2669823"/>
            <a:ext cx="0" cy="167912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19566" y="2669823"/>
            <a:ext cx="0" cy="167912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62789" y="2669823"/>
            <a:ext cx="0" cy="167912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63876" y="2669823"/>
            <a:ext cx="0" cy="167912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0135" y="2656090"/>
            <a:ext cx="1413733" cy="854405"/>
          </a:xfrm>
          <a:prstGeom prst="rect">
            <a:avLst/>
          </a:prstGeom>
          <a:noFill/>
          <a:ln w="57150">
            <a:noFill/>
          </a:ln>
        </p:spPr>
        <p:txBody>
          <a:bodyPr vert="horz" wrap="square" lIns="108822" tIns="54411" rIns="108822" bIns="54411" rtlCol="0" anchor="ctr">
            <a:noAutofit/>
          </a:bodyPr>
          <a:lstStyle/>
          <a:p>
            <a:pPr algn="ctr" defTabSz="913943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Cloud</a:t>
            </a:r>
            <a:b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0052" y="2287759"/>
            <a:ext cx="1413733" cy="854405"/>
          </a:xfrm>
          <a:prstGeom prst="rect">
            <a:avLst/>
          </a:prstGeom>
          <a:noFill/>
          <a:ln w="57150">
            <a:noFill/>
          </a:ln>
        </p:spPr>
        <p:txBody>
          <a:bodyPr vert="horz" wrap="square" lIns="108822" tIns="54411" rIns="108822" bIns="54411" rtlCol="0" anchor="ctr">
            <a:noAutofit/>
          </a:bodyPr>
          <a:lstStyle/>
          <a:p>
            <a:pPr algn="ctr" defTabSz="913943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DevOps</a:t>
            </a:r>
            <a:b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3995" y="2296681"/>
            <a:ext cx="1258016" cy="854405"/>
          </a:xfrm>
          <a:prstGeom prst="rect">
            <a:avLst/>
          </a:prstGeom>
          <a:noFill/>
          <a:ln w="57150">
            <a:noFill/>
          </a:ln>
        </p:spPr>
        <p:txBody>
          <a:bodyPr vert="horz" wrap="square" lIns="108822" tIns="54411" rIns="108822" bIns="54411" rtlCol="0" anchor="ctr">
            <a:noAutofit/>
          </a:bodyPr>
          <a:lstStyle/>
          <a:p>
            <a:pPr algn="ctr" defTabSz="913943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IT Ops 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97713" y="2665012"/>
            <a:ext cx="1475557" cy="854405"/>
          </a:xfrm>
          <a:prstGeom prst="rect">
            <a:avLst/>
          </a:prstGeom>
          <a:noFill/>
          <a:ln w="57150">
            <a:noFill/>
          </a:ln>
        </p:spPr>
        <p:txBody>
          <a:bodyPr vert="horz" wrap="square" lIns="108822" tIns="54411" rIns="108822" bIns="54411" rtlCol="0" anchor="ctr">
            <a:noAutofit/>
          </a:bodyPr>
          <a:lstStyle/>
          <a:p>
            <a:pPr algn="ctr" defTabSz="913943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Facilities</a:t>
            </a:r>
          </a:p>
          <a:p>
            <a:pPr algn="ctr" defTabSz="913943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4" name="Arc 13"/>
          <p:cNvSpPr/>
          <p:nvPr/>
        </p:nvSpPr>
        <p:spPr>
          <a:xfrm>
            <a:off x="3428413" y="3072550"/>
            <a:ext cx="1982309" cy="2105279"/>
          </a:xfrm>
          <a:prstGeom prst="arc">
            <a:avLst>
              <a:gd name="adj1" fmla="val 15410603"/>
              <a:gd name="adj2" fmla="val 20034133"/>
            </a:avLst>
          </a:prstGeom>
          <a:ln w="508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black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1510543">
            <a:off x="3818051" y="2645807"/>
            <a:ext cx="1982309" cy="2105279"/>
          </a:xfrm>
          <a:prstGeom prst="arc">
            <a:avLst>
              <a:gd name="adj1" fmla="val 17419120"/>
              <a:gd name="adj2" fmla="val 20034133"/>
            </a:avLst>
          </a:prstGeom>
          <a:ln w="508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black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 flipH="1">
            <a:off x="6577926" y="3072550"/>
            <a:ext cx="1982309" cy="2105279"/>
          </a:xfrm>
          <a:prstGeom prst="arc">
            <a:avLst>
              <a:gd name="adj1" fmla="val 15555559"/>
              <a:gd name="adj2" fmla="val 20034133"/>
            </a:avLst>
          </a:prstGeom>
          <a:ln w="508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black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 rot="19973261" flipH="1">
            <a:off x="6270457" y="2609724"/>
            <a:ext cx="1982309" cy="2105279"/>
          </a:xfrm>
          <a:prstGeom prst="arc">
            <a:avLst>
              <a:gd name="adj1" fmla="val 17419120"/>
              <a:gd name="adj2" fmla="val 20034133"/>
            </a:avLst>
          </a:prstGeom>
          <a:ln w="508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500077" y="2355240"/>
            <a:ext cx="2" cy="10487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0649" y="1636624"/>
            <a:ext cx="1020311" cy="472421"/>
          </a:xfrm>
          <a:prstGeom prst="rect">
            <a:avLst/>
          </a:prstGeom>
        </p:spPr>
      </p:pic>
      <p:pic>
        <p:nvPicPr>
          <p:cNvPr id="20" name="Picture 4" descr="schneider_logo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2593" y="3098939"/>
            <a:ext cx="1004709" cy="43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Nlyte Software - The DCIM Compa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0026" y="2983374"/>
            <a:ext cx="1132809" cy="28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2437" y="3698596"/>
            <a:ext cx="715788" cy="202637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55" y="3893226"/>
            <a:ext cx="1085781" cy="3013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47" y="2416426"/>
            <a:ext cx="862537" cy="2209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805" t="52570" r="34459"/>
          <a:stretch/>
        </p:blipFill>
        <p:spPr>
          <a:xfrm>
            <a:off x="2213802" y="3759370"/>
            <a:ext cx="678080" cy="7468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3112" y="1487346"/>
            <a:ext cx="822299" cy="5212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257" b="53837"/>
          <a:stretch/>
        </p:blipFill>
        <p:spPr>
          <a:xfrm>
            <a:off x="1663263" y="1368974"/>
            <a:ext cx="582453" cy="6039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256" r="37433" b="55591"/>
          <a:stretch/>
        </p:blipFill>
        <p:spPr>
          <a:xfrm>
            <a:off x="1809202" y="2222380"/>
            <a:ext cx="606339" cy="6176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815" t="4562" r="1750" b="55621"/>
          <a:stretch/>
        </p:blipFill>
        <p:spPr>
          <a:xfrm>
            <a:off x="2779849" y="1484849"/>
            <a:ext cx="662615" cy="5795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971" y="3218839"/>
            <a:ext cx="790658" cy="376287"/>
          </a:xfrm>
          <a:prstGeom prst="rect">
            <a:avLst/>
          </a:prstGeom>
        </p:spPr>
      </p:pic>
      <p:pic>
        <p:nvPicPr>
          <p:cNvPr id="31" name="Picture 3" descr="C:\Users\spear\Downloads\MSFT_logo_p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8540" y="1093898"/>
            <a:ext cx="1194508" cy="4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909" y="1618449"/>
            <a:ext cx="954314" cy="1585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059" y="2034301"/>
            <a:ext cx="830163" cy="1327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098" y="1219784"/>
            <a:ext cx="948086" cy="29740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747781" y="1705464"/>
            <a:ext cx="1129593" cy="434290"/>
            <a:chOff x="6750331" y="2133600"/>
            <a:chExt cx="1129887" cy="434403"/>
          </a:xfrm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6750331" y="2133600"/>
              <a:ext cx="382921" cy="107540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175"/>
              <a:endParaRPr sz="1898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6762101" y="2289907"/>
              <a:ext cx="1118117" cy="278096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175"/>
              <a:endParaRPr sz="1898">
                <a:solidFill>
                  <a:prstClr val="black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2466" y="2198550"/>
            <a:ext cx="855229" cy="30172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427270" y="4506227"/>
            <a:ext cx="1963488" cy="31385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prstClr val="black"/>
                </a:solidFill>
              </a:rPr>
              <a:t>Developer toolkits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0235" y="4895129"/>
            <a:ext cx="2420585" cy="43304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 bwMode="ltGray">
          <a:xfrm>
            <a:off x="8319108" y="4376117"/>
            <a:ext cx="2848248" cy="11952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799" err="1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5359" y="1765520"/>
            <a:ext cx="847396" cy="85853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0147" y="2541153"/>
            <a:ext cx="322849" cy="296635"/>
          </a:xfrm>
          <a:prstGeom prst="rect">
            <a:avLst/>
          </a:prstGeom>
        </p:spPr>
      </p:pic>
      <p:pic>
        <p:nvPicPr>
          <p:cNvPr id="44" name="Picture 2" descr="Image result for Mesosphere logo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73" y="2085834"/>
            <a:ext cx="1087044" cy="67940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520" b="25907"/>
          <a:stretch/>
        </p:blipFill>
        <p:spPr>
          <a:xfrm>
            <a:off x="10142596" y="1312095"/>
            <a:ext cx="1021408" cy="296702"/>
          </a:xfrm>
          <a:prstGeom prst="rect">
            <a:avLst/>
          </a:prstGeom>
          <a:ln w="19050"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1701" y="3008249"/>
            <a:ext cx="532153" cy="532153"/>
          </a:xfrm>
          <a:prstGeom prst="rect">
            <a:avLst/>
          </a:prstGeom>
          <a:ln w="19050">
            <a:noFill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9937" y="2162750"/>
            <a:ext cx="395466" cy="3954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412452" y="6390994"/>
            <a:ext cx="3367096" cy="286157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prstClr val="black"/>
                </a:solidFill>
                <a:hlinkClick r:id="rId24"/>
              </a:rPr>
              <a:t>www.hpe.com/info/composableprogram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69485" y="6118235"/>
            <a:ext cx="3053031" cy="34148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</a:rPr>
              <a:t>Powered by HPE OneView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405" y="2414047"/>
            <a:ext cx="522726" cy="304960"/>
          </a:xfrm>
          <a:prstGeom prst="rect">
            <a:avLst/>
          </a:prstGeom>
          <a:ln w="19050">
            <a:noFill/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19" r="12254"/>
          <a:stretch/>
        </p:blipFill>
        <p:spPr>
          <a:xfrm>
            <a:off x="5120805" y="4017208"/>
            <a:ext cx="1733540" cy="894353"/>
          </a:xfrm>
          <a:prstGeom prst="rect">
            <a:avLst/>
          </a:prstGeom>
          <a:ln w="76200"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5054824" y="3750799"/>
            <a:ext cx="1865501" cy="2862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Unified API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5013804" y="3721494"/>
            <a:ext cx="1943936" cy="12803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cxnSp>
        <p:nvCxnSpPr>
          <p:cNvPr id="75" name="Connector: Elbow 74"/>
          <p:cNvCxnSpPr>
            <a:cxnSpLocks/>
          </p:cNvCxnSpPr>
          <p:nvPr/>
        </p:nvCxnSpPr>
        <p:spPr>
          <a:xfrm rot="5400000" flipH="1" flipV="1">
            <a:off x="5979422" y="4465518"/>
            <a:ext cx="12700" cy="1920240"/>
          </a:xfrm>
          <a:prstGeom prst="bentConnector3">
            <a:avLst>
              <a:gd name="adj1" fmla="val 1800000"/>
            </a:avLst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06770" y="5012512"/>
            <a:ext cx="0" cy="41148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7556D09-C0AC-48EA-9FCF-85B077135973}"/>
              </a:ext>
            </a:extLst>
          </p:cNvPr>
          <p:cNvGrpSpPr/>
          <p:nvPr/>
        </p:nvGrpSpPr>
        <p:grpSpPr>
          <a:xfrm>
            <a:off x="4673625" y="5447228"/>
            <a:ext cx="2675107" cy="636769"/>
            <a:chOff x="7247574" y="5156337"/>
            <a:chExt cx="2675107" cy="63676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0FC2283-8DC5-490F-B0A8-983F8A933554}"/>
                </a:ext>
              </a:extLst>
            </p:cNvPr>
            <p:cNvSpPr txBox="1"/>
            <p:nvPr/>
          </p:nvSpPr>
          <p:spPr>
            <a:xfrm>
              <a:off x="8229733" y="5526172"/>
              <a:ext cx="683663" cy="266934"/>
            </a:xfrm>
            <a:prstGeom prst="rect">
              <a:avLst/>
            </a:prstGeom>
          </p:spPr>
          <p:txBody>
            <a:bodyPr vert="horz" wrap="square" lIns="0" tIns="54425" rIns="0" bIns="54425" rtlCol="0">
              <a:noAutofit/>
            </a:bodyPr>
            <a:lstStyle/>
            <a:p>
              <a:pPr marL="170622" indent="-170622" algn="ctr"/>
              <a:r>
                <a:rPr lang="en-US" sz="1400" dirty="0">
                  <a:solidFill>
                    <a:prstClr val="black"/>
                  </a:solidFill>
                </a:rPr>
                <a:t>Storage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2780E8F-9324-41DB-AA3F-61B977317C04}"/>
                </a:ext>
              </a:extLst>
            </p:cNvPr>
            <p:cNvSpPr txBox="1"/>
            <p:nvPr/>
          </p:nvSpPr>
          <p:spPr>
            <a:xfrm>
              <a:off x="7247574" y="5526172"/>
              <a:ext cx="729219" cy="266934"/>
            </a:xfrm>
            <a:prstGeom prst="rect">
              <a:avLst/>
            </a:prstGeom>
          </p:spPr>
          <p:txBody>
            <a:bodyPr vert="horz" wrap="square" lIns="0" tIns="54425" rIns="0" bIns="54425" rtlCol="0">
              <a:noAutofit/>
            </a:bodyPr>
            <a:lstStyle/>
            <a:p>
              <a:pPr marL="170622" indent="-170622" algn="ctr"/>
              <a:r>
                <a:rPr lang="en-US" sz="1400" dirty="0">
                  <a:solidFill>
                    <a:prstClr val="black"/>
                  </a:solidFill>
                </a:rPr>
                <a:t>Compute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B4831578-4596-4BC8-A548-498ECA500903}"/>
                </a:ext>
              </a:extLst>
            </p:cNvPr>
            <p:cNvSpPr txBox="1"/>
            <p:nvPr/>
          </p:nvSpPr>
          <p:spPr>
            <a:xfrm>
              <a:off x="9213696" y="5526172"/>
              <a:ext cx="708985" cy="266934"/>
            </a:xfrm>
            <a:prstGeom prst="rect">
              <a:avLst/>
            </a:prstGeom>
          </p:spPr>
          <p:txBody>
            <a:bodyPr vert="horz" wrap="square" lIns="0" tIns="54425" rIns="0" bIns="54425" rtlCol="0">
              <a:noAutofit/>
            </a:bodyPr>
            <a:lstStyle/>
            <a:p>
              <a:pPr marL="170622" indent="-170622" algn="ctr"/>
              <a:r>
                <a:rPr lang="en-US" sz="1400" dirty="0">
                  <a:solidFill>
                    <a:prstClr val="black"/>
                  </a:solidFill>
                </a:rPr>
                <a:t>Network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212CA4B5-DB1E-421D-A336-49E2609701A4}"/>
                </a:ext>
              </a:extLst>
            </p:cNvPr>
            <p:cNvGrpSpPr/>
            <p:nvPr/>
          </p:nvGrpSpPr>
          <p:grpSpPr>
            <a:xfrm>
              <a:off x="7382220" y="5156337"/>
              <a:ext cx="2379731" cy="403840"/>
              <a:chOff x="7388277" y="5175129"/>
              <a:chExt cx="2379731" cy="40384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41DCB6F7-1049-4D10-A2EB-C7DCB459EF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64168" y="5175129"/>
                <a:ext cx="403840" cy="403840"/>
                <a:chOff x="-6351588" y="315913"/>
                <a:chExt cx="6858001" cy="6858000"/>
              </a:xfrm>
            </p:grpSpPr>
            <p:sp>
              <p:nvSpPr>
                <p:cNvPr id="89" name="Freeform 822">
                  <a:extLst>
                    <a:ext uri="{FF2B5EF4-FFF2-40B4-BE49-F238E27FC236}">
                      <a16:creationId xmlns:a16="http://schemas.microsoft.com/office/drawing/2014/main" xmlns="" id="{7701D75D-340D-4708-99D3-5BBDF934F8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51588" y="2208213"/>
                  <a:ext cx="673100" cy="3073400"/>
                </a:xfrm>
                <a:custGeom>
                  <a:avLst/>
                  <a:gdLst>
                    <a:gd name="T0" fmla="*/ 304 w 424"/>
                    <a:gd name="T1" fmla="*/ 1936 h 1936"/>
                    <a:gd name="T2" fmla="*/ 270 w 424"/>
                    <a:gd name="T3" fmla="*/ 1930 h 1936"/>
                    <a:gd name="T4" fmla="*/ 240 w 424"/>
                    <a:gd name="T5" fmla="*/ 1916 h 1936"/>
                    <a:gd name="T6" fmla="*/ 214 w 424"/>
                    <a:gd name="T7" fmla="*/ 1894 h 1936"/>
                    <a:gd name="T8" fmla="*/ 194 w 424"/>
                    <a:gd name="T9" fmla="*/ 1866 h 1936"/>
                    <a:gd name="T10" fmla="*/ 172 w 424"/>
                    <a:gd name="T11" fmla="*/ 1812 h 1936"/>
                    <a:gd name="T12" fmla="*/ 128 w 424"/>
                    <a:gd name="T13" fmla="*/ 1704 h 1936"/>
                    <a:gd name="T14" fmla="*/ 92 w 424"/>
                    <a:gd name="T15" fmla="*/ 1594 h 1936"/>
                    <a:gd name="T16" fmla="*/ 62 w 424"/>
                    <a:gd name="T17" fmla="*/ 1484 h 1936"/>
                    <a:gd name="T18" fmla="*/ 38 w 424"/>
                    <a:gd name="T19" fmla="*/ 1372 h 1936"/>
                    <a:gd name="T20" fmla="*/ 20 w 424"/>
                    <a:gd name="T21" fmla="*/ 1258 h 1936"/>
                    <a:gd name="T22" fmla="*/ 6 w 424"/>
                    <a:gd name="T23" fmla="*/ 1142 h 1936"/>
                    <a:gd name="T24" fmla="*/ 0 w 424"/>
                    <a:gd name="T25" fmla="*/ 1026 h 1936"/>
                    <a:gd name="T26" fmla="*/ 0 w 424"/>
                    <a:gd name="T27" fmla="*/ 968 h 1936"/>
                    <a:gd name="T28" fmla="*/ 4 w 424"/>
                    <a:gd name="T29" fmla="*/ 850 h 1936"/>
                    <a:gd name="T30" fmla="*/ 12 w 424"/>
                    <a:gd name="T31" fmla="*/ 734 h 1936"/>
                    <a:gd name="T32" fmla="*/ 28 w 424"/>
                    <a:gd name="T33" fmla="*/ 620 h 1936"/>
                    <a:gd name="T34" fmla="*/ 48 w 424"/>
                    <a:gd name="T35" fmla="*/ 508 h 1936"/>
                    <a:gd name="T36" fmla="*/ 76 w 424"/>
                    <a:gd name="T37" fmla="*/ 396 h 1936"/>
                    <a:gd name="T38" fmla="*/ 110 w 424"/>
                    <a:gd name="T39" fmla="*/ 286 h 1936"/>
                    <a:gd name="T40" fmla="*/ 150 w 424"/>
                    <a:gd name="T41" fmla="*/ 176 h 1936"/>
                    <a:gd name="T42" fmla="*/ 194 w 424"/>
                    <a:gd name="T43" fmla="*/ 70 h 1936"/>
                    <a:gd name="T44" fmla="*/ 200 w 424"/>
                    <a:gd name="T45" fmla="*/ 60 h 1936"/>
                    <a:gd name="T46" fmla="*/ 222 w 424"/>
                    <a:gd name="T47" fmla="*/ 32 h 1936"/>
                    <a:gd name="T48" fmla="*/ 262 w 424"/>
                    <a:gd name="T49" fmla="*/ 8 h 1936"/>
                    <a:gd name="T50" fmla="*/ 308 w 424"/>
                    <a:gd name="T51" fmla="*/ 0 h 1936"/>
                    <a:gd name="T52" fmla="*/ 342 w 424"/>
                    <a:gd name="T53" fmla="*/ 6 h 1936"/>
                    <a:gd name="T54" fmla="*/ 354 w 424"/>
                    <a:gd name="T55" fmla="*/ 10 h 1936"/>
                    <a:gd name="T56" fmla="*/ 374 w 424"/>
                    <a:gd name="T57" fmla="*/ 24 h 1936"/>
                    <a:gd name="T58" fmla="*/ 406 w 424"/>
                    <a:gd name="T59" fmla="*/ 58 h 1936"/>
                    <a:gd name="T60" fmla="*/ 422 w 424"/>
                    <a:gd name="T61" fmla="*/ 100 h 1936"/>
                    <a:gd name="T62" fmla="*/ 420 w 424"/>
                    <a:gd name="T63" fmla="*/ 146 h 1936"/>
                    <a:gd name="T64" fmla="*/ 412 w 424"/>
                    <a:gd name="T65" fmla="*/ 170 h 1936"/>
                    <a:gd name="T66" fmla="*/ 392 w 424"/>
                    <a:gd name="T67" fmla="*/ 218 h 1936"/>
                    <a:gd name="T68" fmla="*/ 354 w 424"/>
                    <a:gd name="T69" fmla="*/ 312 h 1936"/>
                    <a:gd name="T70" fmla="*/ 322 w 424"/>
                    <a:gd name="T71" fmla="*/ 410 h 1936"/>
                    <a:gd name="T72" fmla="*/ 294 w 424"/>
                    <a:gd name="T73" fmla="*/ 508 h 1936"/>
                    <a:gd name="T74" fmla="*/ 274 w 424"/>
                    <a:gd name="T75" fmla="*/ 608 h 1936"/>
                    <a:gd name="T76" fmla="*/ 256 w 424"/>
                    <a:gd name="T77" fmla="*/ 710 h 1936"/>
                    <a:gd name="T78" fmla="*/ 246 w 424"/>
                    <a:gd name="T79" fmla="*/ 812 h 1936"/>
                    <a:gd name="T80" fmla="*/ 240 w 424"/>
                    <a:gd name="T81" fmla="*/ 916 h 1936"/>
                    <a:gd name="T82" fmla="*/ 240 w 424"/>
                    <a:gd name="T83" fmla="*/ 968 h 1936"/>
                    <a:gd name="T84" fmla="*/ 242 w 424"/>
                    <a:gd name="T85" fmla="*/ 1072 h 1936"/>
                    <a:gd name="T86" fmla="*/ 250 w 424"/>
                    <a:gd name="T87" fmla="*/ 1174 h 1936"/>
                    <a:gd name="T88" fmla="*/ 264 w 424"/>
                    <a:gd name="T89" fmla="*/ 1276 h 1936"/>
                    <a:gd name="T90" fmla="*/ 284 w 424"/>
                    <a:gd name="T91" fmla="*/ 1376 h 1936"/>
                    <a:gd name="T92" fmla="*/ 308 w 424"/>
                    <a:gd name="T93" fmla="*/ 1476 h 1936"/>
                    <a:gd name="T94" fmla="*/ 338 w 424"/>
                    <a:gd name="T95" fmla="*/ 1574 h 1936"/>
                    <a:gd name="T96" fmla="*/ 372 w 424"/>
                    <a:gd name="T97" fmla="*/ 1670 h 1936"/>
                    <a:gd name="T98" fmla="*/ 412 w 424"/>
                    <a:gd name="T99" fmla="*/ 1766 h 1936"/>
                    <a:gd name="T100" fmla="*/ 418 w 424"/>
                    <a:gd name="T101" fmla="*/ 1776 h 1936"/>
                    <a:gd name="T102" fmla="*/ 424 w 424"/>
                    <a:gd name="T103" fmla="*/ 1812 h 1936"/>
                    <a:gd name="T104" fmla="*/ 416 w 424"/>
                    <a:gd name="T105" fmla="*/ 1856 h 1936"/>
                    <a:gd name="T106" fmla="*/ 392 w 424"/>
                    <a:gd name="T107" fmla="*/ 1896 h 1936"/>
                    <a:gd name="T108" fmla="*/ 364 w 424"/>
                    <a:gd name="T109" fmla="*/ 1918 h 1936"/>
                    <a:gd name="T110" fmla="*/ 354 w 424"/>
                    <a:gd name="T111" fmla="*/ 1924 h 1936"/>
                    <a:gd name="T112" fmla="*/ 330 w 424"/>
                    <a:gd name="T113" fmla="*/ 1932 h 1936"/>
                    <a:gd name="T114" fmla="*/ 304 w 424"/>
                    <a:gd name="T115" fmla="*/ 1936 h 1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24" h="1936">
                      <a:moveTo>
                        <a:pt x="304" y="1936"/>
                      </a:moveTo>
                      <a:lnTo>
                        <a:pt x="304" y="1936"/>
                      </a:lnTo>
                      <a:lnTo>
                        <a:pt x="288" y="1934"/>
                      </a:lnTo>
                      <a:lnTo>
                        <a:pt x="270" y="1930"/>
                      </a:lnTo>
                      <a:lnTo>
                        <a:pt x="254" y="1924"/>
                      </a:lnTo>
                      <a:lnTo>
                        <a:pt x="240" y="1916"/>
                      </a:lnTo>
                      <a:lnTo>
                        <a:pt x="226" y="1906"/>
                      </a:lnTo>
                      <a:lnTo>
                        <a:pt x="214" y="1894"/>
                      </a:lnTo>
                      <a:lnTo>
                        <a:pt x="204" y="1880"/>
                      </a:lnTo>
                      <a:lnTo>
                        <a:pt x="194" y="1866"/>
                      </a:lnTo>
                      <a:lnTo>
                        <a:pt x="194" y="1866"/>
                      </a:lnTo>
                      <a:lnTo>
                        <a:pt x="172" y="1812"/>
                      </a:lnTo>
                      <a:lnTo>
                        <a:pt x="150" y="1758"/>
                      </a:lnTo>
                      <a:lnTo>
                        <a:pt x="128" y="1704"/>
                      </a:lnTo>
                      <a:lnTo>
                        <a:pt x="110" y="1650"/>
                      </a:lnTo>
                      <a:lnTo>
                        <a:pt x="92" y="1594"/>
                      </a:lnTo>
                      <a:lnTo>
                        <a:pt x="76" y="1540"/>
                      </a:lnTo>
                      <a:lnTo>
                        <a:pt x="62" y="1484"/>
                      </a:lnTo>
                      <a:lnTo>
                        <a:pt x="48" y="1428"/>
                      </a:lnTo>
                      <a:lnTo>
                        <a:pt x="38" y="1372"/>
                      </a:lnTo>
                      <a:lnTo>
                        <a:pt x="28" y="1314"/>
                      </a:lnTo>
                      <a:lnTo>
                        <a:pt x="20" y="1258"/>
                      </a:lnTo>
                      <a:lnTo>
                        <a:pt x="12" y="1200"/>
                      </a:lnTo>
                      <a:lnTo>
                        <a:pt x="6" y="1142"/>
                      </a:lnTo>
                      <a:lnTo>
                        <a:pt x="4" y="1084"/>
                      </a:lnTo>
                      <a:lnTo>
                        <a:pt x="0" y="1026"/>
                      </a:lnTo>
                      <a:lnTo>
                        <a:pt x="0" y="968"/>
                      </a:lnTo>
                      <a:lnTo>
                        <a:pt x="0" y="968"/>
                      </a:lnTo>
                      <a:lnTo>
                        <a:pt x="0" y="908"/>
                      </a:lnTo>
                      <a:lnTo>
                        <a:pt x="4" y="850"/>
                      </a:lnTo>
                      <a:lnTo>
                        <a:pt x="6" y="792"/>
                      </a:lnTo>
                      <a:lnTo>
                        <a:pt x="12" y="734"/>
                      </a:lnTo>
                      <a:lnTo>
                        <a:pt x="20" y="678"/>
                      </a:lnTo>
                      <a:lnTo>
                        <a:pt x="28" y="620"/>
                      </a:lnTo>
                      <a:lnTo>
                        <a:pt x="38" y="564"/>
                      </a:lnTo>
                      <a:lnTo>
                        <a:pt x="48" y="508"/>
                      </a:lnTo>
                      <a:lnTo>
                        <a:pt x="62" y="452"/>
                      </a:lnTo>
                      <a:lnTo>
                        <a:pt x="76" y="396"/>
                      </a:lnTo>
                      <a:lnTo>
                        <a:pt x="92" y="340"/>
                      </a:lnTo>
                      <a:lnTo>
                        <a:pt x="110" y="286"/>
                      </a:lnTo>
                      <a:lnTo>
                        <a:pt x="128" y="230"/>
                      </a:lnTo>
                      <a:lnTo>
                        <a:pt x="150" y="176"/>
                      </a:lnTo>
                      <a:lnTo>
                        <a:pt x="172" y="124"/>
                      </a:lnTo>
                      <a:lnTo>
                        <a:pt x="194" y="70"/>
                      </a:lnTo>
                      <a:lnTo>
                        <a:pt x="194" y="70"/>
                      </a:lnTo>
                      <a:lnTo>
                        <a:pt x="200" y="60"/>
                      </a:lnTo>
                      <a:lnTo>
                        <a:pt x="208" y="50"/>
                      </a:lnTo>
                      <a:lnTo>
                        <a:pt x="222" y="32"/>
                      </a:lnTo>
                      <a:lnTo>
                        <a:pt x="242" y="18"/>
                      </a:lnTo>
                      <a:lnTo>
                        <a:pt x="262" y="8"/>
                      </a:lnTo>
                      <a:lnTo>
                        <a:pt x="284" y="2"/>
                      </a:lnTo>
                      <a:lnTo>
                        <a:pt x="308" y="0"/>
                      </a:lnTo>
                      <a:lnTo>
                        <a:pt x="330" y="2"/>
                      </a:lnTo>
                      <a:lnTo>
                        <a:pt x="342" y="6"/>
                      </a:lnTo>
                      <a:lnTo>
                        <a:pt x="354" y="10"/>
                      </a:lnTo>
                      <a:lnTo>
                        <a:pt x="354" y="10"/>
                      </a:lnTo>
                      <a:lnTo>
                        <a:pt x="364" y="16"/>
                      </a:lnTo>
                      <a:lnTo>
                        <a:pt x="374" y="24"/>
                      </a:lnTo>
                      <a:lnTo>
                        <a:pt x="392" y="38"/>
                      </a:lnTo>
                      <a:lnTo>
                        <a:pt x="406" y="58"/>
                      </a:lnTo>
                      <a:lnTo>
                        <a:pt x="416" y="78"/>
                      </a:lnTo>
                      <a:lnTo>
                        <a:pt x="422" y="100"/>
                      </a:lnTo>
                      <a:lnTo>
                        <a:pt x="424" y="124"/>
                      </a:lnTo>
                      <a:lnTo>
                        <a:pt x="420" y="146"/>
                      </a:lnTo>
                      <a:lnTo>
                        <a:pt x="418" y="158"/>
                      </a:lnTo>
                      <a:lnTo>
                        <a:pt x="412" y="170"/>
                      </a:lnTo>
                      <a:lnTo>
                        <a:pt x="412" y="170"/>
                      </a:lnTo>
                      <a:lnTo>
                        <a:pt x="392" y="218"/>
                      </a:lnTo>
                      <a:lnTo>
                        <a:pt x="372" y="264"/>
                      </a:lnTo>
                      <a:lnTo>
                        <a:pt x="354" y="312"/>
                      </a:lnTo>
                      <a:lnTo>
                        <a:pt x="338" y="362"/>
                      </a:lnTo>
                      <a:lnTo>
                        <a:pt x="322" y="410"/>
                      </a:lnTo>
                      <a:lnTo>
                        <a:pt x="308" y="460"/>
                      </a:lnTo>
                      <a:lnTo>
                        <a:pt x="294" y="508"/>
                      </a:lnTo>
                      <a:lnTo>
                        <a:pt x="284" y="558"/>
                      </a:lnTo>
                      <a:lnTo>
                        <a:pt x="274" y="608"/>
                      </a:lnTo>
                      <a:lnTo>
                        <a:pt x="264" y="658"/>
                      </a:lnTo>
                      <a:lnTo>
                        <a:pt x="256" y="710"/>
                      </a:lnTo>
                      <a:lnTo>
                        <a:pt x="250" y="760"/>
                      </a:lnTo>
                      <a:lnTo>
                        <a:pt x="246" y="812"/>
                      </a:lnTo>
                      <a:lnTo>
                        <a:pt x="242" y="864"/>
                      </a:lnTo>
                      <a:lnTo>
                        <a:pt x="240" y="916"/>
                      </a:lnTo>
                      <a:lnTo>
                        <a:pt x="240" y="968"/>
                      </a:lnTo>
                      <a:lnTo>
                        <a:pt x="240" y="968"/>
                      </a:lnTo>
                      <a:lnTo>
                        <a:pt x="240" y="1020"/>
                      </a:lnTo>
                      <a:lnTo>
                        <a:pt x="242" y="1072"/>
                      </a:lnTo>
                      <a:lnTo>
                        <a:pt x="246" y="1124"/>
                      </a:lnTo>
                      <a:lnTo>
                        <a:pt x="250" y="1174"/>
                      </a:lnTo>
                      <a:lnTo>
                        <a:pt x="256" y="1226"/>
                      </a:lnTo>
                      <a:lnTo>
                        <a:pt x="264" y="1276"/>
                      </a:lnTo>
                      <a:lnTo>
                        <a:pt x="274" y="1326"/>
                      </a:lnTo>
                      <a:lnTo>
                        <a:pt x="284" y="1376"/>
                      </a:lnTo>
                      <a:lnTo>
                        <a:pt x="294" y="1426"/>
                      </a:lnTo>
                      <a:lnTo>
                        <a:pt x="308" y="1476"/>
                      </a:lnTo>
                      <a:lnTo>
                        <a:pt x="322" y="1526"/>
                      </a:lnTo>
                      <a:lnTo>
                        <a:pt x="338" y="1574"/>
                      </a:lnTo>
                      <a:lnTo>
                        <a:pt x="354" y="1622"/>
                      </a:lnTo>
                      <a:lnTo>
                        <a:pt x="372" y="1670"/>
                      </a:lnTo>
                      <a:lnTo>
                        <a:pt x="392" y="1718"/>
                      </a:lnTo>
                      <a:lnTo>
                        <a:pt x="412" y="1766"/>
                      </a:lnTo>
                      <a:lnTo>
                        <a:pt x="412" y="1766"/>
                      </a:lnTo>
                      <a:lnTo>
                        <a:pt x="418" y="1776"/>
                      </a:lnTo>
                      <a:lnTo>
                        <a:pt x="420" y="1788"/>
                      </a:lnTo>
                      <a:lnTo>
                        <a:pt x="424" y="1812"/>
                      </a:lnTo>
                      <a:lnTo>
                        <a:pt x="422" y="1834"/>
                      </a:lnTo>
                      <a:lnTo>
                        <a:pt x="416" y="1856"/>
                      </a:lnTo>
                      <a:lnTo>
                        <a:pt x="406" y="1878"/>
                      </a:lnTo>
                      <a:lnTo>
                        <a:pt x="392" y="1896"/>
                      </a:lnTo>
                      <a:lnTo>
                        <a:pt x="374" y="1912"/>
                      </a:lnTo>
                      <a:lnTo>
                        <a:pt x="364" y="1918"/>
                      </a:lnTo>
                      <a:lnTo>
                        <a:pt x="354" y="1924"/>
                      </a:lnTo>
                      <a:lnTo>
                        <a:pt x="354" y="1924"/>
                      </a:lnTo>
                      <a:lnTo>
                        <a:pt x="342" y="1930"/>
                      </a:lnTo>
                      <a:lnTo>
                        <a:pt x="330" y="1932"/>
                      </a:lnTo>
                      <a:lnTo>
                        <a:pt x="316" y="1934"/>
                      </a:lnTo>
                      <a:lnTo>
                        <a:pt x="304" y="1936"/>
                      </a:lnTo>
                      <a:lnTo>
                        <a:pt x="304" y="19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823">
                  <a:extLst>
                    <a:ext uri="{FF2B5EF4-FFF2-40B4-BE49-F238E27FC236}">
                      <a16:creationId xmlns:a16="http://schemas.microsoft.com/office/drawing/2014/main" xmlns="" id="{B21E82D2-4668-43CE-8AB2-49FE31649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459288" y="6500813"/>
                  <a:ext cx="3073400" cy="673100"/>
                </a:xfrm>
                <a:custGeom>
                  <a:avLst/>
                  <a:gdLst>
                    <a:gd name="T0" fmla="*/ 968 w 1936"/>
                    <a:gd name="T1" fmla="*/ 424 h 424"/>
                    <a:gd name="T2" fmla="*/ 852 w 1936"/>
                    <a:gd name="T3" fmla="*/ 420 h 424"/>
                    <a:gd name="T4" fmla="*/ 736 w 1936"/>
                    <a:gd name="T5" fmla="*/ 412 h 424"/>
                    <a:gd name="T6" fmla="*/ 622 w 1936"/>
                    <a:gd name="T7" fmla="*/ 396 h 424"/>
                    <a:gd name="T8" fmla="*/ 508 w 1936"/>
                    <a:gd name="T9" fmla="*/ 374 h 424"/>
                    <a:gd name="T10" fmla="*/ 396 w 1936"/>
                    <a:gd name="T11" fmla="*/ 348 h 424"/>
                    <a:gd name="T12" fmla="*/ 286 w 1936"/>
                    <a:gd name="T13" fmla="*/ 314 h 424"/>
                    <a:gd name="T14" fmla="*/ 178 w 1936"/>
                    <a:gd name="T15" fmla="*/ 274 h 424"/>
                    <a:gd name="T16" fmla="*/ 70 w 1936"/>
                    <a:gd name="T17" fmla="*/ 228 h 424"/>
                    <a:gd name="T18" fmla="*/ 60 w 1936"/>
                    <a:gd name="T19" fmla="*/ 224 h 424"/>
                    <a:gd name="T20" fmla="*/ 32 w 1936"/>
                    <a:gd name="T21" fmla="*/ 200 h 424"/>
                    <a:gd name="T22" fmla="*/ 8 w 1936"/>
                    <a:gd name="T23" fmla="*/ 162 h 424"/>
                    <a:gd name="T24" fmla="*/ 0 w 1936"/>
                    <a:gd name="T25" fmla="*/ 116 h 424"/>
                    <a:gd name="T26" fmla="*/ 6 w 1936"/>
                    <a:gd name="T27" fmla="*/ 82 h 424"/>
                    <a:gd name="T28" fmla="*/ 12 w 1936"/>
                    <a:gd name="T29" fmla="*/ 70 h 424"/>
                    <a:gd name="T30" fmla="*/ 24 w 1936"/>
                    <a:gd name="T31" fmla="*/ 48 h 424"/>
                    <a:gd name="T32" fmla="*/ 58 w 1936"/>
                    <a:gd name="T33" fmla="*/ 18 h 424"/>
                    <a:gd name="T34" fmla="*/ 100 w 1936"/>
                    <a:gd name="T35" fmla="*/ 2 h 424"/>
                    <a:gd name="T36" fmla="*/ 148 w 1936"/>
                    <a:gd name="T37" fmla="*/ 2 h 424"/>
                    <a:gd name="T38" fmla="*/ 170 w 1936"/>
                    <a:gd name="T39" fmla="*/ 10 h 424"/>
                    <a:gd name="T40" fmla="*/ 218 w 1936"/>
                    <a:gd name="T41" fmla="*/ 32 h 424"/>
                    <a:gd name="T42" fmla="*/ 314 w 1936"/>
                    <a:gd name="T43" fmla="*/ 68 h 424"/>
                    <a:gd name="T44" fmla="*/ 412 w 1936"/>
                    <a:gd name="T45" fmla="*/ 102 h 424"/>
                    <a:gd name="T46" fmla="*/ 510 w 1936"/>
                    <a:gd name="T47" fmla="*/ 128 h 424"/>
                    <a:gd name="T48" fmla="*/ 610 w 1936"/>
                    <a:gd name="T49" fmla="*/ 150 h 424"/>
                    <a:gd name="T50" fmla="*/ 712 w 1936"/>
                    <a:gd name="T51" fmla="*/ 166 h 424"/>
                    <a:gd name="T52" fmla="*/ 814 w 1936"/>
                    <a:gd name="T53" fmla="*/ 176 h 424"/>
                    <a:gd name="T54" fmla="*/ 916 w 1936"/>
                    <a:gd name="T55" fmla="*/ 182 h 424"/>
                    <a:gd name="T56" fmla="*/ 1018 w 1936"/>
                    <a:gd name="T57" fmla="*/ 182 h 424"/>
                    <a:gd name="T58" fmla="*/ 1122 w 1936"/>
                    <a:gd name="T59" fmla="*/ 176 h 424"/>
                    <a:gd name="T60" fmla="*/ 1224 w 1936"/>
                    <a:gd name="T61" fmla="*/ 166 h 424"/>
                    <a:gd name="T62" fmla="*/ 1324 w 1936"/>
                    <a:gd name="T63" fmla="*/ 150 h 424"/>
                    <a:gd name="T64" fmla="*/ 1424 w 1936"/>
                    <a:gd name="T65" fmla="*/ 128 h 424"/>
                    <a:gd name="T66" fmla="*/ 1524 w 1936"/>
                    <a:gd name="T67" fmla="*/ 102 h 424"/>
                    <a:gd name="T68" fmla="*/ 1622 w 1936"/>
                    <a:gd name="T69" fmla="*/ 70 h 424"/>
                    <a:gd name="T70" fmla="*/ 1718 w 1936"/>
                    <a:gd name="T71" fmla="*/ 32 h 424"/>
                    <a:gd name="T72" fmla="*/ 1766 w 1936"/>
                    <a:gd name="T73" fmla="*/ 10 h 424"/>
                    <a:gd name="T74" fmla="*/ 1788 w 1936"/>
                    <a:gd name="T75" fmla="*/ 2 h 424"/>
                    <a:gd name="T76" fmla="*/ 1836 w 1936"/>
                    <a:gd name="T77" fmla="*/ 2 h 424"/>
                    <a:gd name="T78" fmla="*/ 1878 w 1936"/>
                    <a:gd name="T79" fmla="*/ 18 h 424"/>
                    <a:gd name="T80" fmla="*/ 1912 w 1936"/>
                    <a:gd name="T81" fmla="*/ 48 h 424"/>
                    <a:gd name="T82" fmla="*/ 1924 w 1936"/>
                    <a:gd name="T83" fmla="*/ 70 h 424"/>
                    <a:gd name="T84" fmla="*/ 1930 w 1936"/>
                    <a:gd name="T85" fmla="*/ 82 h 424"/>
                    <a:gd name="T86" fmla="*/ 1936 w 1936"/>
                    <a:gd name="T87" fmla="*/ 116 h 424"/>
                    <a:gd name="T88" fmla="*/ 1928 w 1936"/>
                    <a:gd name="T89" fmla="*/ 162 h 424"/>
                    <a:gd name="T90" fmla="*/ 1904 w 1936"/>
                    <a:gd name="T91" fmla="*/ 200 h 424"/>
                    <a:gd name="T92" fmla="*/ 1876 w 1936"/>
                    <a:gd name="T93" fmla="*/ 224 h 424"/>
                    <a:gd name="T94" fmla="*/ 1866 w 1936"/>
                    <a:gd name="T95" fmla="*/ 228 h 424"/>
                    <a:gd name="T96" fmla="*/ 1758 w 1936"/>
                    <a:gd name="T97" fmla="*/ 274 h 424"/>
                    <a:gd name="T98" fmla="*/ 1650 w 1936"/>
                    <a:gd name="T99" fmla="*/ 314 h 424"/>
                    <a:gd name="T100" fmla="*/ 1540 w 1936"/>
                    <a:gd name="T101" fmla="*/ 348 h 424"/>
                    <a:gd name="T102" fmla="*/ 1428 w 1936"/>
                    <a:gd name="T103" fmla="*/ 374 h 424"/>
                    <a:gd name="T104" fmla="*/ 1314 w 1936"/>
                    <a:gd name="T105" fmla="*/ 396 h 424"/>
                    <a:gd name="T106" fmla="*/ 1200 w 1936"/>
                    <a:gd name="T107" fmla="*/ 412 h 424"/>
                    <a:gd name="T108" fmla="*/ 1084 w 1936"/>
                    <a:gd name="T109" fmla="*/ 420 h 424"/>
                    <a:gd name="T110" fmla="*/ 968 w 1936"/>
                    <a:gd name="T111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36" h="424">
                      <a:moveTo>
                        <a:pt x="968" y="424"/>
                      </a:moveTo>
                      <a:lnTo>
                        <a:pt x="968" y="424"/>
                      </a:lnTo>
                      <a:lnTo>
                        <a:pt x="910" y="422"/>
                      </a:lnTo>
                      <a:lnTo>
                        <a:pt x="852" y="420"/>
                      </a:lnTo>
                      <a:lnTo>
                        <a:pt x="794" y="416"/>
                      </a:lnTo>
                      <a:lnTo>
                        <a:pt x="736" y="412"/>
                      </a:lnTo>
                      <a:lnTo>
                        <a:pt x="678" y="404"/>
                      </a:lnTo>
                      <a:lnTo>
                        <a:pt x="622" y="396"/>
                      </a:lnTo>
                      <a:lnTo>
                        <a:pt x="564" y="386"/>
                      </a:lnTo>
                      <a:lnTo>
                        <a:pt x="508" y="374"/>
                      </a:lnTo>
                      <a:lnTo>
                        <a:pt x="452" y="362"/>
                      </a:lnTo>
                      <a:lnTo>
                        <a:pt x="396" y="348"/>
                      </a:lnTo>
                      <a:lnTo>
                        <a:pt x="340" y="332"/>
                      </a:lnTo>
                      <a:lnTo>
                        <a:pt x="286" y="314"/>
                      </a:lnTo>
                      <a:lnTo>
                        <a:pt x="232" y="294"/>
                      </a:lnTo>
                      <a:lnTo>
                        <a:pt x="178" y="274"/>
                      </a:lnTo>
                      <a:lnTo>
                        <a:pt x="124" y="252"/>
                      </a:lnTo>
                      <a:lnTo>
                        <a:pt x="70" y="228"/>
                      </a:lnTo>
                      <a:lnTo>
                        <a:pt x="70" y="228"/>
                      </a:lnTo>
                      <a:lnTo>
                        <a:pt x="60" y="224"/>
                      </a:lnTo>
                      <a:lnTo>
                        <a:pt x="50" y="216"/>
                      </a:lnTo>
                      <a:lnTo>
                        <a:pt x="32" y="200"/>
                      </a:lnTo>
                      <a:lnTo>
                        <a:pt x="18" y="182"/>
                      </a:lnTo>
                      <a:lnTo>
                        <a:pt x="8" y="162"/>
                      </a:lnTo>
                      <a:lnTo>
                        <a:pt x="2" y="140"/>
                      </a:lnTo>
                      <a:lnTo>
                        <a:pt x="0" y="116"/>
                      </a:lnTo>
                      <a:lnTo>
                        <a:pt x="4" y="92"/>
                      </a:lnTo>
                      <a:lnTo>
                        <a:pt x="6" y="82"/>
                      </a:lnTo>
                      <a:lnTo>
                        <a:pt x="12" y="70"/>
                      </a:lnTo>
                      <a:lnTo>
                        <a:pt x="12" y="70"/>
                      </a:lnTo>
                      <a:lnTo>
                        <a:pt x="16" y="58"/>
                      </a:lnTo>
                      <a:lnTo>
                        <a:pt x="24" y="48"/>
                      </a:lnTo>
                      <a:lnTo>
                        <a:pt x="40" y="32"/>
                      </a:lnTo>
                      <a:lnTo>
                        <a:pt x="58" y="18"/>
                      </a:lnTo>
                      <a:lnTo>
                        <a:pt x="78" y="8"/>
                      </a:lnTo>
                      <a:lnTo>
                        <a:pt x="100" y="2"/>
                      </a:lnTo>
                      <a:lnTo>
                        <a:pt x="124" y="0"/>
                      </a:lnTo>
                      <a:lnTo>
                        <a:pt x="148" y="2"/>
                      </a:lnTo>
                      <a:lnTo>
                        <a:pt x="158" y="6"/>
                      </a:lnTo>
                      <a:lnTo>
                        <a:pt x="170" y="10"/>
                      </a:lnTo>
                      <a:lnTo>
                        <a:pt x="170" y="10"/>
                      </a:lnTo>
                      <a:lnTo>
                        <a:pt x="218" y="32"/>
                      </a:lnTo>
                      <a:lnTo>
                        <a:pt x="266" y="50"/>
                      </a:lnTo>
                      <a:lnTo>
                        <a:pt x="314" y="68"/>
                      </a:lnTo>
                      <a:lnTo>
                        <a:pt x="362" y="86"/>
                      </a:lnTo>
                      <a:lnTo>
                        <a:pt x="412" y="102"/>
                      </a:lnTo>
                      <a:lnTo>
                        <a:pt x="460" y="116"/>
                      </a:lnTo>
                      <a:lnTo>
                        <a:pt x="510" y="128"/>
                      </a:lnTo>
                      <a:lnTo>
                        <a:pt x="560" y="140"/>
                      </a:lnTo>
                      <a:lnTo>
                        <a:pt x="610" y="150"/>
                      </a:lnTo>
                      <a:lnTo>
                        <a:pt x="662" y="158"/>
                      </a:lnTo>
                      <a:lnTo>
                        <a:pt x="712" y="166"/>
                      </a:lnTo>
                      <a:lnTo>
                        <a:pt x="764" y="172"/>
                      </a:lnTo>
                      <a:lnTo>
                        <a:pt x="814" y="176"/>
                      </a:lnTo>
                      <a:lnTo>
                        <a:pt x="866" y="180"/>
                      </a:lnTo>
                      <a:lnTo>
                        <a:pt x="916" y="182"/>
                      </a:lnTo>
                      <a:lnTo>
                        <a:pt x="968" y="182"/>
                      </a:lnTo>
                      <a:lnTo>
                        <a:pt x="1018" y="182"/>
                      </a:lnTo>
                      <a:lnTo>
                        <a:pt x="1070" y="180"/>
                      </a:lnTo>
                      <a:lnTo>
                        <a:pt x="1122" y="176"/>
                      </a:lnTo>
                      <a:lnTo>
                        <a:pt x="1172" y="172"/>
                      </a:lnTo>
                      <a:lnTo>
                        <a:pt x="1224" y="166"/>
                      </a:lnTo>
                      <a:lnTo>
                        <a:pt x="1274" y="158"/>
                      </a:lnTo>
                      <a:lnTo>
                        <a:pt x="1324" y="150"/>
                      </a:lnTo>
                      <a:lnTo>
                        <a:pt x="1374" y="140"/>
                      </a:lnTo>
                      <a:lnTo>
                        <a:pt x="1424" y="128"/>
                      </a:lnTo>
                      <a:lnTo>
                        <a:pt x="1474" y="116"/>
                      </a:lnTo>
                      <a:lnTo>
                        <a:pt x="1524" y="102"/>
                      </a:lnTo>
                      <a:lnTo>
                        <a:pt x="1574" y="86"/>
                      </a:lnTo>
                      <a:lnTo>
                        <a:pt x="1622" y="70"/>
                      </a:lnTo>
                      <a:lnTo>
                        <a:pt x="1670" y="50"/>
                      </a:lnTo>
                      <a:lnTo>
                        <a:pt x="1718" y="32"/>
                      </a:lnTo>
                      <a:lnTo>
                        <a:pt x="1766" y="10"/>
                      </a:lnTo>
                      <a:lnTo>
                        <a:pt x="1766" y="10"/>
                      </a:lnTo>
                      <a:lnTo>
                        <a:pt x="1778" y="6"/>
                      </a:lnTo>
                      <a:lnTo>
                        <a:pt x="1788" y="2"/>
                      </a:lnTo>
                      <a:lnTo>
                        <a:pt x="1812" y="0"/>
                      </a:lnTo>
                      <a:lnTo>
                        <a:pt x="1836" y="2"/>
                      </a:lnTo>
                      <a:lnTo>
                        <a:pt x="1858" y="8"/>
                      </a:lnTo>
                      <a:lnTo>
                        <a:pt x="1878" y="18"/>
                      </a:lnTo>
                      <a:lnTo>
                        <a:pt x="1896" y="32"/>
                      </a:lnTo>
                      <a:lnTo>
                        <a:pt x="1912" y="48"/>
                      </a:lnTo>
                      <a:lnTo>
                        <a:pt x="1920" y="58"/>
                      </a:lnTo>
                      <a:lnTo>
                        <a:pt x="1924" y="70"/>
                      </a:lnTo>
                      <a:lnTo>
                        <a:pt x="1924" y="70"/>
                      </a:lnTo>
                      <a:lnTo>
                        <a:pt x="1930" y="82"/>
                      </a:lnTo>
                      <a:lnTo>
                        <a:pt x="1932" y="92"/>
                      </a:lnTo>
                      <a:lnTo>
                        <a:pt x="1936" y="116"/>
                      </a:lnTo>
                      <a:lnTo>
                        <a:pt x="1934" y="140"/>
                      </a:lnTo>
                      <a:lnTo>
                        <a:pt x="1928" y="162"/>
                      </a:lnTo>
                      <a:lnTo>
                        <a:pt x="1918" y="182"/>
                      </a:lnTo>
                      <a:lnTo>
                        <a:pt x="1904" y="200"/>
                      </a:lnTo>
                      <a:lnTo>
                        <a:pt x="1886" y="216"/>
                      </a:lnTo>
                      <a:lnTo>
                        <a:pt x="1876" y="224"/>
                      </a:lnTo>
                      <a:lnTo>
                        <a:pt x="1866" y="228"/>
                      </a:lnTo>
                      <a:lnTo>
                        <a:pt x="1866" y="228"/>
                      </a:lnTo>
                      <a:lnTo>
                        <a:pt x="1812" y="252"/>
                      </a:lnTo>
                      <a:lnTo>
                        <a:pt x="1758" y="274"/>
                      </a:lnTo>
                      <a:lnTo>
                        <a:pt x="1704" y="294"/>
                      </a:lnTo>
                      <a:lnTo>
                        <a:pt x="1650" y="314"/>
                      </a:lnTo>
                      <a:lnTo>
                        <a:pt x="1596" y="332"/>
                      </a:lnTo>
                      <a:lnTo>
                        <a:pt x="1540" y="348"/>
                      </a:lnTo>
                      <a:lnTo>
                        <a:pt x="1484" y="362"/>
                      </a:lnTo>
                      <a:lnTo>
                        <a:pt x="1428" y="374"/>
                      </a:lnTo>
                      <a:lnTo>
                        <a:pt x="1372" y="386"/>
                      </a:lnTo>
                      <a:lnTo>
                        <a:pt x="1314" y="396"/>
                      </a:lnTo>
                      <a:lnTo>
                        <a:pt x="1258" y="404"/>
                      </a:lnTo>
                      <a:lnTo>
                        <a:pt x="1200" y="412"/>
                      </a:lnTo>
                      <a:lnTo>
                        <a:pt x="1142" y="416"/>
                      </a:lnTo>
                      <a:lnTo>
                        <a:pt x="1084" y="420"/>
                      </a:lnTo>
                      <a:lnTo>
                        <a:pt x="1026" y="422"/>
                      </a:lnTo>
                      <a:lnTo>
                        <a:pt x="968" y="424"/>
                      </a:lnTo>
                      <a:lnTo>
                        <a:pt x="968" y="4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824">
                  <a:extLst>
                    <a:ext uri="{FF2B5EF4-FFF2-40B4-BE49-F238E27FC236}">
                      <a16:creationId xmlns:a16="http://schemas.microsoft.com/office/drawing/2014/main" xmlns="" id="{7BDD6513-09A4-4690-A74A-8500DB2F4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6687" y="2208213"/>
                  <a:ext cx="673100" cy="3073400"/>
                </a:xfrm>
                <a:custGeom>
                  <a:avLst/>
                  <a:gdLst>
                    <a:gd name="T0" fmla="*/ 120 w 424"/>
                    <a:gd name="T1" fmla="*/ 1936 h 1936"/>
                    <a:gd name="T2" fmla="*/ 94 w 424"/>
                    <a:gd name="T3" fmla="*/ 1932 h 1936"/>
                    <a:gd name="T4" fmla="*/ 70 w 424"/>
                    <a:gd name="T5" fmla="*/ 1924 h 1936"/>
                    <a:gd name="T6" fmla="*/ 60 w 424"/>
                    <a:gd name="T7" fmla="*/ 1918 h 1936"/>
                    <a:gd name="T8" fmla="*/ 32 w 424"/>
                    <a:gd name="T9" fmla="*/ 1896 h 1936"/>
                    <a:gd name="T10" fmla="*/ 8 w 424"/>
                    <a:gd name="T11" fmla="*/ 1856 h 1936"/>
                    <a:gd name="T12" fmla="*/ 0 w 424"/>
                    <a:gd name="T13" fmla="*/ 1812 h 1936"/>
                    <a:gd name="T14" fmla="*/ 6 w 424"/>
                    <a:gd name="T15" fmla="*/ 1776 h 1936"/>
                    <a:gd name="T16" fmla="*/ 12 w 424"/>
                    <a:gd name="T17" fmla="*/ 1766 h 1936"/>
                    <a:gd name="T18" fmla="*/ 52 w 424"/>
                    <a:gd name="T19" fmla="*/ 1670 h 1936"/>
                    <a:gd name="T20" fmla="*/ 86 w 424"/>
                    <a:gd name="T21" fmla="*/ 1574 h 1936"/>
                    <a:gd name="T22" fmla="*/ 116 w 424"/>
                    <a:gd name="T23" fmla="*/ 1476 h 1936"/>
                    <a:gd name="T24" fmla="*/ 140 w 424"/>
                    <a:gd name="T25" fmla="*/ 1376 h 1936"/>
                    <a:gd name="T26" fmla="*/ 160 w 424"/>
                    <a:gd name="T27" fmla="*/ 1276 h 1936"/>
                    <a:gd name="T28" fmla="*/ 174 w 424"/>
                    <a:gd name="T29" fmla="*/ 1174 h 1936"/>
                    <a:gd name="T30" fmla="*/ 182 w 424"/>
                    <a:gd name="T31" fmla="*/ 1072 h 1936"/>
                    <a:gd name="T32" fmla="*/ 184 w 424"/>
                    <a:gd name="T33" fmla="*/ 968 h 1936"/>
                    <a:gd name="T34" fmla="*/ 182 w 424"/>
                    <a:gd name="T35" fmla="*/ 898 h 1936"/>
                    <a:gd name="T36" fmla="*/ 174 w 424"/>
                    <a:gd name="T37" fmla="*/ 762 h 1936"/>
                    <a:gd name="T38" fmla="*/ 164 w 424"/>
                    <a:gd name="T39" fmla="*/ 694 h 1936"/>
                    <a:gd name="T40" fmla="*/ 140 w 424"/>
                    <a:gd name="T41" fmla="*/ 558 h 1936"/>
                    <a:gd name="T42" fmla="*/ 106 w 424"/>
                    <a:gd name="T43" fmla="*/ 426 h 1936"/>
                    <a:gd name="T44" fmla="*/ 64 w 424"/>
                    <a:gd name="T45" fmla="*/ 296 h 1936"/>
                    <a:gd name="T46" fmla="*/ 12 w 424"/>
                    <a:gd name="T47" fmla="*/ 170 h 1936"/>
                    <a:gd name="T48" fmla="*/ 6 w 424"/>
                    <a:gd name="T49" fmla="*/ 158 h 1936"/>
                    <a:gd name="T50" fmla="*/ 0 w 424"/>
                    <a:gd name="T51" fmla="*/ 124 h 1936"/>
                    <a:gd name="T52" fmla="*/ 8 w 424"/>
                    <a:gd name="T53" fmla="*/ 78 h 1936"/>
                    <a:gd name="T54" fmla="*/ 32 w 424"/>
                    <a:gd name="T55" fmla="*/ 38 h 1936"/>
                    <a:gd name="T56" fmla="*/ 60 w 424"/>
                    <a:gd name="T57" fmla="*/ 16 h 1936"/>
                    <a:gd name="T58" fmla="*/ 70 w 424"/>
                    <a:gd name="T59" fmla="*/ 10 h 1936"/>
                    <a:gd name="T60" fmla="*/ 94 w 424"/>
                    <a:gd name="T61" fmla="*/ 2 h 1936"/>
                    <a:gd name="T62" fmla="*/ 140 w 424"/>
                    <a:gd name="T63" fmla="*/ 2 h 1936"/>
                    <a:gd name="T64" fmla="*/ 182 w 424"/>
                    <a:gd name="T65" fmla="*/ 18 h 1936"/>
                    <a:gd name="T66" fmla="*/ 216 w 424"/>
                    <a:gd name="T67" fmla="*/ 48 h 1936"/>
                    <a:gd name="T68" fmla="*/ 230 w 424"/>
                    <a:gd name="T69" fmla="*/ 70 h 1936"/>
                    <a:gd name="T70" fmla="*/ 260 w 424"/>
                    <a:gd name="T71" fmla="*/ 140 h 1936"/>
                    <a:gd name="T72" fmla="*/ 314 w 424"/>
                    <a:gd name="T73" fmla="*/ 284 h 1936"/>
                    <a:gd name="T74" fmla="*/ 358 w 424"/>
                    <a:gd name="T75" fmla="*/ 432 h 1936"/>
                    <a:gd name="T76" fmla="*/ 390 w 424"/>
                    <a:gd name="T77" fmla="*/ 584 h 1936"/>
                    <a:gd name="T78" fmla="*/ 402 w 424"/>
                    <a:gd name="T79" fmla="*/ 660 h 1936"/>
                    <a:gd name="T80" fmla="*/ 418 w 424"/>
                    <a:gd name="T81" fmla="*/ 814 h 1936"/>
                    <a:gd name="T82" fmla="*/ 424 w 424"/>
                    <a:gd name="T83" fmla="*/ 968 h 1936"/>
                    <a:gd name="T84" fmla="*/ 424 w 424"/>
                    <a:gd name="T85" fmla="*/ 1026 h 1936"/>
                    <a:gd name="T86" fmla="*/ 418 w 424"/>
                    <a:gd name="T87" fmla="*/ 1142 h 1936"/>
                    <a:gd name="T88" fmla="*/ 404 w 424"/>
                    <a:gd name="T89" fmla="*/ 1258 h 1936"/>
                    <a:gd name="T90" fmla="*/ 386 w 424"/>
                    <a:gd name="T91" fmla="*/ 1372 h 1936"/>
                    <a:gd name="T92" fmla="*/ 362 w 424"/>
                    <a:gd name="T93" fmla="*/ 1484 h 1936"/>
                    <a:gd name="T94" fmla="*/ 332 w 424"/>
                    <a:gd name="T95" fmla="*/ 1594 h 1936"/>
                    <a:gd name="T96" fmla="*/ 296 w 424"/>
                    <a:gd name="T97" fmla="*/ 1704 h 1936"/>
                    <a:gd name="T98" fmla="*/ 252 w 424"/>
                    <a:gd name="T99" fmla="*/ 1812 h 1936"/>
                    <a:gd name="T100" fmla="*/ 230 w 424"/>
                    <a:gd name="T101" fmla="*/ 1866 h 1936"/>
                    <a:gd name="T102" fmla="*/ 210 w 424"/>
                    <a:gd name="T103" fmla="*/ 1894 h 1936"/>
                    <a:gd name="T104" fmla="*/ 184 w 424"/>
                    <a:gd name="T105" fmla="*/ 1916 h 1936"/>
                    <a:gd name="T106" fmla="*/ 154 w 424"/>
                    <a:gd name="T107" fmla="*/ 1930 h 1936"/>
                    <a:gd name="T108" fmla="*/ 120 w 424"/>
                    <a:gd name="T109" fmla="*/ 1936 h 1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4" h="1936">
                      <a:moveTo>
                        <a:pt x="120" y="1936"/>
                      </a:moveTo>
                      <a:lnTo>
                        <a:pt x="120" y="1936"/>
                      </a:lnTo>
                      <a:lnTo>
                        <a:pt x="108" y="1934"/>
                      </a:lnTo>
                      <a:lnTo>
                        <a:pt x="94" y="1932"/>
                      </a:lnTo>
                      <a:lnTo>
                        <a:pt x="82" y="1930"/>
                      </a:lnTo>
                      <a:lnTo>
                        <a:pt x="70" y="1924"/>
                      </a:lnTo>
                      <a:lnTo>
                        <a:pt x="70" y="1924"/>
                      </a:lnTo>
                      <a:lnTo>
                        <a:pt x="60" y="1918"/>
                      </a:lnTo>
                      <a:lnTo>
                        <a:pt x="50" y="1912"/>
                      </a:lnTo>
                      <a:lnTo>
                        <a:pt x="32" y="1896"/>
                      </a:lnTo>
                      <a:lnTo>
                        <a:pt x="18" y="1878"/>
                      </a:lnTo>
                      <a:lnTo>
                        <a:pt x="8" y="1856"/>
                      </a:lnTo>
                      <a:lnTo>
                        <a:pt x="2" y="1834"/>
                      </a:lnTo>
                      <a:lnTo>
                        <a:pt x="0" y="1812"/>
                      </a:lnTo>
                      <a:lnTo>
                        <a:pt x="4" y="1788"/>
                      </a:lnTo>
                      <a:lnTo>
                        <a:pt x="6" y="1776"/>
                      </a:lnTo>
                      <a:lnTo>
                        <a:pt x="12" y="1766"/>
                      </a:lnTo>
                      <a:lnTo>
                        <a:pt x="12" y="1766"/>
                      </a:lnTo>
                      <a:lnTo>
                        <a:pt x="32" y="1718"/>
                      </a:lnTo>
                      <a:lnTo>
                        <a:pt x="52" y="1670"/>
                      </a:lnTo>
                      <a:lnTo>
                        <a:pt x="70" y="1622"/>
                      </a:lnTo>
                      <a:lnTo>
                        <a:pt x="86" y="1574"/>
                      </a:lnTo>
                      <a:lnTo>
                        <a:pt x="102" y="1526"/>
                      </a:lnTo>
                      <a:lnTo>
                        <a:pt x="116" y="1476"/>
                      </a:lnTo>
                      <a:lnTo>
                        <a:pt x="130" y="1426"/>
                      </a:lnTo>
                      <a:lnTo>
                        <a:pt x="140" y="1376"/>
                      </a:lnTo>
                      <a:lnTo>
                        <a:pt x="150" y="1326"/>
                      </a:lnTo>
                      <a:lnTo>
                        <a:pt x="160" y="1276"/>
                      </a:lnTo>
                      <a:lnTo>
                        <a:pt x="166" y="1226"/>
                      </a:lnTo>
                      <a:lnTo>
                        <a:pt x="174" y="1174"/>
                      </a:lnTo>
                      <a:lnTo>
                        <a:pt x="178" y="1122"/>
                      </a:lnTo>
                      <a:lnTo>
                        <a:pt x="182" y="1072"/>
                      </a:lnTo>
                      <a:lnTo>
                        <a:pt x="184" y="1020"/>
                      </a:lnTo>
                      <a:lnTo>
                        <a:pt x="184" y="968"/>
                      </a:lnTo>
                      <a:lnTo>
                        <a:pt x="184" y="968"/>
                      </a:lnTo>
                      <a:lnTo>
                        <a:pt x="182" y="898"/>
                      </a:lnTo>
                      <a:lnTo>
                        <a:pt x="180" y="830"/>
                      </a:lnTo>
                      <a:lnTo>
                        <a:pt x="174" y="762"/>
                      </a:lnTo>
                      <a:lnTo>
                        <a:pt x="164" y="694"/>
                      </a:lnTo>
                      <a:lnTo>
                        <a:pt x="164" y="694"/>
                      </a:lnTo>
                      <a:lnTo>
                        <a:pt x="154" y="626"/>
                      </a:lnTo>
                      <a:lnTo>
                        <a:pt x="140" y="558"/>
                      </a:lnTo>
                      <a:lnTo>
                        <a:pt x="124" y="492"/>
                      </a:lnTo>
                      <a:lnTo>
                        <a:pt x="106" y="426"/>
                      </a:lnTo>
                      <a:lnTo>
                        <a:pt x="86" y="360"/>
                      </a:lnTo>
                      <a:lnTo>
                        <a:pt x="64" y="296"/>
                      </a:lnTo>
                      <a:lnTo>
                        <a:pt x="38" y="232"/>
                      </a:lnTo>
                      <a:lnTo>
                        <a:pt x="12" y="170"/>
                      </a:lnTo>
                      <a:lnTo>
                        <a:pt x="12" y="170"/>
                      </a:lnTo>
                      <a:lnTo>
                        <a:pt x="6" y="158"/>
                      </a:lnTo>
                      <a:lnTo>
                        <a:pt x="4" y="146"/>
                      </a:lnTo>
                      <a:lnTo>
                        <a:pt x="0" y="124"/>
                      </a:lnTo>
                      <a:lnTo>
                        <a:pt x="2" y="100"/>
                      </a:lnTo>
                      <a:lnTo>
                        <a:pt x="8" y="78"/>
                      </a:lnTo>
                      <a:lnTo>
                        <a:pt x="18" y="58"/>
                      </a:lnTo>
                      <a:lnTo>
                        <a:pt x="32" y="38"/>
                      </a:lnTo>
                      <a:lnTo>
                        <a:pt x="50" y="24"/>
                      </a:lnTo>
                      <a:lnTo>
                        <a:pt x="60" y="16"/>
                      </a:lnTo>
                      <a:lnTo>
                        <a:pt x="70" y="10"/>
                      </a:lnTo>
                      <a:lnTo>
                        <a:pt x="70" y="10"/>
                      </a:lnTo>
                      <a:lnTo>
                        <a:pt x="82" y="6"/>
                      </a:lnTo>
                      <a:lnTo>
                        <a:pt x="94" y="2"/>
                      </a:lnTo>
                      <a:lnTo>
                        <a:pt x="116" y="0"/>
                      </a:lnTo>
                      <a:lnTo>
                        <a:pt x="140" y="2"/>
                      </a:lnTo>
                      <a:lnTo>
                        <a:pt x="162" y="8"/>
                      </a:lnTo>
                      <a:lnTo>
                        <a:pt x="182" y="18"/>
                      </a:lnTo>
                      <a:lnTo>
                        <a:pt x="202" y="32"/>
                      </a:lnTo>
                      <a:lnTo>
                        <a:pt x="216" y="48"/>
                      </a:lnTo>
                      <a:lnTo>
                        <a:pt x="224" y="60"/>
                      </a:lnTo>
                      <a:lnTo>
                        <a:pt x="230" y="70"/>
                      </a:lnTo>
                      <a:lnTo>
                        <a:pt x="230" y="70"/>
                      </a:lnTo>
                      <a:lnTo>
                        <a:pt x="260" y="140"/>
                      </a:lnTo>
                      <a:lnTo>
                        <a:pt x="288" y="212"/>
                      </a:lnTo>
                      <a:lnTo>
                        <a:pt x="314" y="284"/>
                      </a:lnTo>
                      <a:lnTo>
                        <a:pt x="336" y="358"/>
                      </a:lnTo>
                      <a:lnTo>
                        <a:pt x="358" y="432"/>
                      </a:lnTo>
                      <a:lnTo>
                        <a:pt x="374" y="508"/>
                      </a:lnTo>
                      <a:lnTo>
                        <a:pt x="390" y="584"/>
                      </a:lnTo>
                      <a:lnTo>
                        <a:pt x="402" y="660"/>
                      </a:lnTo>
                      <a:lnTo>
                        <a:pt x="402" y="660"/>
                      </a:lnTo>
                      <a:lnTo>
                        <a:pt x="412" y="736"/>
                      </a:lnTo>
                      <a:lnTo>
                        <a:pt x="418" y="814"/>
                      </a:lnTo>
                      <a:lnTo>
                        <a:pt x="422" y="890"/>
                      </a:lnTo>
                      <a:lnTo>
                        <a:pt x="424" y="968"/>
                      </a:lnTo>
                      <a:lnTo>
                        <a:pt x="424" y="968"/>
                      </a:lnTo>
                      <a:lnTo>
                        <a:pt x="424" y="1026"/>
                      </a:lnTo>
                      <a:lnTo>
                        <a:pt x="420" y="1084"/>
                      </a:lnTo>
                      <a:lnTo>
                        <a:pt x="418" y="1142"/>
                      </a:lnTo>
                      <a:lnTo>
                        <a:pt x="412" y="1200"/>
                      </a:lnTo>
                      <a:lnTo>
                        <a:pt x="404" y="1258"/>
                      </a:lnTo>
                      <a:lnTo>
                        <a:pt x="396" y="1314"/>
                      </a:lnTo>
                      <a:lnTo>
                        <a:pt x="386" y="1372"/>
                      </a:lnTo>
                      <a:lnTo>
                        <a:pt x="376" y="1428"/>
                      </a:lnTo>
                      <a:lnTo>
                        <a:pt x="362" y="1484"/>
                      </a:lnTo>
                      <a:lnTo>
                        <a:pt x="348" y="1540"/>
                      </a:lnTo>
                      <a:lnTo>
                        <a:pt x="332" y="1594"/>
                      </a:lnTo>
                      <a:lnTo>
                        <a:pt x="314" y="1650"/>
                      </a:lnTo>
                      <a:lnTo>
                        <a:pt x="296" y="1704"/>
                      </a:lnTo>
                      <a:lnTo>
                        <a:pt x="274" y="1758"/>
                      </a:lnTo>
                      <a:lnTo>
                        <a:pt x="252" y="1812"/>
                      </a:lnTo>
                      <a:lnTo>
                        <a:pt x="230" y="1866"/>
                      </a:lnTo>
                      <a:lnTo>
                        <a:pt x="230" y="1866"/>
                      </a:lnTo>
                      <a:lnTo>
                        <a:pt x="220" y="1880"/>
                      </a:lnTo>
                      <a:lnTo>
                        <a:pt x="210" y="1894"/>
                      </a:lnTo>
                      <a:lnTo>
                        <a:pt x="198" y="1906"/>
                      </a:lnTo>
                      <a:lnTo>
                        <a:pt x="184" y="1916"/>
                      </a:lnTo>
                      <a:lnTo>
                        <a:pt x="170" y="1924"/>
                      </a:lnTo>
                      <a:lnTo>
                        <a:pt x="154" y="1930"/>
                      </a:lnTo>
                      <a:lnTo>
                        <a:pt x="136" y="1934"/>
                      </a:lnTo>
                      <a:lnTo>
                        <a:pt x="120" y="1936"/>
                      </a:lnTo>
                      <a:lnTo>
                        <a:pt x="120" y="19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825">
                  <a:extLst>
                    <a:ext uri="{FF2B5EF4-FFF2-40B4-BE49-F238E27FC236}">
                      <a16:creationId xmlns:a16="http://schemas.microsoft.com/office/drawing/2014/main" xmlns="" id="{B23F6F3D-4D3B-4692-AF22-FC7CD3975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459288" y="315913"/>
                  <a:ext cx="3073400" cy="673100"/>
                </a:xfrm>
                <a:custGeom>
                  <a:avLst/>
                  <a:gdLst>
                    <a:gd name="T0" fmla="*/ 120 w 1936"/>
                    <a:gd name="T1" fmla="*/ 424 h 424"/>
                    <a:gd name="T2" fmla="*/ 88 w 1936"/>
                    <a:gd name="T3" fmla="*/ 418 h 424"/>
                    <a:gd name="T4" fmla="*/ 56 w 1936"/>
                    <a:gd name="T5" fmla="*/ 404 h 424"/>
                    <a:gd name="T6" fmla="*/ 30 w 1936"/>
                    <a:gd name="T7" fmla="*/ 382 h 424"/>
                    <a:gd name="T8" fmla="*/ 12 w 1936"/>
                    <a:gd name="T9" fmla="*/ 354 h 424"/>
                    <a:gd name="T10" fmla="*/ 6 w 1936"/>
                    <a:gd name="T11" fmla="*/ 342 h 424"/>
                    <a:gd name="T12" fmla="*/ 0 w 1936"/>
                    <a:gd name="T13" fmla="*/ 306 h 424"/>
                    <a:gd name="T14" fmla="*/ 8 w 1936"/>
                    <a:gd name="T15" fmla="*/ 262 h 424"/>
                    <a:gd name="T16" fmla="*/ 32 w 1936"/>
                    <a:gd name="T17" fmla="*/ 222 h 424"/>
                    <a:gd name="T18" fmla="*/ 60 w 1936"/>
                    <a:gd name="T19" fmla="*/ 200 h 424"/>
                    <a:gd name="T20" fmla="*/ 70 w 1936"/>
                    <a:gd name="T21" fmla="*/ 194 h 424"/>
                    <a:gd name="T22" fmla="*/ 178 w 1936"/>
                    <a:gd name="T23" fmla="*/ 148 h 424"/>
                    <a:gd name="T24" fmla="*/ 286 w 1936"/>
                    <a:gd name="T25" fmla="*/ 110 h 424"/>
                    <a:gd name="T26" fmla="*/ 398 w 1936"/>
                    <a:gd name="T27" fmla="*/ 76 h 424"/>
                    <a:gd name="T28" fmla="*/ 510 w 1936"/>
                    <a:gd name="T29" fmla="*/ 48 h 424"/>
                    <a:gd name="T30" fmla="*/ 624 w 1936"/>
                    <a:gd name="T31" fmla="*/ 28 h 424"/>
                    <a:gd name="T32" fmla="*/ 738 w 1936"/>
                    <a:gd name="T33" fmla="*/ 12 h 424"/>
                    <a:gd name="T34" fmla="*/ 852 w 1936"/>
                    <a:gd name="T35" fmla="*/ 4 h 424"/>
                    <a:gd name="T36" fmla="*/ 968 w 1936"/>
                    <a:gd name="T37" fmla="*/ 0 h 424"/>
                    <a:gd name="T38" fmla="*/ 1084 w 1936"/>
                    <a:gd name="T39" fmla="*/ 4 h 424"/>
                    <a:gd name="T40" fmla="*/ 1198 w 1936"/>
                    <a:gd name="T41" fmla="*/ 12 h 424"/>
                    <a:gd name="T42" fmla="*/ 1312 w 1936"/>
                    <a:gd name="T43" fmla="*/ 28 h 424"/>
                    <a:gd name="T44" fmla="*/ 1426 w 1936"/>
                    <a:gd name="T45" fmla="*/ 48 h 424"/>
                    <a:gd name="T46" fmla="*/ 1538 w 1936"/>
                    <a:gd name="T47" fmla="*/ 76 h 424"/>
                    <a:gd name="T48" fmla="*/ 1650 w 1936"/>
                    <a:gd name="T49" fmla="*/ 110 h 424"/>
                    <a:gd name="T50" fmla="*/ 1758 w 1936"/>
                    <a:gd name="T51" fmla="*/ 148 h 424"/>
                    <a:gd name="T52" fmla="*/ 1866 w 1936"/>
                    <a:gd name="T53" fmla="*/ 194 h 424"/>
                    <a:gd name="T54" fmla="*/ 1876 w 1936"/>
                    <a:gd name="T55" fmla="*/ 200 h 424"/>
                    <a:gd name="T56" fmla="*/ 1904 w 1936"/>
                    <a:gd name="T57" fmla="*/ 222 h 424"/>
                    <a:gd name="T58" fmla="*/ 1928 w 1936"/>
                    <a:gd name="T59" fmla="*/ 262 h 424"/>
                    <a:gd name="T60" fmla="*/ 1936 w 1936"/>
                    <a:gd name="T61" fmla="*/ 306 h 424"/>
                    <a:gd name="T62" fmla="*/ 1930 w 1936"/>
                    <a:gd name="T63" fmla="*/ 342 h 424"/>
                    <a:gd name="T64" fmla="*/ 1924 w 1936"/>
                    <a:gd name="T65" fmla="*/ 354 h 424"/>
                    <a:gd name="T66" fmla="*/ 1912 w 1936"/>
                    <a:gd name="T67" fmla="*/ 374 h 424"/>
                    <a:gd name="T68" fmla="*/ 1878 w 1936"/>
                    <a:gd name="T69" fmla="*/ 406 h 424"/>
                    <a:gd name="T70" fmla="*/ 1836 w 1936"/>
                    <a:gd name="T71" fmla="*/ 422 h 424"/>
                    <a:gd name="T72" fmla="*/ 1788 w 1936"/>
                    <a:gd name="T73" fmla="*/ 420 h 424"/>
                    <a:gd name="T74" fmla="*/ 1766 w 1936"/>
                    <a:gd name="T75" fmla="*/ 412 h 424"/>
                    <a:gd name="T76" fmla="*/ 1718 w 1936"/>
                    <a:gd name="T77" fmla="*/ 392 h 424"/>
                    <a:gd name="T78" fmla="*/ 1622 w 1936"/>
                    <a:gd name="T79" fmla="*/ 354 h 424"/>
                    <a:gd name="T80" fmla="*/ 1524 w 1936"/>
                    <a:gd name="T81" fmla="*/ 322 h 424"/>
                    <a:gd name="T82" fmla="*/ 1426 w 1936"/>
                    <a:gd name="T83" fmla="*/ 294 h 424"/>
                    <a:gd name="T84" fmla="*/ 1324 w 1936"/>
                    <a:gd name="T85" fmla="*/ 274 h 424"/>
                    <a:gd name="T86" fmla="*/ 1224 w 1936"/>
                    <a:gd name="T87" fmla="*/ 258 h 424"/>
                    <a:gd name="T88" fmla="*/ 1122 w 1936"/>
                    <a:gd name="T89" fmla="*/ 246 h 424"/>
                    <a:gd name="T90" fmla="*/ 1020 w 1936"/>
                    <a:gd name="T91" fmla="*/ 240 h 424"/>
                    <a:gd name="T92" fmla="*/ 916 w 1936"/>
                    <a:gd name="T93" fmla="*/ 240 h 424"/>
                    <a:gd name="T94" fmla="*/ 814 w 1936"/>
                    <a:gd name="T95" fmla="*/ 246 h 424"/>
                    <a:gd name="T96" fmla="*/ 712 w 1936"/>
                    <a:gd name="T97" fmla="*/ 258 h 424"/>
                    <a:gd name="T98" fmla="*/ 612 w 1936"/>
                    <a:gd name="T99" fmla="*/ 274 h 424"/>
                    <a:gd name="T100" fmla="*/ 510 w 1936"/>
                    <a:gd name="T101" fmla="*/ 294 h 424"/>
                    <a:gd name="T102" fmla="*/ 412 w 1936"/>
                    <a:gd name="T103" fmla="*/ 322 h 424"/>
                    <a:gd name="T104" fmla="*/ 314 w 1936"/>
                    <a:gd name="T105" fmla="*/ 354 h 424"/>
                    <a:gd name="T106" fmla="*/ 218 w 1936"/>
                    <a:gd name="T107" fmla="*/ 392 h 424"/>
                    <a:gd name="T108" fmla="*/ 170 w 1936"/>
                    <a:gd name="T109" fmla="*/ 412 h 424"/>
                    <a:gd name="T110" fmla="*/ 146 w 1936"/>
                    <a:gd name="T111" fmla="*/ 420 h 424"/>
                    <a:gd name="T112" fmla="*/ 120 w 1936"/>
                    <a:gd name="T1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936" h="424">
                      <a:moveTo>
                        <a:pt x="120" y="424"/>
                      </a:moveTo>
                      <a:lnTo>
                        <a:pt x="120" y="424"/>
                      </a:lnTo>
                      <a:lnTo>
                        <a:pt x="104" y="422"/>
                      </a:lnTo>
                      <a:lnTo>
                        <a:pt x="88" y="418"/>
                      </a:lnTo>
                      <a:lnTo>
                        <a:pt x="72" y="412"/>
                      </a:lnTo>
                      <a:lnTo>
                        <a:pt x="56" y="404"/>
                      </a:lnTo>
                      <a:lnTo>
                        <a:pt x="42" y="394"/>
                      </a:lnTo>
                      <a:lnTo>
                        <a:pt x="30" y="382"/>
                      </a:lnTo>
                      <a:lnTo>
                        <a:pt x="20" y="368"/>
                      </a:lnTo>
                      <a:lnTo>
                        <a:pt x="12" y="354"/>
                      </a:lnTo>
                      <a:lnTo>
                        <a:pt x="12" y="354"/>
                      </a:lnTo>
                      <a:lnTo>
                        <a:pt x="6" y="342"/>
                      </a:lnTo>
                      <a:lnTo>
                        <a:pt x="4" y="330"/>
                      </a:lnTo>
                      <a:lnTo>
                        <a:pt x="0" y="306"/>
                      </a:lnTo>
                      <a:lnTo>
                        <a:pt x="2" y="284"/>
                      </a:lnTo>
                      <a:lnTo>
                        <a:pt x="8" y="262"/>
                      </a:lnTo>
                      <a:lnTo>
                        <a:pt x="18" y="240"/>
                      </a:lnTo>
                      <a:lnTo>
                        <a:pt x="32" y="222"/>
                      </a:lnTo>
                      <a:lnTo>
                        <a:pt x="50" y="206"/>
                      </a:lnTo>
                      <a:lnTo>
                        <a:pt x="60" y="200"/>
                      </a:lnTo>
                      <a:lnTo>
                        <a:pt x="70" y="194"/>
                      </a:lnTo>
                      <a:lnTo>
                        <a:pt x="70" y="194"/>
                      </a:lnTo>
                      <a:lnTo>
                        <a:pt x="124" y="170"/>
                      </a:lnTo>
                      <a:lnTo>
                        <a:pt x="178" y="148"/>
                      </a:lnTo>
                      <a:lnTo>
                        <a:pt x="232" y="128"/>
                      </a:lnTo>
                      <a:lnTo>
                        <a:pt x="286" y="110"/>
                      </a:lnTo>
                      <a:lnTo>
                        <a:pt x="342" y="92"/>
                      </a:lnTo>
                      <a:lnTo>
                        <a:pt x="398" y="76"/>
                      </a:lnTo>
                      <a:lnTo>
                        <a:pt x="454" y="62"/>
                      </a:lnTo>
                      <a:lnTo>
                        <a:pt x="510" y="48"/>
                      </a:lnTo>
                      <a:lnTo>
                        <a:pt x="566" y="38"/>
                      </a:lnTo>
                      <a:lnTo>
                        <a:pt x="624" y="28"/>
                      </a:lnTo>
                      <a:lnTo>
                        <a:pt x="680" y="20"/>
                      </a:lnTo>
                      <a:lnTo>
                        <a:pt x="738" y="12"/>
                      </a:lnTo>
                      <a:lnTo>
                        <a:pt x="796" y="8"/>
                      </a:lnTo>
                      <a:lnTo>
                        <a:pt x="852" y="4"/>
                      </a:lnTo>
                      <a:lnTo>
                        <a:pt x="910" y="2"/>
                      </a:lnTo>
                      <a:lnTo>
                        <a:pt x="968" y="0"/>
                      </a:lnTo>
                      <a:lnTo>
                        <a:pt x="1026" y="2"/>
                      </a:lnTo>
                      <a:lnTo>
                        <a:pt x="1084" y="4"/>
                      </a:lnTo>
                      <a:lnTo>
                        <a:pt x="1140" y="8"/>
                      </a:lnTo>
                      <a:lnTo>
                        <a:pt x="1198" y="12"/>
                      </a:lnTo>
                      <a:lnTo>
                        <a:pt x="1256" y="20"/>
                      </a:lnTo>
                      <a:lnTo>
                        <a:pt x="1312" y="28"/>
                      </a:lnTo>
                      <a:lnTo>
                        <a:pt x="1370" y="38"/>
                      </a:lnTo>
                      <a:lnTo>
                        <a:pt x="1426" y="48"/>
                      </a:lnTo>
                      <a:lnTo>
                        <a:pt x="1482" y="62"/>
                      </a:lnTo>
                      <a:lnTo>
                        <a:pt x="1538" y="76"/>
                      </a:lnTo>
                      <a:lnTo>
                        <a:pt x="1594" y="92"/>
                      </a:lnTo>
                      <a:lnTo>
                        <a:pt x="1650" y="110"/>
                      </a:lnTo>
                      <a:lnTo>
                        <a:pt x="1704" y="128"/>
                      </a:lnTo>
                      <a:lnTo>
                        <a:pt x="1758" y="148"/>
                      </a:lnTo>
                      <a:lnTo>
                        <a:pt x="1812" y="170"/>
                      </a:lnTo>
                      <a:lnTo>
                        <a:pt x="1866" y="194"/>
                      </a:lnTo>
                      <a:lnTo>
                        <a:pt x="1866" y="194"/>
                      </a:lnTo>
                      <a:lnTo>
                        <a:pt x="1876" y="200"/>
                      </a:lnTo>
                      <a:lnTo>
                        <a:pt x="1886" y="206"/>
                      </a:lnTo>
                      <a:lnTo>
                        <a:pt x="1904" y="222"/>
                      </a:lnTo>
                      <a:lnTo>
                        <a:pt x="1918" y="240"/>
                      </a:lnTo>
                      <a:lnTo>
                        <a:pt x="1928" y="262"/>
                      </a:lnTo>
                      <a:lnTo>
                        <a:pt x="1934" y="284"/>
                      </a:lnTo>
                      <a:lnTo>
                        <a:pt x="1936" y="306"/>
                      </a:lnTo>
                      <a:lnTo>
                        <a:pt x="1932" y="330"/>
                      </a:lnTo>
                      <a:lnTo>
                        <a:pt x="1930" y="342"/>
                      </a:lnTo>
                      <a:lnTo>
                        <a:pt x="1924" y="354"/>
                      </a:lnTo>
                      <a:lnTo>
                        <a:pt x="1924" y="354"/>
                      </a:lnTo>
                      <a:lnTo>
                        <a:pt x="1920" y="364"/>
                      </a:lnTo>
                      <a:lnTo>
                        <a:pt x="1912" y="374"/>
                      </a:lnTo>
                      <a:lnTo>
                        <a:pt x="1896" y="392"/>
                      </a:lnTo>
                      <a:lnTo>
                        <a:pt x="1878" y="406"/>
                      </a:lnTo>
                      <a:lnTo>
                        <a:pt x="1858" y="416"/>
                      </a:lnTo>
                      <a:lnTo>
                        <a:pt x="1836" y="422"/>
                      </a:lnTo>
                      <a:lnTo>
                        <a:pt x="1812" y="424"/>
                      </a:lnTo>
                      <a:lnTo>
                        <a:pt x="1788" y="420"/>
                      </a:lnTo>
                      <a:lnTo>
                        <a:pt x="1778" y="418"/>
                      </a:lnTo>
                      <a:lnTo>
                        <a:pt x="1766" y="412"/>
                      </a:lnTo>
                      <a:lnTo>
                        <a:pt x="1766" y="412"/>
                      </a:lnTo>
                      <a:lnTo>
                        <a:pt x="1718" y="392"/>
                      </a:lnTo>
                      <a:lnTo>
                        <a:pt x="1670" y="372"/>
                      </a:lnTo>
                      <a:lnTo>
                        <a:pt x="1622" y="354"/>
                      </a:lnTo>
                      <a:lnTo>
                        <a:pt x="1574" y="338"/>
                      </a:lnTo>
                      <a:lnTo>
                        <a:pt x="1524" y="322"/>
                      </a:lnTo>
                      <a:lnTo>
                        <a:pt x="1476" y="308"/>
                      </a:lnTo>
                      <a:lnTo>
                        <a:pt x="1426" y="294"/>
                      </a:lnTo>
                      <a:lnTo>
                        <a:pt x="1376" y="284"/>
                      </a:lnTo>
                      <a:lnTo>
                        <a:pt x="1324" y="274"/>
                      </a:lnTo>
                      <a:lnTo>
                        <a:pt x="1274" y="264"/>
                      </a:lnTo>
                      <a:lnTo>
                        <a:pt x="1224" y="258"/>
                      </a:lnTo>
                      <a:lnTo>
                        <a:pt x="1172" y="252"/>
                      </a:lnTo>
                      <a:lnTo>
                        <a:pt x="1122" y="246"/>
                      </a:lnTo>
                      <a:lnTo>
                        <a:pt x="1070" y="242"/>
                      </a:lnTo>
                      <a:lnTo>
                        <a:pt x="1020" y="240"/>
                      </a:lnTo>
                      <a:lnTo>
                        <a:pt x="968" y="240"/>
                      </a:lnTo>
                      <a:lnTo>
                        <a:pt x="916" y="240"/>
                      </a:lnTo>
                      <a:lnTo>
                        <a:pt x="866" y="242"/>
                      </a:lnTo>
                      <a:lnTo>
                        <a:pt x="814" y="246"/>
                      </a:lnTo>
                      <a:lnTo>
                        <a:pt x="764" y="252"/>
                      </a:lnTo>
                      <a:lnTo>
                        <a:pt x="712" y="258"/>
                      </a:lnTo>
                      <a:lnTo>
                        <a:pt x="662" y="264"/>
                      </a:lnTo>
                      <a:lnTo>
                        <a:pt x="612" y="274"/>
                      </a:lnTo>
                      <a:lnTo>
                        <a:pt x="560" y="284"/>
                      </a:lnTo>
                      <a:lnTo>
                        <a:pt x="510" y="294"/>
                      </a:lnTo>
                      <a:lnTo>
                        <a:pt x="462" y="308"/>
                      </a:lnTo>
                      <a:lnTo>
                        <a:pt x="412" y="322"/>
                      </a:lnTo>
                      <a:lnTo>
                        <a:pt x="362" y="338"/>
                      </a:lnTo>
                      <a:lnTo>
                        <a:pt x="314" y="354"/>
                      </a:lnTo>
                      <a:lnTo>
                        <a:pt x="266" y="372"/>
                      </a:lnTo>
                      <a:lnTo>
                        <a:pt x="218" y="392"/>
                      </a:lnTo>
                      <a:lnTo>
                        <a:pt x="170" y="412"/>
                      </a:lnTo>
                      <a:lnTo>
                        <a:pt x="170" y="412"/>
                      </a:lnTo>
                      <a:lnTo>
                        <a:pt x="158" y="418"/>
                      </a:lnTo>
                      <a:lnTo>
                        <a:pt x="146" y="420"/>
                      </a:lnTo>
                      <a:lnTo>
                        <a:pt x="132" y="422"/>
                      </a:lnTo>
                      <a:lnTo>
                        <a:pt x="120" y="424"/>
                      </a:lnTo>
                      <a:lnTo>
                        <a:pt x="120" y="4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826">
                  <a:extLst>
                    <a:ext uri="{FF2B5EF4-FFF2-40B4-BE49-F238E27FC236}">
                      <a16:creationId xmlns:a16="http://schemas.microsoft.com/office/drawing/2014/main" xmlns="" id="{8033C776-DFD6-4B76-9E87-9F5CDA220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18088" y="3363913"/>
                  <a:ext cx="762000" cy="762000"/>
                </a:xfrm>
                <a:custGeom>
                  <a:avLst/>
                  <a:gdLst>
                    <a:gd name="T0" fmla="*/ 480 w 480"/>
                    <a:gd name="T1" fmla="*/ 240 h 480"/>
                    <a:gd name="T2" fmla="*/ 476 w 480"/>
                    <a:gd name="T3" fmla="*/ 288 h 480"/>
                    <a:gd name="T4" fmla="*/ 462 w 480"/>
                    <a:gd name="T5" fmla="*/ 332 h 480"/>
                    <a:gd name="T6" fmla="*/ 440 w 480"/>
                    <a:gd name="T7" fmla="*/ 374 h 480"/>
                    <a:gd name="T8" fmla="*/ 410 w 480"/>
                    <a:gd name="T9" fmla="*/ 410 h 480"/>
                    <a:gd name="T10" fmla="*/ 374 w 480"/>
                    <a:gd name="T11" fmla="*/ 438 h 480"/>
                    <a:gd name="T12" fmla="*/ 334 w 480"/>
                    <a:gd name="T13" fmla="*/ 460 h 480"/>
                    <a:gd name="T14" fmla="*/ 288 w 480"/>
                    <a:gd name="T15" fmla="*/ 474 h 480"/>
                    <a:gd name="T16" fmla="*/ 240 w 480"/>
                    <a:gd name="T17" fmla="*/ 480 h 480"/>
                    <a:gd name="T18" fmla="*/ 216 w 480"/>
                    <a:gd name="T19" fmla="*/ 478 h 480"/>
                    <a:gd name="T20" fmla="*/ 168 w 480"/>
                    <a:gd name="T21" fmla="*/ 468 h 480"/>
                    <a:gd name="T22" fmla="*/ 126 w 480"/>
                    <a:gd name="T23" fmla="*/ 450 h 480"/>
                    <a:gd name="T24" fmla="*/ 88 w 480"/>
                    <a:gd name="T25" fmla="*/ 424 h 480"/>
                    <a:gd name="T26" fmla="*/ 54 w 480"/>
                    <a:gd name="T27" fmla="*/ 392 h 480"/>
                    <a:gd name="T28" fmla="*/ 28 w 480"/>
                    <a:gd name="T29" fmla="*/ 354 h 480"/>
                    <a:gd name="T30" fmla="*/ 10 w 480"/>
                    <a:gd name="T31" fmla="*/ 310 h 480"/>
                    <a:gd name="T32" fmla="*/ 2 w 480"/>
                    <a:gd name="T33" fmla="*/ 264 h 480"/>
                    <a:gd name="T34" fmla="*/ 0 w 480"/>
                    <a:gd name="T35" fmla="*/ 240 h 480"/>
                    <a:gd name="T36" fmla="*/ 4 w 480"/>
                    <a:gd name="T37" fmla="*/ 192 h 480"/>
                    <a:gd name="T38" fmla="*/ 18 w 480"/>
                    <a:gd name="T39" fmla="*/ 146 h 480"/>
                    <a:gd name="T40" fmla="*/ 40 w 480"/>
                    <a:gd name="T41" fmla="*/ 106 h 480"/>
                    <a:gd name="T42" fmla="*/ 70 w 480"/>
                    <a:gd name="T43" fmla="*/ 70 h 480"/>
                    <a:gd name="T44" fmla="*/ 106 w 480"/>
                    <a:gd name="T45" fmla="*/ 40 h 480"/>
                    <a:gd name="T46" fmla="*/ 146 w 480"/>
                    <a:gd name="T47" fmla="*/ 18 h 480"/>
                    <a:gd name="T48" fmla="*/ 192 w 480"/>
                    <a:gd name="T49" fmla="*/ 4 h 480"/>
                    <a:gd name="T50" fmla="*/ 240 w 480"/>
                    <a:gd name="T51" fmla="*/ 0 h 480"/>
                    <a:gd name="T52" fmla="*/ 264 w 480"/>
                    <a:gd name="T53" fmla="*/ 0 h 480"/>
                    <a:gd name="T54" fmla="*/ 312 w 480"/>
                    <a:gd name="T55" fmla="*/ 10 h 480"/>
                    <a:gd name="T56" fmla="*/ 354 w 480"/>
                    <a:gd name="T57" fmla="*/ 28 h 480"/>
                    <a:gd name="T58" fmla="*/ 392 w 480"/>
                    <a:gd name="T59" fmla="*/ 54 h 480"/>
                    <a:gd name="T60" fmla="*/ 426 w 480"/>
                    <a:gd name="T61" fmla="*/ 86 h 480"/>
                    <a:gd name="T62" fmla="*/ 452 w 480"/>
                    <a:gd name="T63" fmla="*/ 126 h 480"/>
                    <a:gd name="T64" fmla="*/ 470 w 480"/>
                    <a:gd name="T65" fmla="*/ 168 h 480"/>
                    <a:gd name="T66" fmla="*/ 478 w 480"/>
                    <a:gd name="T67" fmla="*/ 214 h 480"/>
                    <a:gd name="T68" fmla="*/ 480 w 480"/>
                    <a:gd name="T6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0" h="480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78" y="264"/>
                      </a:lnTo>
                      <a:lnTo>
                        <a:pt x="476" y="288"/>
                      </a:lnTo>
                      <a:lnTo>
                        <a:pt x="470" y="310"/>
                      </a:lnTo>
                      <a:lnTo>
                        <a:pt x="462" y="332"/>
                      </a:lnTo>
                      <a:lnTo>
                        <a:pt x="452" y="354"/>
                      </a:lnTo>
                      <a:lnTo>
                        <a:pt x="440" y="374"/>
                      </a:lnTo>
                      <a:lnTo>
                        <a:pt x="426" y="392"/>
                      </a:lnTo>
                      <a:lnTo>
                        <a:pt x="410" y="410"/>
                      </a:lnTo>
                      <a:lnTo>
                        <a:pt x="392" y="424"/>
                      </a:lnTo>
                      <a:lnTo>
                        <a:pt x="374" y="438"/>
                      </a:lnTo>
                      <a:lnTo>
                        <a:pt x="354" y="450"/>
                      </a:lnTo>
                      <a:lnTo>
                        <a:pt x="334" y="460"/>
                      </a:lnTo>
                      <a:lnTo>
                        <a:pt x="312" y="468"/>
                      </a:lnTo>
                      <a:lnTo>
                        <a:pt x="288" y="474"/>
                      </a:lnTo>
                      <a:lnTo>
                        <a:pt x="264" y="478"/>
                      </a:lnTo>
                      <a:lnTo>
                        <a:pt x="240" y="480"/>
                      </a:lnTo>
                      <a:lnTo>
                        <a:pt x="240" y="480"/>
                      </a:lnTo>
                      <a:lnTo>
                        <a:pt x="216" y="478"/>
                      </a:lnTo>
                      <a:lnTo>
                        <a:pt x="192" y="474"/>
                      </a:lnTo>
                      <a:lnTo>
                        <a:pt x="168" y="468"/>
                      </a:lnTo>
                      <a:lnTo>
                        <a:pt x="146" y="460"/>
                      </a:lnTo>
                      <a:lnTo>
                        <a:pt x="126" y="450"/>
                      </a:lnTo>
                      <a:lnTo>
                        <a:pt x="106" y="438"/>
                      </a:lnTo>
                      <a:lnTo>
                        <a:pt x="88" y="424"/>
                      </a:lnTo>
                      <a:lnTo>
                        <a:pt x="70" y="410"/>
                      </a:lnTo>
                      <a:lnTo>
                        <a:pt x="54" y="392"/>
                      </a:lnTo>
                      <a:lnTo>
                        <a:pt x="40" y="374"/>
                      </a:lnTo>
                      <a:lnTo>
                        <a:pt x="28" y="354"/>
                      </a:lnTo>
                      <a:lnTo>
                        <a:pt x="18" y="332"/>
                      </a:lnTo>
                      <a:lnTo>
                        <a:pt x="10" y="310"/>
                      </a:lnTo>
                      <a:lnTo>
                        <a:pt x="4" y="288"/>
                      </a:lnTo>
                      <a:lnTo>
                        <a:pt x="2" y="264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14"/>
                      </a:lnTo>
                      <a:lnTo>
                        <a:pt x="4" y="192"/>
                      </a:lnTo>
                      <a:lnTo>
                        <a:pt x="10" y="168"/>
                      </a:lnTo>
                      <a:lnTo>
                        <a:pt x="18" y="146"/>
                      </a:lnTo>
                      <a:lnTo>
                        <a:pt x="28" y="126"/>
                      </a:lnTo>
                      <a:lnTo>
                        <a:pt x="40" y="106"/>
                      </a:lnTo>
                      <a:lnTo>
                        <a:pt x="54" y="86"/>
                      </a:lnTo>
                      <a:lnTo>
                        <a:pt x="70" y="70"/>
                      </a:lnTo>
                      <a:lnTo>
                        <a:pt x="88" y="54"/>
                      </a:lnTo>
                      <a:lnTo>
                        <a:pt x="106" y="40"/>
                      </a:lnTo>
                      <a:lnTo>
                        <a:pt x="126" y="28"/>
                      </a:lnTo>
                      <a:lnTo>
                        <a:pt x="146" y="18"/>
                      </a:lnTo>
                      <a:lnTo>
                        <a:pt x="168" y="10"/>
                      </a:lnTo>
                      <a:lnTo>
                        <a:pt x="192" y="4"/>
                      </a:lnTo>
                      <a:lnTo>
                        <a:pt x="216" y="0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64" y="0"/>
                      </a:lnTo>
                      <a:lnTo>
                        <a:pt x="288" y="4"/>
                      </a:lnTo>
                      <a:lnTo>
                        <a:pt x="312" y="10"/>
                      </a:lnTo>
                      <a:lnTo>
                        <a:pt x="334" y="18"/>
                      </a:lnTo>
                      <a:lnTo>
                        <a:pt x="354" y="28"/>
                      </a:lnTo>
                      <a:lnTo>
                        <a:pt x="374" y="40"/>
                      </a:lnTo>
                      <a:lnTo>
                        <a:pt x="392" y="54"/>
                      </a:lnTo>
                      <a:lnTo>
                        <a:pt x="410" y="70"/>
                      </a:lnTo>
                      <a:lnTo>
                        <a:pt x="426" y="86"/>
                      </a:lnTo>
                      <a:lnTo>
                        <a:pt x="440" y="106"/>
                      </a:lnTo>
                      <a:lnTo>
                        <a:pt x="452" y="126"/>
                      </a:lnTo>
                      <a:lnTo>
                        <a:pt x="462" y="146"/>
                      </a:lnTo>
                      <a:lnTo>
                        <a:pt x="470" y="168"/>
                      </a:lnTo>
                      <a:lnTo>
                        <a:pt x="476" y="192"/>
                      </a:lnTo>
                      <a:lnTo>
                        <a:pt x="478" y="214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</a:path>
                  </a:pathLst>
                </a:cu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827">
                  <a:extLst>
                    <a:ext uri="{FF2B5EF4-FFF2-40B4-BE49-F238E27FC236}">
                      <a16:creationId xmlns:a16="http://schemas.microsoft.com/office/drawing/2014/main" xmlns="" id="{7780E6F2-0E9C-4B56-9BCC-1C6E8013B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03588" y="1649413"/>
                  <a:ext cx="762000" cy="762000"/>
                </a:xfrm>
                <a:custGeom>
                  <a:avLst/>
                  <a:gdLst>
                    <a:gd name="T0" fmla="*/ 480 w 480"/>
                    <a:gd name="T1" fmla="*/ 240 h 480"/>
                    <a:gd name="T2" fmla="*/ 476 w 480"/>
                    <a:gd name="T3" fmla="*/ 288 h 480"/>
                    <a:gd name="T4" fmla="*/ 462 w 480"/>
                    <a:gd name="T5" fmla="*/ 332 h 480"/>
                    <a:gd name="T6" fmla="*/ 440 w 480"/>
                    <a:gd name="T7" fmla="*/ 374 h 480"/>
                    <a:gd name="T8" fmla="*/ 410 w 480"/>
                    <a:gd name="T9" fmla="*/ 410 h 480"/>
                    <a:gd name="T10" fmla="*/ 374 w 480"/>
                    <a:gd name="T11" fmla="*/ 438 h 480"/>
                    <a:gd name="T12" fmla="*/ 334 w 480"/>
                    <a:gd name="T13" fmla="*/ 460 h 480"/>
                    <a:gd name="T14" fmla="*/ 288 w 480"/>
                    <a:gd name="T15" fmla="*/ 474 h 480"/>
                    <a:gd name="T16" fmla="*/ 240 w 480"/>
                    <a:gd name="T17" fmla="*/ 480 h 480"/>
                    <a:gd name="T18" fmla="*/ 216 w 480"/>
                    <a:gd name="T19" fmla="*/ 478 h 480"/>
                    <a:gd name="T20" fmla="*/ 168 w 480"/>
                    <a:gd name="T21" fmla="*/ 468 h 480"/>
                    <a:gd name="T22" fmla="*/ 126 w 480"/>
                    <a:gd name="T23" fmla="*/ 450 h 480"/>
                    <a:gd name="T24" fmla="*/ 88 w 480"/>
                    <a:gd name="T25" fmla="*/ 424 h 480"/>
                    <a:gd name="T26" fmla="*/ 54 w 480"/>
                    <a:gd name="T27" fmla="*/ 392 h 480"/>
                    <a:gd name="T28" fmla="*/ 28 w 480"/>
                    <a:gd name="T29" fmla="*/ 354 h 480"/>
                    <a:gd name="T30" fmla="*/ 10 w 480"/>
                    <a:gd name="T31" fmla="*/ 310 h 480"/>
                    <a:gd name="T32" fmla="*/ 2 w 480"/>
                    <a:gd name="T33" fmla="*/ 264 h 480"/>
                    <a:gd name="T34" fmla="*/ 0 w 480"/>
                    <a:gd name="T35" fmla="*/ 240 h 480"/>
                    <a:gd name="T36" fmla="*/ 4 w 480"/>
                    <a:gd name="T37" fmla="*/ 192 h 480"/>
                    <a:gd name="T38" fmla="*/ 18 w 480"/>
                    <a:gd name="T39" fmla="*/ 146 h 480"/>
                    <a:gd name="T40" fmla="*/ 40 w 480"/>
                    <a:gd name="T41" fmla="*/ 106 h 480"/>
                    <a:gd name="T42" fmla="*/ 70 w 480"/>
                    <a:gd name="T43" fmla="*/ 70 h 480"/>
                    <a:gd name="T44" fmla="*/ 106 w 480"/>
                    <a:gd name="T45" fmla="*/ 40 h 480"/>
                    <a:gd name="T46" fmla="*/ 146 w 480"/>
                    <a:gd name="T47" fmla="*/ 18 h 480"/>
                    <a:gd name="T48" fmla="*/ 192 w 480"/>
                    <a:gd name="T49" fmla="*/ 4 h 480"/>
                    <a:gd name="T50" fmla="*/ 240 w 480"/>
                    <a:gd name="T51" fmla="*/ 0 h 480"/>
                    <a:gd name="T52" fmla="*/ 264 w 480"/>
                    <a:gd name="T53" fmla="*/ 0 h 480"/>
                    <a:gd name="T54" fmla="*/ 312 w 480"/>
                    <a:gd name="T55" fmla="*/ 10 h 480"/>
                    <a:gd name="T56" fmla="*/ 354 w 480"/>
                    <a:gd name="T57" fmla="*/ 28 h 480"/>
                    <a:gd name="T58" fmla="*/ 392 w 480"/>
                    <a:gd name="T59" fmla="*/ 54 h 480"/>
                    <a:gd name="T60" fmla="*/ 426 w 480"/>
                    <a:gd name="T61" fmla="*/ 86 h 480"/>
                    <a:gd name="T62" fmla="*/ 452 w 480"/>
                    <a:gd name="T63" fmla="*/ 126 h 480"/>
                    <a:gd name="T64" fmla="*/ 470 w 480"/>
                    <a:gd name="T65" fmla="*/ 168 h 480"/>
                    <a:gd name="T66" fmla="*/ 478 w 480"/>
                    <a:gd name="T67" fmla="*/ 214 h 480"/>
                    <a:gd name="T68" fmla="*/ 480 w 480"/>
                    <a:gd name="T6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0" h="480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78" y="264"/>
                      </a:lnTo>
                      <a:lnTo>
                        <a:pt x="476" y="288"/>
                      </a:lnTo>
                      <a:lnTo>
                        <a:pt x="470" y="310"/>
                      </a:lnTo>
                      <a:lnTo>
                        <a:pt x="462" y="332"/>
                      </a:lnTo>
                      <a:lnTo>
                        <a:pt x="452" y="354"/>
                      </a:lnTo>
                      <a:lnTo>
                        <a:pt x="440" y="374"/>
                      </a:lnTo>
                      <a:lnTo>
                        <a:pt x="426" y="392"/>
                      </a:lnTo>
                      <a:lnTo>
                        <a:pt x="410" y="410"/>
                      </a:lnTo>
                      <a:lnTo>
                        <a:pt x="392" y="424"/>
                      </a:lnTo>
                      <a:lnTo>
                        <a:pt x="374" y="438"/>
                      </a:lnTo>
                      <a:lnTo>
                        <a:pt x="354" y="450"/>
                      </a:lnTo>
                      <a:lnTo>
                        <a:pt x="334" y="460"/>
                      </a:lnTo>
                      <a:lnTo>
                        <a:pt x="312" y="468"/>
                      </a:lnTo>
                      <a:lnTo>
                        <a:pt x="288" y="474"/>
                      </a:lnTo>
                      <a:lnTo>
                        <a:pt x="264" y="478"/>
                      </a:lnTo>
                      <a:lnTo>
                        <a:pt x="240" y="480"/>
                      </a:lnTo>
                      <a:lnTo>
                        <a:pt x="240" y="480"/>
                      </a:lnTo>
                      <a:lnTo>
                        <a:pt x="216" y="478"/>
                      </a:lnTo>
                      <a:lnTo>
                        <a:pt x="192" y="474"/>
                      </a:lnTo>
                      <a:lnTo>
                        <a:pt x="168" y="468"/>
                      </a:lnTo>
                      <a:lnTo>
                        <a:pt x="146" y="460"/>
                      </a:lnTo>
                      <a:lnTo>
                        <a:pt x="126" y="450"/>
                      </a:lnTo>
                      <a:lnTo>
                        <a:pt x="106" y="438"/>
                      </a:lnTo>
                      <a:lnTo>
                        <a:pt x="88" y="424"/>
                      </a:lnTo>
                      <a:lnTo>
                        <a:pt x="70" y="410"/>
                      </a:lnTo>
                      <a:lnTo>
                        <a:pt x="54" y="392"/>
                      </a:lnTo>
                      <a:lnTo>
                        <a:pt x="40" y="374"/>
                      </a:lnTo>
                      <a:lnTo>
                        <a:pt x="28" y="354"/>
                      </a:lnTo>
                      <a:lnTo>
                        <a:pt x="18" y="332"/>
                      </a:lnTo>
                      <a:lnTo>
                        <a:pt x="10" y="310"/>
                      </a:lnTo>
                      <a:lnTo>
                        <a:pt x="4" y="288"/>
                      </a:lnTo>
                      <a:lnTo>
                        <a:pt x="2" y="264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14"/>
                      </a:lnTo>
                      <a:lnTo>
                        <a:pt x="4" y="192"/>
                      </a:lnTo>
                      <a:lnTo>
                        <a:pt x="10" y="168"/>
                      </a:lnTo>
                      <a:lnTo>
                        <a:pt x="18" y="146"/>
                      </a:lnTo>
                      <a:lnTo>
                        <a:pt x="28" y="126"/>
                      </a:lnTo>
                      <a:lnTo>
                        <a:pt x="40" y="106"/>
                      </a:lnTo>
                      <a:lnTo>
                        <a:pt x="54" y="86"/>
                      </a:lnTo>
                      <a:lnTo>
                        <a:pt x="70" y="70"/>
                      </a:lnTo>
                      <a:lnTo>
                        <a:pt x="88" y="54"/>
                      </a:lnTo>
                      <a:lnTo>
                        <a:pt x="106" y="40"/>
                      </a:lnTo>
                      <a:lnTo>
                        <a:pt x="126" y="28"/>
                      </a:lnTo>
                      <a:lnTo>
                        <a:pt x="146" y="18"/>
                      </a:lnTo>
                      <a:lnTo>
                        <a:pt x="168" y="10"/>
                      </a:lnTo>
                      <a:lnTo>
                        <a:pt x="192" y="4"/>
                      </a:lnTo>
                      <a:lnTo>
                        <a:pt x="216" y="0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64" y="0"/>
                      </a:lnTo>
                      <a:lnTo>
                        <a:pt x="288" y="4"/>
                      </a:lnTo>
                      <a:lnTo>
                        <a:pt x="312" y="10"/>
                      </a:lnTo>
                      <a:lnTo>
                        <a:pt x="334" y="18"/>
                      </a:lnTo>
                      <a:lnTo>
                        <a:pt x="354" y="28"/>
                      </a:lnTo>
                      <a:lnTo>
                        <a:pt x="374" y="40"/>
                      </a:lnTo>
                      <a:lnTo>
                        <a:pt x="392" y="54"/>
                      </a:lnTo>
                      <a:lnTo>
                        <a:pt x="410" y="70"/>
                      </a:lnTo>
                      <a:lnTo>
                        <a:pt x="426" y="86"/>
                      </a:lnTo>
                      <a:lnTo>
                        <a:pt x="440" y="106"/>
                      </a:lnTo>
                      <a:lnTo>
                        <a:pt x="452" y="126"/>
                      </a:lnTo>
                      <a:lnTo>
                        <a:pt x="462" y="146"/>
                      </a:lnTo>
                      <a:lnTo>
                        <a:pt x="470" y="168"/>
                      </a:lnTo>
                      <a:lnTo>
                        <a:pt x="476" y="192"/>
                      </a:lnTo>
                      <a:lnTo>
                        <a:pt x="478" y="214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</a:path>
                  </a:pathLst>
                </a:cu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828">
                  <a:extLst>
                    <a:ext uri="{FF2B5EF4-FFF2-40B4-BE49-F238E27FC236}">
                      <a16:creationId xmlns:a16="http://schemas.microsoft.com/office/drawing/2014/main" xmlns="" id="{A6577970-1869-42DC-8957-693829EC9B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03588" y="5078413"/>
                  <a:ext cx="762000" cy="762000"/>
                </a:xfrm>
                <a:custGeom>
                  <a:avLst/>
                  <a:gdLst>
                    <a:gd name="T0" fmla="*/ 480 w 480"/>
                    <a:gd name="T1" fmla="*/ 240 h 480"/>
                    <a:gd name="T2" fmla="*/ 476 w 480"/>
                    <a:gd name="T3" fmla="*/ 288 h 480"/>
                    <a:gd name="T4" fmla="*/ 462 w 480"/>
                    <a:gd name="T5" fmla="*/ 332 h 480"/>
                    <a:gd name="T6" fmla="*/ 440 w 480"/>
                    <a:gd name="T7" fmla="*/ 374 h 480"/>
                    <a:gd name="T8" fmla="*/ 410 w 480"/>
                    <a:gd name="T9" fmla="*/ 410 h 480"/>
                    <a:gd name="T10" fmla="*/ 374 w 480"/>
                    <a:gd name="T11" fmla="*/ 438 h 480"/>
                    <a:gd name="T12" fmla="*/ 334 w 480"/>
                    <a:gd name="T13" fmla="*/ 460 h 480"/>
                    <a:gd name="T14" fmla="*/ 288 w 480"/>
                    <a:gd name="T15" fmla="*/ 474 h 480"/>
                    <a:gd name="T16" fmla="*/ 240 w 480"/>
                    <a:gd name="T17" fmla="*/ 480 h 480"/>
                    <a:gd name="T18" fmla="*/ 216 w 480"/>
                    <a:gd name="T19" fmla="*/ 478 h 480"/>
                    <a:gd name="T20" fmla="*/ 168 w 480"/>
                    <a:gd name="T21" fmla="*/ 468 h 480"/>
                    <a:gd name="T22" fmla="*/ 126 w 480"/>
                    <a:gd name="T23" fmla="*/ 450 h 480"/>
                    <a:gd name="T24" fmla="*/ 88 w 480"/>
                    <a:gd name="T25" fmla="*/ 424 h 480"/>
                    <a:gd name="T26" fmla="*/ 54 w 480"/>
                    <a:gd name="T27" fmla="*/ 392 h 480"/>
                    <a:gd name="T28" fmla="*/ 28 w 480"/>
                    <a:gd name="T29" fmla="*/ 354 h 480"/>
                    <a:gd name="T30" fmla="*/ 10 w 480"/>
                    <a:gd name="T31" fmla="*/ 310 h 480"/>
                    <a:gd name="T32" fmla="*/ 2 w 480"/>
                    <a:gd name="T33" fmla="*/ 264 h 480"/>
                    <a:gd name="T34" fmla="*/ 0 w 480"/>
                    <a:gd name="T35" fmla="*/ 240 h 480"/>
                    <a:gd name="T36" fmla="*/ 4 w 480"/>
                    <a:gd name="T37" fmla="*/ 192 h 480"/>
                    <a:gd name="T38" fmla="*/ 18 w 480"/>
                    <a:gd name="T39" fmla="*/ 146 h 480"/>
                    <a:gd name="T40" fmla="*/ 40 w 480"/>
                    <a:gd name="T41" fmla="*/ 106 h 480"/>
                    <a:gd name="T42" fmla="*/ 70 w 480"/>
                    <a:gd name="T43" fmla="*/ 70 h 480"/>
                    <a:gd name="T44" fmla="*/ 106 w 480"/>
                    <a:gd name="T45" fmla="*/ 40 h 480"/>
                    <a:gd name="T46" fmla="*/ 146 w 480"/>
                    <a:gd name="T47" fmla="*/ 18 h 480"/>
                    <a:gd name="T48" fmla="*/ 192 w 480"/>
                    <a:gd name="T49" fmla="*/ 4 h 480"/>
                    <a:gd name="T50" fmla="*/ 240 w 480"/>
                    <a:gd name="T51" fmla="*/ 0 h 480"/>
                    <a:gd name="T52" fmla="*/ 264 w 480"/>
                    <a:gd name="T53" fmla="*/ 0 h 480"/>
                    <a:gd name="T54" fmla="*/ 312 w 480"/>
                    <a:gd name="T55" fmla="*/ 10 h 480"/>
                    <a:gd name="T56" fmla="*/ 354 w 480"/>
                    <a:gd name="T57" fmla="*/ 28 h 480"/>
                    <a:gd name="T58" fmla="*/ 392 w 480"/>
                    <a:gd name="T59" fmla="*/ 54 h 480"/>
                    <a:gd name="T60" fmla="*/ 426 w 480"/>
                    <a:gd name="T61" fmla="*/ 86 h 480"/>
                    <a:gd name="T62" fmla="*/ 452 w 480"/>
                    <a:gd name="T63" fmla="*/ 126 h 480"/>
                    <a:gd name="T64" fmla="*/ 470 w 480"/>
                    <a:gd name="T65" fmla="*/ 168 h 480"/>
                    <a:gd name="T66" fmla="*/ 478 w 480"/>
                    <a:gd name="T67" fmla="*/ 214 h 480"/>
                    <a:gd name="T68" fmla="*/ 480 w 480"/>
                    <a:gd name="T6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0" h="480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78" y="264"/>
                      </a:lnTo>
                      <a:lnTo>
                        <a:pt x="476" y="288"/>
                      </a:lnTo>
                      <a:lnTo>
                        <a:pt x="470" y="310"/>
                      </a:lnTo>
                      <a:lnTo>
                        <a:pt x="462" y="332"/>
                      </a:lnTo>
                      <a:lnTo>
                        <a:pt x="452" y="354"/>
                      </a:lnTo>
                      <a:lnTo>
                        <a:pt x="440" y="374"/>
                      </a:lnTo>
                      <a:lnTo>
                        <a:pt x="426" y="392"/>
                      </a:lnTo>
                      <a:lnTo>
                        <a:pt x="410" y="410"/>
                      </a:lnTo>
                      <a:lnTo>
                        <a:pt x="392" y="424"/>
                      </a:lnTo>
                      <a:lnTo>
                        <a:pt x="374" y="438"/>
                      </a:lnTo>
                      <a:lnTo>
                        <a:pt x="354" y="450"/>
                      </a:lnTo>
                      <a:lnTo>
                        <a:pt x="334" y="460"/>
                      </a:lnTo>
                      <a:lnTo>
                        <a:pt x="312" y="468"/>
                      </a:lnTo>
                      <a:lnTo>
                        <a:pt x="288" y="474"/>
                      </a:lnTo>
                      <a:lnTo>
                        <a:pt x="264" y="478"/>
                      </a:lnTo>
                      <a:lnTo>
                        <a:pt x="240" y="480"/>
                      </a:lnTo>
                      <a:lnTo>
                        <a:pt x="240" y="480"/>
                      </a:lnTo>
                      <a:lnTo>
                        <a:pt x="216" y="478"/>
                      </a:lnTo>
                      <a:lnTo>
                        <a:pt x="192" y="474"/>
                      </a:lnTo>
                      <a:lnTo>
                        <a:pt x="168" y="468"/>
                      </a:lnTo>
                      <a:lnTo>
                        <a:pt x="146" y="460"/>
                      </a:lnTo>
                      <a:lnTo>
                        <a:pt x="126" y="450"/>
                      </a:lnTo>
                      <a:lnTo>
                        <a:pt x="106" y="438"/>
                      </a:lnTo>
                      <a:lnTo>
                        <a:pt x="88" y="424"/>
                      </a:lnTo>
                      <a:lnTo>
                        <a:pt x="70" y="410"/>
                      </a:lnTo>
                      <a:lnTo>
                        <a:pt x="54" y="392"/>
                      </a:lnTo>
                      <a:lnTo>
                        <a:pt x="40" y="374"/>
                      </a:lnTo>
                      <a:lnTo>
                        <a:pt x="28" y="354"/>
                      </a:lnTo>
                      <a:lnTo>
                        <a:pt x="18" y="332"/>
                      </a:lnTo>
                      <a:lnTo>
                        <a:pt x="10" y="310"/>
                      </a:lnTo>
                      <a:lnTo>
                        <a:pt x="4" y="288"/>
                      </a:lnTo>
                      <a:lnTo>
                        <a:pt x="2" y="264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14"/>
                      </a:lnTo>
                      <a:lnTo>
                        <a:pt x="4" y="192"/>
                      </a:lnTo>
                      <a:lnTo>
                        <a:pt x="10" y="168"/>
                      </a:lnTo>
                      <a:lnTo>
                        <a:pt x="18" y="146"/>
                      </a:lnTo>
                      <a:lnTo>
                        <a:pt x="28" y="126"/>
                      </a:lnTo>
                      <a:lnTo>
                        <a:pt x="40" y="106"/>
                      </a:lnTo>
                      <a:lnTo>
                        <a:pt x="54" y="86"/>
                      </a:lnTo>
                      <a:lnTo>
                        <a:pt x="70" y="70"/>
                      </a:lnTo>
                      <a:lnTo>
                        <a:pt x="88" y="54"/>
                      </a:lnTo>
                      <a:lnTo>
                        <a:pt x="106" y="40"/>
                      </a:lnTo>
                      <a:lnTo>
                        <a:pt x="126" y="28"/>
                      </a:lnTo>
                      <a:lnTo>
                        <a:pt x="146" y="18"/>
                      </a:lnTo>
                      <a:lnTo>
                        <a:pt x="168" y="10"/>
                      </a:lnTo>
                      <a:lnTo>
                        <a:pt x="192" y="4"/>
                      </a:lnTo>
                      <a:lnTo>
                        <a:pt x="216" y="0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64" y="0"/>
                      </a:lnTo>
                      <a:lnTo>
                        <a:pt x="288" y="4"/>
                      </a:lnTo>
                      <a:lnTo>
                        <a:pt x="312" y="10"/>
                      </a:lnTo>
                      <a:lnTo>
                        <a:pt x="334" y="18"/>
                      </a:lnTo>
                      <a:lnTo>
                        <a:pt x="354" y="28"/>
                      </a:lnTo>
                      <a:lnTo>
                        <a:pt x="374" y="40"/>
                      </a:lnTo>
                      <a:lnTo>
                        <a:pt x="392" y="54"/>
                      </a:lnTo>
                      <a:lnTo>
                        <a:pt x="410" y="70"/>
                      </a:lnTo>
                      <a:lnTo>
                        <a:pt x="426" y="86"/>
                      </a:lnTo>
                      <a:lnTo>
                        <a:pt x="440" y="106"/>
                      </a:lnTo>
                      <a:lnTo>
                        <a:pt x="452" y="126"/>
                      </a:lnTo>
                      <a:lnTo>
                        <a:pt x="462" y="146"/>
                      </a:lnTo>
                      <a:lnTo>
                        <a:pt x="470" y="168"/>
                      </a:lnTo>
                      <a:lnTo>
                        <a:pt x="476" y="192"/>
                      </a:lnTo>
                      <a:lnTo>
                        <a:pt x="478" y="214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</a:path>
                  </a:pathLst>
                </a:cu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829">
                  <a:extLst>
                    <a:ext uri="{FF2B5EF4-FFF2-40B4-BE49-F238E27FC236}">
                      <a16:creationId xmlns:a16="http://schemas.microsoft.com/office/drawing/2014/main" xmlns="" id="{1D40D291-FA1F-4592-A23B-1EA210456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60637" y="4103688"/>
                  <a:ext cx="1028700" cy="1035050"/>
                </a:xfrm>
                <a:custGeom>
                  <a:avLst/>
                  <a:gdLst>
                    <a:gd name="T0" fmla="*/ 0 w 648"/>
                    <a:gd name="T1" fmla="*/ 480 h 652"/>
                    <a:gd name="T2" fmla="*/ 170 w 648"/>
                    <a:gd name="T3" fmla="*/ 652 h 652"/>
                    <a:gd name="T4" fmla="*/ 170 w 648"/>
                    <a:gd name="T5" fmla="*/ 652 h 652"/>
                    <a:gd name="T6" fmla="*/ 238 w 648"/>
                    <a:gd name="T7" fmla="*/ 590 h 652"/>
                    <a:gd name="T8" fmla="*/ 302 w 648"/>
                    <a:gd name="T9" fmla="*/ 532 h 652"/>
                    <a:gd name="T10" fmla="*/ 362 w 648"/>
                    <a:gd name="T11" fmla="*/ 472 h 652"/>
                    <a:gd name="T12" fmla="*/ 422 w 648"/>
                    <a:gd name="T13" fmla="*/ 414 h 652"/>
                    <a:gd name="T14" fmla="*/ 480 w 648"/>
                    <a:gd name="T15" fmla="*/ 356 h 652"/>
                    <a:gd name="T16" fmla="*/ 536 w 648"/>
                    <a:gd name="T17" fmla="*/ 296 h 652"/>
                    <a:gd name="T18" fmla="*/ 592 w 648"/>
                    <a:gd name="T19" fmla="*/ 234 h 652"/>
                    <a:gd name="T20" fmla="*/ 648 w 648"/>
                    <a:gd name="T21" fmla="*/ 170 h 652"/>
                    <a:gd name="T22" fmla="*/ 480 w 648"/>
                    <a:gd name="T23" fmla="*/ 0 h 652"/>
                    <a:gd name="T24" fmla="*/ 480 w 648"/>
                    <a:gd name="T25" fmla="*/ 0 h 652"/>
                    <a:gd name="T26" fmla="*/ 420 w 648"/>
                    <a:gd name="T27" fmla="*/ 66 h 652"/>
                    <a:gd name="T28" fmla="*/ 364 w 648"/>
                    <a:gd name="T29" fmla="*/ 128 h 652"/>
                    <a:gd name="T30" fmla="*/ 306 w 648"/>
                    <a:gd name="T31" fmla="*/ 190 h 652"/>
                    <a:gd name="T32" fmla="*/ 248 w 648"/>
                    <a:gd name="T33" fmla="*/ 248 h 652"/>
                    <a:gd name="T34" fmla="*/ 190 w 648"/>
                    <a:gd name="T35" fmla="*/ 306 h 652"/>
                    <a:gd name="T36" fmla="*/ 128 w 648"/>
                    <a:gd name="T37" fmla="*/ 364 h 652"/>
                    <a:gd name="T38" fmla="*/ 66 w 648"/>
                    <a:gd name="T39" fmla="*/ 422 h 652"/>
                    <a:gd name="T40" fmla="*/ 0 w 648"/>
                    <a:gd name="T41" fmla="*/ 480 h 652"/>
                    <a:gd name="T42" fmla="*/ 0 w 648"/>
                    <a:gd name="T43" fmla="*/ 480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48" h="652">
                      <a:moveTo>
                        <a:pt x="0" y="480"/>
                      </a:moveTo>
                      <a:lnTo>
                        <a:pt x="170" y="652"/>
                      </a:lnTo>
                      <a:lnTo>
                        <a:pt x="170" y="652"/>
                      </a:lnTo>
                      <a:lnTo>
                        <a:pt x="238" y="590"/>
                      </a:lnTo>
                      <a:lnTo>
                        <a:pt x="302" y="532"/>
                      </a:lnTo>
                      <a:lnTo>
                        <a:pt x="362" y="472"/>
                      </a:lnTo>
                      <a:lnTo>
                        <a:pt x="422" y="414"/>
                      </a:lnTo>
                      <a:lnTo>
                        <a:pt x="480" y="356"/>
                      </a:lnTo>
                      <a:lnTo>
                        <a:pt x="536" y="296"/>
                      </a:lnTo>
                      <a:lnTo>
                        <a:pt x="592" y="234"/>
                      </a:lnTo>
                      <a:lnTo>
                        <a:pt x="648" y="170"/>
                      </a:lnTo>
                      <a:lnTo>
                        <a:pt x="480" y="0"/>
                      </a:lnTo>
                      <a:lnTo>
                        <a:pt x="480" y="0"/>
                      </a:lnTo>
                      <a:lnTo>
                        <a:pt x="420" y="66"/>
                      </a:lnTo>
                      <a:lnTo>
                        <a:pt x="364" y="128"/>
                      </a:lnTo>
                      <a:lnTo>
                        <a:pt x="306" y="190"/>
                      </a:lnTo>
                      <a:lnTo>
                        <a:pt x="248" y="248"/>
                      </a:lnTo>
                      <a:lnTo>
                        <a:pt x="190" y="306"/>
                      </a:lnTo>
                      <a:lnTo>
                        <a:pt x="128" y="364"/>
                      </a:lnTo>
                      <a:lnTo>
                        <a:pt x="66" y="422"/>
                      </a:lnTo>
                      <a:lnTo>
                        <a:pt x="0" y="480"/>
                      </a:lnTo>
                      <a:lnTo>
                        <a:pt x="0" y="4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830">
                  <a:extLst>
                    <a:ext uri="{FF2B5EF4-FFF2-40B4-BE49-F238E27FC236}">
                      <a16:creationId xmlns:a16="http://schemas.microsoft.com/office/drawing/2014/main" xmlns="" id="{9E58BC07-682A-4139-A420-3CBBDD0CD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452687" y="1077913"/>
                  <a:ext cx="2200275" cy="2197100"/>
                </a:xfrm>
                <a:custGeom>
                  <a:avLst/>
                  <a:gdLst>
                    <a:gd name="T0" fmla="*/ 864 w 1386"/>
                    <a:gd name="T1" fmla="*/ 240 h 1384"/>
                    <a:gd name="T2" fmla="*/ 930 w 1386"/>
                    <a:gd name="T3" fmla="*/ 244 h 1384"/>
                    <a:gd name="T4" fmla="*/ 988 w 1386"/>
                    <a:gd name="T5" fmla="*/ 256 h 1384"/>
                    <a:gd name="T6" fmla="*/ 1036 w 1386"/>
                    <a:gd name="T7" fmla="*/ 278 h 1384"/>
                    <a:gd name="T8" fmla="*/ 1076 w 1386"/>
                    <a:gd name="T9" fmla="*/ 308 h 1384"/>
                    <a:gd name="T10" fmla="*/ 1086 w 1386"/>
                    <a:gd name="T11" fmla="*/ 320 h 1384"/>
                    <a:gd name="T12" fmla="*/ 1108 w 1386"/>
                    <a:gd name="T13" fmla="*/ 350 h 1384"/>
                    <a:gd name="T14" fmla="*/ 1124 w 1386"/>
                    <a:gd name="T15" fmla="*/ 386 h 1384"/>
                    <a:gd name="T16" fmla="*/ 1136 w 1386"/>
                    <a:gd name="T17" fmla="*/ 424 h 1384"/>
                    <a:gd name="T18" fmla="*/ 1142 w 1386"/>
                    <a:gd name="T19" fmla="*/ 468 h 1384"/>
                    <a:gd name="T20" fmla="*/ 1146 w 1386"/>
                    <a:gd name="T21" fmla="*/ 540 h 1384"/>
                    <a:gd name="T22" fmla="*/ 1134 w 1386"/>
                    <a:gd name="T23" fmla="*/ 650 h 1384"/>
                    <a:gd name="T24" fmla="*/ 1104 w 1386"/>
                    <a:gd name="T25" fmla="*/ 772 h 1384"/>
                    <a:gd name="T26" fmla="*/ 1058 w 1386"/>
                    <a:gd name="T27" fmla="*/ 908 h 1384"/>
                    <a:gd name="T28" fmla="*/ 994 w 1386"/>
                    <a:gd name="T29" fmla="*/ 1054 h 1384"/>
                    <a:gd name="T30" fmla="*/ 914 w 1386"/>
                    <a:gd name="T31" fmla="*/ 1208 h 1384"/>
                    <a:gd name="T32" fmla="*/ 1088 w 1386"/>
                    <a:gd name="T33" fmla="*/ 1384 h 1384"/>
                    <a:gd name="T34" fmla="*/ 1192 w 1386"/>
                    <a:gd name="T35" fmla="*/ 1196 h 1384"/>
                    <a:gd name="T36" fmla="*/ 1274 w 1386"/>
                    <a:gd name="T37" fmla="*/ 1012 h 1384"/>
                    <a:gd name="T38" fmla="*/ 1324 w 1386"/>
                    <a:gd name="T39" fmla="*/ 878 h 1384"/>
                    <a:gd name="T40" fmla="*/ 1348 w 1386"/>
                    <a:gd name="T41" fmla="*/ 792 h 1384"/>
                    <a:gd name="T42" fmla="*/ 1368 w 1386"/>
                    <a:gd name="T43" fmla="*/ 708 h 1384"/>
                    <a:gd name="T44" fmla="*/ 1380 w 1386"/>
                    <a:gd name="T45" fmla="*/ 628 h 1384"/>
                    <a:gd name="T46" fmla="*/ 1386 w 1386"/>
                    <a:gd name="T47" fmla="*/ 550 h 1384"/>
                    <a:gd name="T48" fmla="*/ 1386 w 1386"/>
                    <a:gd name="T49" fmla="*/ 474 h 1384"/>
                    <a:gd name="T50" fmla="*/ 1378 w 1386"/>
                    <a:gd name="T51" fmla="*/ 404 h 1384"/>
                    <a:gd name="T52" fmla="*/ 1362 w 1386"/>
                    <a:gd name="T53" fmla="*/ 336 h 1384"/>
                    <a:gd name="T54" fmla="*/ 1338 w 1386"/>
                    <a:gd name="T55" fmla="*/ 274 h 1384"/>
                    <a:gd name="T56" fmla="*/ 1308 w 1386"/>
                    <a:gd name="T57" fmla="*/ 216 h 1384"/>
                    <a:gd name="T58" fmla="*/ 1268 w 1386"/>
                    <a:gd name="T59" fmla="*/ 162 h 1384"/>
                    <a:gd name="T60" fmla="*/ 1244 w 1386"/>
                    <a:gd name="T61" fmla="*/ 138 h 1384"/>
                    <a:gd name="T62" fmla="*/ 1208 w 1386"/>
                    <a:gd name="T63" fmla="*/ 106 h 1384"/>
                    <a:gd name="T64" fmla="*/ 1168 w 1386"/>
                    <a:gd name="T65" fmla="*/ 78 h 1384"/>
                    <a:gd name="T66" fmla="*/ 1126 w 1386"/>
                    <a:gd name="T67" fmla="*/ 54 h 1384"/>
                    <a:gd name="T68" fmla="*/ 1080 w 1386"/>
                    <a:gd name="T69" fmla="*/ 34 h 1384"/>
                    <a:gd name="T70" fmla="*/ 1030 w 1386"/>
                    <a:gd name="T71" fmla="*/ 18 h 1384"/>
                    <a:gd name="T72" fmla="*/ 978 w 1386"/>
                    <a:gd name="T73" fmla="*/ 8 h 1384"/>
                    <a:gd name="T74" fmla="*/ 864 w 1386"/>
                    <a:gd name="T75" fmla="*/ 0 h 1384"/>
                    <a:gd name="T76" fmla="*/ 818 w 1386"/>
                    <a:gd name="T77" fmla="*/ 0 h 1384"/>
                    <a:gd name="T78" fmla="*/ 722 w 1386"/>
                    <a:gd name="T79" fmla="*/ 10 h 1384"/>
                    <a:gd name="T80" fmla="*/ 622 w 1386"/>
                    <a:gd name="T81" fmla="*/ 30 h 1384"/>
                    <a:gd name="T82" fmla="*/ 516 w 1386"/>
                    <a:gd name="T83" fmla="*/ 58 h 1384"/>
                    <a:gd name="T84" fmla="*/ 408 w 1386"/>
                    <a:gd name="T85" fmla="*/ 96 h 1384"/>
                    <a:gd name="T86" fmla="*/ 294 w 1386"/>
                    <a:gd name="T87" fmla="*/ 142 h 1384"/>
                    <a:gd name="T88" fmla="*/ 178 w 1386"/>
                    <a:gd name="T89" fmla="*/ 198 h 1384"/>
                    <a:gd name="T90" fmla="*/ 60 w 1386"/>
                    <a:gd name="T91" fmla="*/ 260 h 1384"/>
                    <a:gd name="T92" fmla="*/ 174 w 1386"/>
                    <a:gd name="T93" fmla="*/ 470 h 1384"/>
                    <a:gd name="T94" fmla="*/ 272 w 1386"/>
                    <a:gd name="T95" fmla="*/ 418 h 1384"/>
                    <a:gd name="T96" fmla="*/ 414 w 1386"/>
                    <a:gd name="T97" fmla="*/ 352 h 1384"/>
                    <a:gd name="T98" fmla="*/ 504 w 1386"/>
                    <a:gd name="T99" fmla="*/ 316 h 1384"/>
                    <a:gd name="T100" fmla="*/ 590 w 1386"/>
                    <a:gd name="T101" fmla="*/ 286 h 1384"/>
                    <a:gd name="T102" fmla="*/ 674 w 1386"/>
                    <a:gd name="T103" fmla="*/ 264 h 1384"/>
                    <a:gd name="T104" fmla="*/ 754 w 1386"/>
                    <a:gd name="T105" fmla="*/ 248 h 1384"/>
                    <a:gd name="T106" fmla="*/ 828 w 1386"/>
                    <a:gd name="T107" fmla="*/ 240 h 1384"/>
                    <a:gd name="T108" fmla="*/ 864 w 1386"/>
                    <a:gd name="T109" fmla="*/ 240 h 1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86" h="1384">
                      <a:moveTo>
                        <a:pt x="864" y="240"/>
                      </a:moveTo>
                      <a:lnTo>
                        <a:pt x="864" y="240"/>
                      </a:lnTo>
                      <a:lnTo>
                        <a:pt x="898" y="240"/>
                      </a:lnTo>
                      <a:lnTo>
                        <a:pt x="930" y="244"/>
                      </a:lnTo>
                      <a:lnTo>
                        <a:pt x="960" y="250"/>
                      </a:lnTo>
                      <a:lnTo>
                        <a:pt x="988" y="256"/>
                      </a:lnTo>
                      <a:lnTo>
                        <a:pt x="1014" y="266"/>
                      </a:lnTo>
                      <a:lnTo>
                        <a:pt x="1036" y="278"/>
                      </a:lnTo>
                      <a:lnTo>
                        <a:pt x="1056" y="292"/>
                      </a:lnTo>
                      <a:lnTo>
                        <a:pt x="1076" y="308"/>
                      </a:lnTo>
                      <a:lnTo>
                        <a:pt x="1076" y="308"/>
                      </a:lnTo>
                      <a:lnTo>
                        <a:pt x="1086" y="320"/>
                      </a:lnTo>
                      <a:lnTo>
                        <a:pt x="1098" y="336"/>
                      </a:lnTo>
                      <a:lnTo>
                        <a:pt x="1108" y="350"/>
                      </a:lnTo>
                      <a:lnTo>
                        <a:pt x="1116" y="368"/>
                      </a:lnTo>
                      <a:lnTo>
                        <a:pt x="1124" y="386"/>
                      </a:lnTo>
                      <a:lnTo>
                        <a:pt x="1130" y="404"/>
                      </a:lnTo>
                      <a:lnTo>
                        <a:pt x="1136" y="424"/>
                      </a:lnTo>
                      <a:lnTo>
                        <a:pt x="1140" y="446"/>
                      </a:lnTo>
                      <a:lnTo>
                        <a:pt x="1142" y="468"/>
                      </a:lnTo>
                      <a:lnTo>
                        <a:pt x="1144" y="490"/>
                      </a:lnTo>
                      <a:lnTo>
                        <a:pt x="1146" y="540"/>
                      </a:lnTo>
                      <a:lnTo>
                        <a:pt x="1142" y="592"/>
                      </a:lnTo>
                      <a:lnTo>
                        <a:pt x="1134" y="650"/>
                      </a:lnTo>
                      <a:lnTo>
                        <a:pt x="1120" y="710"/>
                      </a:lnTo>
                      <a:lnTo>
                        <a:pt x="1104" y="772"/>
                      </a:lnTo>
                      <a:lnTo>
                        <a:pt x="1082" y="838"/>
                      </a:lnTo>
                      <a:lnTo>
                        <a:pt x="1058" y="908"/>
                      </a:lnTo>
                      <a:lnTo>
                        <a:pt x="1028" y="980"/>
                      </a:lnTo>
                      <a:lnTo>
                        <a:pt x="994" y="1054"/>
                      </a:lnTo>
                      <a:lnTo>
                        <a:pt x="956" y="1130"/>
                      </a:lnTo>
                      <a:lnTo>
                        <a:pt x="914" y="1208"/>
                      </a:lnTo>
                      <a:lnTo>
                        <a:pt x="1088" y="1384"/>
                      </a:lnTo>
                      <a:lnTo>
                        <a:pt x="1088" y="1384"/>
                      </a:lnTo>
                      <a:lnTo>
                        <a:pt x="1142" y="1290"/>
                      </a:lnTo>
                      <a:lnTo>
                        <a:pt x="1192" y="1196"/>
                      </a:lnTo>
                      <a:lnTo>
                        <a:pt x="1236" y="1102"/>
                      </a:lnTo>
                      <a:lnTo>
                        <a:pt x="1274" y="1012"/>
                      </a:lnTo>
                      <a:lnTo>
                        <a:pt x="1308" y="922"/>
                      </a:lnTo>
                      <a:lnTo>
                        <a:pt x="1324" y="878"/>
                      </a:lnTo>
                      <a:lnTo>
                        <a:pt x="1336" y="834"/>
                      </a:lnTo>
                      <a:lnTo>
                        <a:pt x="1348" y="792"/>
                      </a:lnTo>
                      <a:lnTo>
                        <a:pt x="1358" y="750"/>
                      </a:lnTo>
                      <a:lnTo>
                        <a:pt x="1368" y="708"/>
                      </a:lnTo>
                      <a:lnTo>
                        <a:pt x="1374" y="668"/>
                      </a:lnTo>
                      <a:lnTo>
                        <a:pt x="1380" y="628"/>
                      </a:lnTo>
                      <a:lnTo>
                        <a:pt x="1384" y="588"/>
                      </a:lnTo>
                      <a:lnTo>
                        <a:pt x="1386" y="550"/>
                      </a:lnTo>
                      <a:lnTo>
                        <a:pt x="1386" y="512"/>
                      </a:lnTo>
                      <a:lnTo>
                        <a:pt x="1386" y="474"/>
                      </a:lnTo>
                      <a:lnTo>
                        <a:pt x="1382" y="438"/>
                      </a:lnTo>
                      <a:lnTo>
                        <a:pt x="1378" y="404"/>
                      </a:lnTo>
                      <a:lnTo>
                        <a:pt x="1370" y="370"/>
                      </a:lnTo>
                      <a:lnTo>
                        <a:pt x="1362" y="336"/>
                      </a:lnTo>
                      <a:lnTo>
                        <a:pt x="1350" y="304"/>
                      </a:lnTo>
                      <a:lnTo>
                        <a:pt x="1338" y="274"/>
                      </a:lnTo>
                      <a:lnTo>
                        <a:pt x="1324" y="244"/>
                      </a:lnTo>
                      <a:lnTo>
                        <a:pt x="1308" y="216"/>
                      </a:lnTo>
                      <a:lnTo>
                        <a:pt x="1288" y="188"/>
                      </a:lnTo>
                      <a:lnTo>
                        <a:pt x="1268" y="162"/>
                      </a:lnTo>
                      <a:lnTo>
                        <a:pt x="1244" y="138"/>
                      </a:lnTo>
                      <a:lnTo>
                        <a:pt x="1244" y="138"/>
                      </a:lnTo>
                      <a:lnTo>
                        <a:pt x="1226" y="122"/>
                      </a:lnTo>
                      <a:lnTo>
                        <a:pt x="1208" y="106"/>
                      </a:lnTo>
                      <a:lnTo>
                        <a:pt x="1188" y="90"/>
                      </a:lnTo>
                      <a:lnTo>
                        <a:pt x="1168" y="78"/>
                      </a:lnTo>
                      <a:lnTo>
                        <a:pt x="1148" y="66"/>
                      </a:lnTo>
                      <a:lnTo>
                        <a:pt x="1126" y="54"/>
                      </a:lnTo>
                      <a:lnTo>
                        <a:pt x="1102" y="44"/>
                      </a:lnTo>
                      <a:lnTo>
                        <a:pt x="1080" y="34"/>
                      </a:lnTo>
                      <a:lnTo>
                        <a:pt x="1056" y="26"/>
                      </a:lnTo>
                      <a:lnTo>
                        <a:pt x="1030" y="18"/>
                      </a:lnTo>
                      <a:lnTo>
                        <a:pt x="1004" y="12"/>
                      </a:lnTo>
                      <a:lnTo>
                        <a:pt x="978" y="8"/>
                      </a:lnTo>
                      <a:lnTo>
                        <a:pt x="922" y="2"/>
                      </a:lnTo>
                      <a:lnTo>
                        <a:pt x="864" y="0"/>
                      </a:lnTo>
                      <a:lnTo>
                        <a:pt x="864" y="0"/>
                      </a:lnTo>
                      <a:lnTo>
                        <a:pt x="818" y="0"/>
                      </a:lnTo>
                      <a:lnTo>
                        <a:pt x="770" y="4"/>
                      </a:lnTo>
                      <a:lnTo>
                        <a:pt x="722" y="10"/>
                      </a:lnTo>
                      <a:lnTo>
                        <a:pt x="672" y="20"/>
                      </a:lnTo>
                      <a:lnTo>
                        <a:pt x="622" y="30"/>
                      </a:lnTo>
                      <a:lnTo>
                        <a:pt x="570" y="44"/>
                      </a:lnTo>
                      <a:lnTo>
                        <a:pt x="516" y="58"/>
                      </a:lnTo>
                      <a:lnTo>
                        <a:pt x="462" y="76"/>
                      </a:lnTo>
                      <a:lnTo>
                        <a:pt x="408" y="96"/>
                      </a:lnTo>
                      <a:lnTo>
                        <a:pt x="352" y="118"/>
                      </a:lnTo>
                      <a:lnTo>
                        <a:pt x="294" y="142"/>
                      </a:lnTo>
                      <a:lnTo>
                        <a:pt x="236" y="170"/>
                      </a:lnTo>
                      <a:lnTo>
                        <a:pt x="178" y="198"/>
                      </a:lnTo>
                      <a:lnTo>
                        <a:pt x="120" y="228"/>
                      </a:lnTo>
                      <a:lnTo>
                        <a:pt x="60" y="260"/>
                      </a:lnTo>
                      <a:lnTo>
                        <a:pt x="0" y="294"/>
                      </a:lnTo>
                      <a:lnTo>
                        <a:pt x="174" y="470"/>
                      </a:lnTo>
                      <a:lnTo>
                        <a:pt x="174" y="470"/>
                      </a:lnTo>
                      <a:lnTo>
                        <a:pt x="272" y="418"/>
                      </a:lnTo>
                      <a:lnTo>
                        <a:pt x="366" y="372"/>
                      </a:lnTo>
                      <a:lnTo>
                        <a:pt x="414" y="352"/>
                      </a:lnTo>
                      <a:lnTo>
                        <a:pt x="458" y="332"/>
                      </a:lnTo>
                      <a:lnTo>
                        <a:pt x="504" y="316"/>
                      </a:lnTo>
                      <a:lnTo>
                        <a:pt x="548" y="300"/>
                      </a:lnTo>
                      <a:lnTo>
                        <a:pt x="590" y="286"/>
                      </a:lnTo>
                      <a:lnTo>
                        <a:pt x="634" y="274"/>
                      </a:lnTo>
                      <a:lnTo>
                        <a:pt x="674" y="264"/>
                      </a:lnTo>
                      <a:lnTo>
                        <a:pt x="714" y="254"/>
                      </a:lnTo>
                      <a:lnTo>
                        <a:pt x="754" y="248"/>
                      </a:lnTo>
                      <a:lnTo>
                        <a:pt x="792" y="244"/>
                      </a:lnTo>
                      <a:lnTo>
                        <a:pt x="828" y="240"/>
                      </a:lnTo>
                      <a:lnTo>
                        <a:pt x="864" y="240"/>
                      </a:lnTo>
                      <a:lnTo>
                        <a:pt x="864" y="2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831">
                  <a:extLst>
                    <a:ext uri="{FF2B5EF4-FFF2-40B4-BE49-F238E27FC236}">
                      <a16:creationId xmlns:a16="http://schemas.microsoft.com/office/drawing/2014/main" xmlns="" id="{9A5A9FD3-6E07-4A69-B4BA-FE6958524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316413" y="2351088"/>
                  <a:ext cx="1031875" cy="1031875"/>
                </a:xfrm>
                <a:custGeom>
                  <a:avLst/>
                  <a:gdLst>
                    <a:gd name="T0" fmla="*/ 650 w 650"/>
                    <a:gd name="T1" fmla="*/ 170 h 650"/>
                    <a:gd name="T2" fmla="*/ 480 w 650"/>
                    <a:gd name="T3" fmla="*/ 0 h 650"/>
                    <a:gd name="T4" fmla="*/ 480 w 650"/>
                    <a:gd name="T5" fmla="*/ 0 h 650"/>
                    <a:gd name="T6" fmla="*/ 414 w 650"/>
                    <a:gd name="T7" fmla="*/ 60 h 650"/>
                    <a:gd name="T8" fmla="*/ 350 w 650"/>
                    <a:gd name="T9" fmla="*/ 120 h 650"/>
                    <a:gd name="T10" fmla="*/ 288 w 650"/>
                    <a:gd name="T11" fmla="*/ 178 h 650"/>
                    <a:gd name="T12" fmla="*/ 228 w 650"/>
                    <a:gd name="T13" fmla="*/ 236 h 650"/>
                    <a:gd name="T14" fmla="*/ 170 w 650"/>
                    <a:gd name="T15" fmla="*/ 296 h 650"/>
                    <a:gd name="T16" fmla="*/ 114 w 650"/>
                    <a:gd name="T17" fmla="*/ 356 h 650"/>
                    <a:gd name="T18" fmla="*/ 0 w 650"/>
                    <a:gd name="T19" fmla="*/ 480 h 650"/>
                    <a:gd name="T20" fmla="*/ 170 w 650"/>
                    <a:gd name="T21" fmla="*/ 650 h 650"/>
                    <a:gd name="T22" fmla="*/ 170 w 650"/>
                    <a:gd name="T23" fmla="*/ 650 h 650"/>
                    <a:gd name="T24" fmla="*/ 228 w 650"/>
                    <a:gd name="T25" fmla="*/ 586 h 650"/>
                    <a:gd name="T26" fmla="*/ 286 w 650"/>
                    <a:gd name="T27" fmla="*/ 524 h 650"/>
                    <a:gd name="T28" fmla="*/ 342 w 650"/>
                    <a:gd name="T29" fmla="*/ 464 h 650"/>
                    <a:gd name="T30" fmla="*/ 400 w 650"/>
                    <a:gd name="T31" fmla="*/ 404 h 650"/>
                    <a:gd name="T32" fmla="*/ 460 w 650"/>
                    <a:gd name="T33" fmla="*/ 346 h 650"/>
                    <a:gd name="T34" fmla="*/ 520 w 650"/>
                    <a:gd name="T35" fmla="*/ 288 h 650"/>
                    <a:gd name="T36" fmla="*/ 584 w 650"/>
                    <a:gd name="T37" fmla="*/ 230 h 650"/>
                    <a:gd name="T38" fmla="*/ 650 w 650"/>
                    <a:gd name="T39" fmla="*/ 170 h 650"/>
                    <a:gd name="T40" fmla="*/ 650 w 650"/>
                    <a:gd name="T41" fmla="*/ 17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0" h="650">
                      <a:moveTo>
                        <a:pt x="650" y="170"/>
                      </a:moveTo>
                      <a:lnTo>
                        <a:pt x="480" y="0"/>
                      </a:lnTo>
                      <a:lnTo>
                        <a:pt x="480" y="0"/>
                      </a:lnTo>
                      <a:lnTo>
                        <a:pt x="414" y="60"/>
                      </a:lnTo>
                      <a:lnTo>
                        <a:pt x="350" y="120"/>
                      </a:lnTo>
                      <a:lnTo>
                        <a:pt x="288" y="178"/>
                      </a:lnTo>
                      <a:lnTo>
                        <a:pt x="228" y="236"/>
                      </a:lnTo>
                      <a:lnTo>
                        <a:pt x="170" y="296"/>
                      </a:lnTo>
                      <a:lnTo>
                        <a:pt x="114" y="356"/>
                      </a:lnTo>
                      <a:lnTo>
                        <a:pt x="0" y="480"/>
                      </a:lnTo>
                      <a:lnTo>
                        <a:pt x="170" y="650"/>
                      </a:lnTo>
                      <a:lnTo>
                        <a:pt x="170" y="650"/>
                      </a:lnTo>
                      <a:lnTo>
                        <a:pt x="228" y="586"/>
                      </a:lnTo>
                      <a:lnTo>
                        <a:pt x="286" y="524"/>
                      </a:lnTo>
                      <a:lnTo>
                        <a:pt x="342" y="464"/>
                      </a:lnTo>
                      <a:lnTo>
                        <a:pt x="400" y="404"/>
                      </a:lnTo>
                      <a:lnTo>
                        <a:pt x="460" y="346"/>
                      </a:lnTo>
                      <a:lnTo>
                        <a:pt x="520" y="288"/>
                      </a:lnTo>
                      <a:lnTo>
                        <a:pt x="584" y="230"/>
                      </a:lnTo>
                      <a:lnTo>
                        <a:pt x="650" y="170"/>
                      </a:lnTo>
                      <a:lnTo>
                        <a:pt x="65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832">
                  <a:extLst>
                    <a:ext uri="{FF2B5EF4-FFF2-40B4-BE49-F238E27FC236}">
                      <a16:creationId xmlns:a16="http://schemas.microsoft.com/office/drawing/2014/main" xmlns="" id="{E43AE6A3-0E1F-4DE3-BAE6-A3F25B549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86413" y="4211638"/>
                  <a:ext cx="2193925" cy="2200275"/>
                </a:xfrm>
                <a:custGeom>
                  <a:avLst/>
                  <a:gdLst>
                    <a:gd name="T0" fmla="*/ 518 w 1382"/>
                    <a:gd name="T1" fmla="*/ 1146 h 1386"/>
                    <a:gd name="T2" fmla="*/ 452 w 1382"/>
                    <a:gd name="T3" fmla="*/ 1140 h 1386"/>
                    <a:gd name="T4" fmla="*/ 394 w 1382"/>
                    <a:gd name="T5" fmla="*/ 1128 h 1386"/>
                    <a:gd name="T6" fmla="*/ 346 w 1382"/>
                    <a:gd name="T7" fmla="*/ 1106 h 1386"/>
                    <a:gd name="T8" fmla="*/ 308 w 1382"/>
                    <a:gd name="T9" fmla="*/ 1078 h 1386"/>
                    <a:gd name="T10" fmla="*/ 296 w 1382"/>
                    <a:gd name="T11" fmla="*/ 1064 h 1386"/>
                    <a:gd name="T12" fmla="*/ 276 w 1382"/>
                    <a:gd name="T13" fmla="*/ 1034 h 1386"/>
                    <a:gd name="T14" fmla="*/ 258 w 1382"/>
                    <a:gd name="T15" fmla="*/ 1000 h 1386"/>
                    <a:gd name="T16" fmla="*/ 248 w 1382"/>
                    <a:gd name="T17" fmla="*/ 960 h 1386"/>
                    <a:gd name="T18" fmla="*/ 240 w 1382"/>
                    <a:gd name="T19" fmla="*/ 918 h 1386"/>
                    <a:gd name="T20" fmla="*/ 238 w 1382"/>
                    <a:gd name="T21" fmla="*/ 846 h 1386"/>
                    <a:gd name="T22" fmla="*/ 250 w 1382"/>
                    <a:gd name="T23" fmla="*/ 736 h 1386"/>
                    <a:gd name="T24" fmla="*/ 278 w 1382"/>
                    <a:gd name="T25" fmla="*/ 612 h 1386"/>
                    <a:gd name="T26" fmla="*/ 324 w 1382"/>
                    <a:gd name="T27" fmla="*/ 478 h 1386"/>
                    <a:gd name="T28" fmla="*/ 388 w 1382"/>
                    <a:gd name="T29" fmla="*/ 332 h 1386"/>
                    <a:gd name="T30" fmla="*/ 468 w 1382"/>
                    <a:gd name="T31" fmla="*/ 176 h 1386"/>
                    <a:gd name="T32" fmla="*/ 292 w 1382"/>
                    <a:gd name="T33" fmla="*/ 0 h 1386"/>
                    <a:gd name="T34" fmla="*/ 186 w 1382"/>
                    <a:gd name="T35" fmla="*/ 198 h 1386"/>
                    <a:gd name="T36" fmla="*/ 102 w 1382"/>
                    <a:gd name="T37" fmla="*/ 388 h 1386"/>
                    <a:gd name="T38" fmla="*/ 70 w 1382"/>
                    <a:gd name="T39" fmla="*/ 480 h 1386"/>
                    <a:gd name="T40" fmla="*/ 42 w 1382"/>
                    <a:gd name="T41" fmla="*/ 568 h 1386"/>
                    <a:gd name="T42" fmla="*/ 22 w 1382"/>
                    <a:gd name="T43" fmla="*/ 654 h 1386"/>
                    <a:gd name="T44" fmla="*/ 8 w 1382"/>
                    <a:gd name="T45" fmla="*/ 736 h 1386"/>
                    <a:gd name="T46" fmla="*/ 2 w 1382"/>
                    <a:gd name="T47" fmla="*/ 816 h 1386"/>
                    <a:gd name="T48" fmla="*/ 0 w 1382"/>
                    <a:gd name="T49" fmla="*/ 890 h 1386"/>
                    <a:gd name="T50" fmla="*/ 6 w 1382"/>
                    <a:gd name="T51" fmla="*/ 962 h 1386"/>
                    <a:gd name="T52" fmla="*/ 18 w 1382"/>
                    <a:gd name="T53" fmla="*/ 1028 h 1386"/>
                    <a:gd name="T54" fmla="*/ 38 w 1382"/>
                    <a:gd name="T55" fmla="*/ 1090 h 1386"/>
                    <a:gd name="T56" fmla="*/ 64 w 1382"/>
                    <a:gd name="T57" fmla="*/ 1148 h 1386"/>
                    <a:gd name="T58" fmla="*/ 98 w 1382"/>
                    <a:gd name="T59" fmla="*/ 1200 h 1386"/>
                    <a:gd name="T60" fmla="*/ 138 w 1382"/>
                    <a:gd name="T61" fmla="*/ 1246 h 1386"/>
                    <a:gd name="T62" fmla="*/ 156 w 1382"/>
                    <a:gd name="T63" fmla="*/ 1264 h 1386"/>
                    <a:gd name="T64" fmla="*/ 194 w 1382"/>
                    <a:gd name="T65" fmla="*/ 1294 h 1386"/>
                    <a:gd name="T66" fmla="*/ 234 w 1382"/>
                    <a:gd name="T67" fmla="*/ 1320 h 1386"/>
                    <a:gd name="T68" fmla="*/ 280 w 1382"/>
                    <a:gd name="T69" fmla="*/ 1342 h 1386"/>
                    <a:gd name="T70" fmla="*/ 326 w 1382"/>
                    <a:gd name="T71" fmla="*/ 1358 h 1386"/>
                    <a:gd name="T72" fmla="*/ 378 w 1382"/>
                    <a:gd name="T73" fmla="*/ 1372 h 1386"/>
                    <a:gd name="T74" fmla="*/ 460 w 1382"/>
                    <a:gd name="T75" fmla="*/ 1384 h 1386"/>
                    <a:gd name="T76" fmla="*/ 518 w 1382"/>
                    <a:gd name="T77" fmla="*/ 1386 h 1386"/>
                    <a:gd name="T78" fmla="*/ 612 w 1382"/>
                    <a:gd name="T79" fmla="*/ 1380 h 1386"/>
                    <a:gd name="T80" fmla="*/ 710 w 1382"/>
                    <a:gd name="T81" fmla="*/ 1366 h 1386"/>
                    <a:gd name="T82" fmla="*/ 812 w 1382"/>
                    <a:gd name="T83" fmla="*/ 1342 h 1386"/>
                    <a:gd name="T84" fmla="*/ 920 w 1382"/>
                    <a:gd name="T85" fmla="*/ 1308 h 1386"/>
                    <a:gd name="T86" fmla="*/ 1030 w 1382"/>
                    <a:gd name="T87" fmla="*/ 1266 h 1386"/>
                    <a:gd name="T88" fmla="*/ 1146 w 1382"/>
                    <a:gd name="T89" fmla="*/ 1216 h 1386"/>
                    <a:gd name="T90" fmla="*/ 1262 w 1382"/>
                    <a:gd name="T91" fmla="*/ 1156 h 1386"/>
                    <a:gd name="T92" fmla="*/ 1382 w 1382"/>
                    <a:gd name="T93" fmla="*/ 1090 h 1386"/>
                    <a:gd name="T94" fmla="*/ 1208 w 1382"/>
                    <a:gd name="T95" fmla="*/ 914 h 1386"/>
                    <a:gd name="T96" fmla="*/ 1016 w 1382"/>
                    <a:gd name="T97" fmla="*/ 1012 h 1386"/>
                    <a:gd name="T98" fmla="*/ 922 w 1382"/>
                    <a:gd name="T99" fmla="*/ 1052 h 1386"/>
                    <a:gd name="T100" fmla="*/ 834 w 1382"/>
                    <a:gd name="T101" fmla="*/ 1084 h 1386"/>
                    <a:gd name="T102" fmla="*/ 748 w 1382"/>
                    <a:gd name="T103" fmla="*/ 1110 h 1386"/>
                    <a:gd name="T104" fmla="*/ 668 w 1382"/>
                    <a:gd name="T105" fmla="*/ 1130 h 1386"/>
                    <a:gd name="T106" fmla="*/ 590 w 1382"/>
                    <a:gd name="T107" fmla="*/ 1142 h 1386"/>
                    <a:gd name="T108" fmla="*/ 518 w 1382"/>
                    <a:gd name="T109" fmla="*/ 1146 h 1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82" h="1386">
                      <a:moveTo>
                        <a:pt x="518" y="1146"/>
                      </a:moveTo>
                      <a:lnTo>
                        <a:pt x="518" y="1146"/>
                      </a:lnTo>
                      <a:lnTo>
                        <a:pt x="484" y="1144"/>
                      </a:lnTo>
                      <a:lnTo>
                        <a:pt x="452" y="1140"/>
                      </a:lnTo>
                      <a:lnTo>
                        <a:pt x="422" y="1136"/>
                      </a:lnTo>
                      <a:lnTo>
                        <a:pt x="394" y="1128"/>
                      </a:lnTo>
                      <a:lnTo>
                        <a:pt x="370" y="1118"/>
                      </a:lnTo>
                      <a:lnTo>
                        <a:pt x="346" y="1106"/>
                      </a:lnTo>
                      <a:lnTo>
                        <a:pt x="326" y="1092"/>
                      </a:lnTo>
                      <a:lnTo>
                        <a:pt x="308" y="1078"/>
                      </a:lnTo>
                      <a:lnTo>
                        <a:pt x="308" y="1078"/>
                      </a:lnTo>
                      <a:lnTo>
                        <a:pt x="296" y="1064"/>
                      </a:lnTo>
                      <a:lnTo>
                        <a:pt x="284" y="1050"/>
                      </a:lnTo>
                      <a:lnTo>
                        <a:pt x="276" y="1034"/>
                      </a:lnTo>
                      <a:lnTo>
                        <a:pt x="266" y="1018"/>
                      </a:lnTo>
                      <a:lnTo>
                        <a:pt x="258" y="1000"/>
                      </a:lnTo>
                      <a:lnTo>
                        <a:pt x="252" y="980"/>
                      </a:lnTo>
                      <a:lnTo>
                        <a:pt x="248" y="960"/>
                      </a:lnTo>
                      <a:lnTo>
                        <a:pt x="244" y="940"/>
                      </a:lnTo>
                      <a:lnTo>
                        <a:pt x="240" y="918"/>
                      </a:lnTo>
                      <a:lnTo>
                        <a:pt x="238" y="894"/>
                      </a:lnTo>
                      <a:lnTo>
                        <a:pt x="238" y="846"/>
                      </a:lnTo>
                      <a:lnTo>
                        <a:pt x="242" y="792"/>
                      </a:lnTo>
                      <a:lnTo>
                        <a:pt x="250" y="736"/>
                      </a:lnTo>
                      <a:lnTo>
                        <a:pt x="262" y="676"/>
                      </a:lnTo>
                      <a:lnTo>
                        <a:pt x="278" y="612"/>
                      </a:lnTo>
                      <a:lnTo>
                        <a:pt x="300" y="546"/>
                      </a:lnTo>
                      <a:lnTo>
                        <a:pt x="324" y="478"/>
                      </a:lnTo>
                      <a:lnTo>
                        <a:pt x="354" y="406"/>
                      </a:lnTo>
                      <a:lnTo>
                        <a:pt x="388" y="332"/>
                      </a:lnTo>
                      <a:lnTo>
                        <a:pt x="426" y="254"/>
                      </a:lnTo>
                      <a:lnTo>
                        <a:pt x="468" y="176"/>
                      </a:lnTo>
                      <a:lnTo>
                        <a:pt x="292" y="0"/>
                      </a:lnTo>
                      <a:lnTo>
                        <a:pt x="292" y="0"/>
                      </a:lnTo>
                      <a:lnTo>
                        <a:pt x="236" y="100"/>
                      </a:lnTo>
                      <a:lnTo>
                        <a:pt x="186" y="198"/>
                      </a:lnTo>
                      <a:lnTo>
                        <a:pt x="140" y="294"/>
                      </a:lnTo>
                      <a:lnTo>
                        <a:pt x="102" y="388"/>
                      </a:lnTo>
                      <a:lnTo>
                        <a:pt x="84" y="434"/>
                      </a:lnTo>
                      <a:lnTo>
                        <a:pt x="70" y="480"/>
                      </a:lnTo>
                      <a:lnTo>
                        <a:pt x="56" y="524"/>
                      </a:lnTo>
                      <a:lnTo>
                        <a:pt x="42" y="568"/>
                      </a:lnTo>
                      <a:lnTo>
                        <a:pt x="32" y="612"/>
                      </a:lnTo>
                      <a:lnTo>
                        <a:pt x="22" y="654"/>
                      </a:lnTo>
                      <a:lnTo>
                        <a:pt x="14" y="696"/>
                      </a:lnTo>
                      <a:lnTo>
                        <a:pt x="8" y="736"/>
                      </a:lnTo>
                      <a:lnTo>
                        <a:pt x="4" y="776"/>
                      </a:lnTo>
                      <a:lnTo>
                        <a:pt x="2" y="816"/>
                      </a:lnTo>
                      <a:lnTo>
                        <a:pt x="0" y="854"/>
                      </a:lnTo>
                      <a:lnTo>
                        <a:pt x="0" y="890"/>
                      </a:lnTo>
                      <a:lnTo>
                        <a:pt x="2" y="926"/>
                      </a:lnTo>
                      <a:lnTo>
                        <a:pt x="6" y="962"/>
                      </a:lnTo>
                      <a:lnTo>
                        <a:pt x="12" y="994"/>
                      </a:lnTo>
                      <a:lnTo>
                        <a:pt x="18" y="1028"/>
                      </a:lnTo>
                      <a:lnTo>
                        <a:pt x="28" y="1060"/>
                      </a:lnTo>
                      <a:lnTo>
                        <a:pt x="38" y="1090"/>
                      </a:lnTo>
                      <a:lnTo>
                        <a:pt x="50" y="1120"/>
                      </a:lnTo>
                      <a:lnTo>
                        <a:pt x="64" y="1148"/>
                      </a:lnTo>
                      <a:lnTo>
                        <a:pt x="80" y="1174"/>
                      </a:lnTo>
                      <a:lnTo>
                        <a:pt x="98" y="1200"/>
                      </a:lnTo>
                      <a:lnTo>
                        <a:pt x="116" y="1224"/>
                      </a:lnTo>
                      <a:lnTo>
                        <a:pt x="138" y="1246"/>
                      </a:lnTo>
                      <a:lnTo>
                        <a:pt x="138" y="1246"/>
                      </a:lnTo>
                      <a:lnTo>
                        <a:pt x="156" y="1264"/>
                      </a:lnTo>
                      <a:lnTo>
                        <a:pt x="174" y="1278"/>
                      </a:lnTo>
                      <a:lnTo>
                        <a:pt x="194" y="1294"/>
                      </a:lnTo>
                      <a:lnTo>
                        <a:pt x="214" y="1308"/>
                      </a:lnTo>
                      <a:lnTo>
                        <a:pt x="234" y="1320"/>
                      </a:lnTo>
                      <a:lnTo>
                        <a:pt x="256" y="1330"/>
                      </a:lnTo>
                      <a:lnTo>
                        <a:pt x="280" y="1342"/>
                      </a:lnTo>
                      <a:lnTo>
                        <a:pt x="302" y="1350"/>
                      </a:lnTo>
                      <a:lnTo>
                        <a:pt x="326" y="1358"/>
                      </a:lnTo>
                      <a:lnTo>
                        <a:pt x="352" y="1366"/>
                      </a:lnTo>
                      <a:lnTo>
                        <a:pt x="378" y="1372"/>
                      </a:lnTo>
                      <a:lnTo>
                        <a:pt x="404" y="1376"/>
                      </a:lnTo>
                      <a:lnTo>
                        <a:pt x="460" y="1384"/>
                      </a:lnTo>
                      <a:lnTo>
                        <a:pt x="518" y="1386"/>
                      </a:lnTo>
                      <a:lnTo>
                        <a:pt x="518" y="1386"/>
                      </a:lnTo>
                      <a:lnTo>
                        <a:pt x="564" y="1384"/>
                      </a:lnTo>
                      <a:lnTo>
                        <a:pt x="612" y="1380"/>
                      </a:lnTo>
                      <a:lnTo>
                        <a:pt x="660" y="1374"/>
                      </a:lnTo>
                      <a:lnTo>
                        <a:pt x="710" y="1366"/>
                      </a:lnTo>
                      <a:lnTo>
                        <a:pt x="760" y="1354"/>
                      </a:lnTo>
                      <a:lnTo>
                        <a:pt x="812" y="1342"/>
                      </a:lnTo>
                      <a:lnTo>
                        <a:pt x="866" y="1326"/>
                      </a:lnTo>
                      <a:lnTo>
                        <a:pt x="920" y="1308"/>
                      </a:lnTo>
                      <a:lnTo>
                        <a:pt x="974" y="1288"/>
                      </a:lnTo>
                      <a:lnTo>
                        <a:pt x="1030" y="1266"/>
                      </a:lnTo>
                      <a:lnTo>
                        <a:pt x="1088" y="1242"/>
                      </a:lnTo>
                      <a:lnTo>
                        <a:pt x="1146" y="1216"/>
                      </a:lnTo>
                      <a:lnTo>
                        <a:pt x="1204" y="1188"/>
                      </a:lnTo>
                      <a:lnTo>
                        <a:pt x="1262" y="1156"/>
                      </a:lnTo>
                      <a:lnTo>
                        <a:pt x="1322" y="1124"/>
                      </a:lnTo>
                      <a:lnTo>
                        <a:pt x="1382" y="1090"/>
                      </a:lnTo>
                      <a:lnTo>
                        <a:pt x="1208" y="914"/>
                      </a:lnTo>
                      <a:lnTo>
                        <a:pt x="1208" y="914"/>
                      </a:lnTo>
                      <a:lnTo>
                        <a:pt x="1110" y="966"/>
                      </a:lnTo>
                      <a:lnTo>
                        <a:pt x="1016" y="1012"/>
                      </a:lnTo>
                      <a:lnTo>
                        <a:pt x="968" y="1034"/>
                      </a:lnTo>
                      <a:lnTo>
                        <a:pt x="922" y="1052"/>
                      </a:lnTo>
                      <a:lnTo>
                        <a:pt x="878" y="1070"/>
                      </a:lnTo>
                      <a:lnTo>
                        <a:pt x="834" y="1084"/>
                      </a:lnTo>
                      <a:lnTo>
                        <a:pt x="792" y="1098"/>
                      </a:lnTo>
                      <a:lnTo>
                        <a:pt x="748" y="1110"/>
                      </a:lnTo>
                      <a:lnTo>
                        <a:pt x="708" y="1122"/>
                      </a:lnTo>
                      <a:lnTo>
                        <a:pt x="668" y="1130"/>
                      </a:lnTo>
                      <a:lnTo>
                        <a:pt x="628" y="1136"/>
                      </a:lnTo>
                      <a:lnTo>
                        <a:pt x="590" y="1142"/>
                      </a:lnTo>
                      <a:lnTo>
                        <a:pt x="554" y="1144"/>
                      </a:lnTo>
                      <a:lnTo>
                        <a:pt x="518" y="1146"/>
                      </a:lnTo>
                      <a:lnTo>
                        <a:pt x="518" y="11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833">
                  <a:extLst>
                    <a:ext uri="{FF2B5EF4-FFF2-40B4-BE49-F238E27FC236}">
                      <a16:creationId xmlns:a16="http://schemas.microsoft.com/office/drawing/2014/main" xmlns="" id="{6DA764FF-A21C-40E0-BA48-F0AC5010C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60637" y="2351088"/>
                  <a:ext cx="1031875" cy="1031875"/>
                </a:xfrm>
                <a:custGeom>
                  <a:avLst/>
                  <a:gdLst>
                    <a:gd name="T0" fmla="*/ 480 w 650"/>
                    <a:gd name="T1" fmla="*/ 650 h 650"/>
                    <a:gd name="T2" fmla="*/ 650 w 650"/>
                    <a:gd name="T3" fmla="*/ 480 h 650"/>
                    <a:gd name="T4" fmla="*/ 650 w 650"/>
                    <a:gd name="T5" fmla="*/ 480 h 650"/>
                    <a:gd name="T6" fmla="*/ 536 w 650"/>
                    <a:gd name="T7" fmla="*/ 354 h 650"/>
                    <a:gd name="T8" fmla="*/ 478 w 650"/>
                    <a:gd name="T9" fmla="*/ 296 h 650"/>
                    <a:gd name="T10" fmla="*/ 422 w 650"/>
                    <a:gd name="T11" fmla="*/ 236 h 650"/>
                    <a:gd name="T12" fmla="*/ 362 w 650"/>
                    <a:gd name="T13" fmla="*/ 178 h 650"/>
                    <a:gd name="T14" fmla="*/ 302 w 650"/>
                    <a:gd name="T15" fmla="*/ 120 h 650"/>
                    <a:gd name="T16" fmla="*/ 238 w 650"/>
                    <a:gd name="T17" fmla="*/ 60 h 650"/>
                    <a:gd name="T18" fmla="*/ 170 w 650"/>
                    <a:gd name="T19" fmla="*/ 0 h 650"/>
                    <a:gd name="T20" fmla="*/ 0 w 650"/>
                    <a:gd name="T21" fmla="*/ 170 h 650"/>
                    <a:gd name="T22" fmla="*/ 0 w 650"/>
                    <a:gd name="T23" fmla="*/ 170 h 650"/>
                    <a:gd name="T24" fmla="*/ 66 w 650"/>
                    <a:gd name="T25" fmla="*/ 230 h 650"/>
                    <a:gd name="T26" fmla="*/ 130 w 650"/>
                    <a:gd name="T27" fmla="*/ 288 h 650"/>
                    <a:gd name="T28" fmla="*/ 190 w 650"/>
                    <a:gd name="T29" fmla="*/ 346 h 650"/>
                    <a:gd name="T30" fmla="*/ 250 w 650"/>
                    <a:gd name="T31" fmla="*/ 404 h 650"/>
                    <a:gd name="T32" fmla="*/ 308 w 650"/>
                    <a:gd name="T33" fmla="*/ 462 h 650"/>
                    <a:gd name="T34" fmla="*/ 364 w 650"/>
                    <a:gd name="T35" fmla="*/ 524 h 650"/>
                    <a:gd name="T36" fmla="*/ 422 w 650"/>
                    <a:gd name="T37" fmla="*/ 586 h 650"/>
                    <a:gd name="T38" fmla="*/ 480 w 650"/>
                    <a:gd name="T39" fmla="*/ 650 h 650"/>
                    <a:gd name="T40" fmla="*/ 480 w 650"/>
                    <a:gd name="T41" fmla="*/ 65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0" h="650">
                      <a:moveTo>
                        <a:pt x="480" y="650"/>
                      </a:moveTo>
                      <a:lnTo>
                        <a:pt x="650" y="480"/>
                      </a:lnTo>
                      <a:lnTo>
                        <a:pt x="650" y="480"/>
                      </a:lnTo>
                      <a:lnTo>
                        <a:pt x="536" y="354"/>
                      </a:lnTo>
                      <a:lnTo>
                        <a:pt x="478" y="296"/>
                      </a:lnTo>
                      <a:lnTo>
                        <a:pt x="422" y="236"/>
                      </a:lnTo>
                      <a:lnTo>
                        <a:pt x="362" y="178"/>
                      </a:lnTo>
                      <a:lnTo>
                        <a:pt x="302" y="120"/>
                      </a:lnTo>
                      <a:lnTo>
                        <a:pt x="238" y="60"/>
                      </a:lnTo>
                      <a:lnTo>
                        <a:pt x="170" y="0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66" y="230"/>
                      </a:lnTo>
                      <a:lnTo>
                        <a:pt x="130" y="288"/>
                      </a:lnTo>
                      <a:lnTo>
                        <a:pt x="190" y="346"/>
                      </a:lnTo>
                      <a:lnTo>
                        <a:pt x="250" y="404"/>
                      </a:lnTo>
                      <a:lnTo>
                        <a:pt x="308" y="462"/>
                      </a:lnTo>
                      <a:lnTo>
                        <a:pt x="364" y="524"/>
                      </a:lnTo>
                      <a:lnTo>
                        <a:pt x="422" y="586"/>
                      </a:lnTo>
                      <a:lnTo>
                        <a:pt x="480" y="650"/>
                      </a:lnTo>
                      <a:lnTo>
                        <a:pt x="480" y="6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834">
                  <a:extLst>
                    <a:ext uri="{FF2B5EF4-FFF2-40B4-BE49-F238E27FC236}">
                      <a16:creationId xmlns:a16="http://schemas.microsoft.com/office/drawing/2014/main" xmlns="" id="{259D616C-C54E-4D74-91F9-3B19C20C5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452687" y="4211638"/>
                  <a:ext cx="2193925" cy="2200275"/>
                </a:xfrm>
                <a:custGeom>
                  <a:avLst/>
                  <a:gdLst>
                    <a:gd name="T0" fmla="*/ 1076 w 1382"/>
                    <a:gd name="T1" fmla="*/ 1076 h 1386"/>
                    <a:gd name="T2" fmla="*/ 1036 w 1382"/>
                    <a:gd name="T3" fmla="*/ 1106 h 1386"/>
                    <a:gd name="T4" fmla="*/ 988 w 1382"/>
                    <a:gd name="T5" fmla="*/ 1128 h 1386"/>
                    <a:gd name="T6" fmla="*/ 930 w 1382"/>
                    <a:gd name="T7" fmla="*/ 1140 h 1386"/>
                    <a:gd name="T8" fmla="*/ 864 w 1382"/>
                    <a:gd name="T9" fmla="*/ 1146 h 1386"/>
                    <a:gd name="T10" fmla="*/ 864 w 1382"/>
                    <a:gd name="T11" fmla="*/ 1146 h 1386"/>
                    <a:gd name="T12" fmla="*/ 792 w 1382"/>
                    <a:gd name="T13" fmla="*/ 1142 h 1386"/>
                    <a:gd name="T14" fmla="*/ 714 w 1382"/>
                    <a:gd name="T15" fmla="*/ 1130 h 1386"/>
                    <a:gd name="T16" fmla="*/ 634 w 1382"/>
                    <a:gd name="T17" fmla="*/ 1110 h 1386"/>
                    <a:gd name="T18" fmla="*/ 548 w 1382"/>
                    <a:gd name="T19" fmla="*/ 1084 h 1386"/>
                    <a:gd name="T20" fmla="*/ 458 w 1382"/>
                    <a:gd name="T21" fmla="*/ 1052 h 1386"/>
                    <a:gd name="T22" fmla="*/ 366 w 1382"/>
                    <a:gd name="T23" fmla="*/ 1012 h 1386"/>
                    <a:gd name="T24" fmla="*/ 174 w 1382"/>
                    <a:gd name="T25" fmla="*/ 914 h 1386"/>
                    <a:gd name="T26" fmla="*/ 0 w 1382"/>
                    <a:gd name="T27" fmla="*/ 1090 h 1386"/>
                    <a:gd name="T28" fmla="*/ 120 w 1382"/>
                    <a:gd name="T29" fmla="*/ 1156 h 1386"/>
                    <a:gd name="T30" fmla="*/ 236 w 1382"/>
                    <a:gd name="T31" fmla="*/ 1216 h 1386"/>
                    <a:gd name="T32" fmla="*/ 352 w 1382"/>
                    <a:gd name="T33" fmla="*/ 1266 h 1386"/>
                    <a:gd name="T34" fmla="*/ 462 w 1382"/>
                    <a:gd name="T35" fmla="*/ 1308 h 1386"/>
                    <a:gd name="T36" fmla="*/ 570 w 1382"/>
                    <a:gd name="T37" fmla="*/ 1342 h 1386"/>
                    <a:gd name="T38" fmla="*/ 672 w 1382"/>
                    <a:gd name="T39" fmla="*/ 1366 h 1386"/>
                    <a:gd name="T40" fmla="*/ 770 w 1382"/>
                    <a:gd name="T41" fmla="*/ 1380 h 1386"/>
                    <a:gd name="T42" fmla="*/ 864 w 1382"/>
                    <a:gd name="T43" fmla="*/ 1386 h 1386"/>
                    <a:gd name="T44" fmla="*/ 864 w 1382"/>
                    <a:gd name="T45" fmla="*/ 1386 h 1386"/>
                    <a:gd name="T46" fmla="*/ 978 w 1382"/>
                    <a:gd name="T47" fmla="*/ 1376 h 1386"/>
                    <a:gd name="T48" fmla="*/ 1030 w 1382"/>
                    <a:gd name="T49" fmla="*/ 1366 h 1386"/>
                    <a:gd name="T50" fmla="*/ 1080 w 1382"/>
                    <a:gd name="T51" fmla="*/ 1350 h 1386"/>
                    <a:gd name="T52" fmla="*/ 1126 w 1382"/>
                    <a:gd name="T53" fmla="*/ 1330 h 1386"/>
                    <a:gd name="T54" fmla="*/ 1168 w 1382"/>
                    <a:gd name="T55" fmla="*/ 1306 h 1386"/>
                    <a:gd name="T56" fmla="*/ 1208 w 1382"/>
                    <a:gd name="T57" fmla="*/ 1278 h 1386"/>
                    <a:gd name="T58" fmla="*/ 1246 w 1382"/>
                    <a:gd name="T59" fmla="*/ 1246 h 1386"/>
                    <a:gd name="T60" fmla="*/ 1266 w 1382"/>
                    <a:gd name="T61" fmla="*/ 1224 h 1386"/>
                    <a:gd name="T62" fmla="*/ 1302 w 1382"/>
                    <a:gd name="T63" fmla="*/ 1174 h 1386"/>
                    <a:gd name="T64" fmla="*/ 1332 w 1382"/>
                    <a:gd name="T65" fmla="*/ 1118 h 1386"/>
                    <a:gd name="T66" fmla="*/ 1356 w 1382"/>
                    <a:gd name="T67" fmla="*/ 1060 h 1386"/>
                    <a:gd name="T68" fmla="*/ 1372 w 1382"/>
                    <a:gd name="T69" fmla="*/ 994 h 1386"/>
                    <a:gd name="T70" fmla="*/ 1380 w 1382"/>
                    <a:gd name="T71" fmla="*/ 926 h 1386"/>
                    <a:gd name="T72" fmla="*/ 1382 w 1382"/>
                    <a:gd name="T73" fmla="*/ 854 h 1386"/>
                    <a:gd name="T74" fmla="*/ 1378 w 1382"/>
                    <a:gd name="T75" fmla="*/ 776 h 1386"/>
                    <a:gd name="T76" fmla="*/ 1368 w 1382"/>
                    <a:gd name="T77" fmla="*/ 696 h 1386"/>
                    <a:gd name="T78" fmla="*/ 1350 w 1382"/>
                    <a:gd name="T79" fmla="*/ 612 h 1386"/>
                    <a:gd name="T80" fmla="*/ 1326 w 1382"/>
                    <a:gd name="T81" fmla="*/ 524 h 1386"/>
                    <a:gd name="T82" fmla="*/ 1296 w 1382"/>
                    <a:gd name="T83" fmla="*/ 434 h 1386"/>
                    <a:gd name="T84" fmla="*/ 1242 w 1382"/>
                    <a:gd name="T85" fmla="*/ 294 h 1386"/>
                    <a:gd name="T86" fmla="*/ 1146 w 1382"/>
                    <a:gd name="T87" fmla="*/ 100 h 1386"/>
                    <a:gd name="T88" fmla="*/ 914 w 1382"/>
                    <a:gd name="T89" fmla="*/ 176 h 1386"/>
                    <a:gd name="T90" fmla="*/ 956 w 1382"/>
                    <a:gd name="T91" fmla="*/ 254 h 1386"/>
                    <a:gd name="T92" fmla="*/ 1028 w 1382"/>
                    <a:gd name="T93" fmla="*/ 406 h 1386"/>
                    <a:gd name="T94" fmla="*/ 1082 w 1382"/>
                    <a:gd name="T95" fmla="*/ 546 h 1386"/>
                    <a:gd name="T96" fmla="*/ 1120 w 1382"/>
                    <a:gd name="T97" fmla="*/ 676 h 1386"/>
                    <a:gd name="T98" fmla="*/ 1142 w 1382"/>
                    <a:gd name="T99" fmla="*/ 792 h 1386"/>
                    <a:gd name="T100" fmla="*/ 1144 w 1382"/>
                    <a:gd name="T101" fmla="*/ 894 h 1386"/>
                    <a:gd name="T102" fmla="*/ 1140 w 1382"/>
                    <a:gd name="T103" fmla="*/ 940 h 1386"/>
                    <a:gd name="T104" fmla="*/ 1130 w 1382"/>
                    <a:gd name="T105" fmla="*/ 980 h 1386"/>
                    <a:gd name="T106" fmla="*/ 1116 w 1382"/>
                    <a:gd name="T107" fmla="*/ 1016 h 1386"/>
                    <a:gd name="T108" fmla="*/ 1098 w 1382"/>
                    <a:gd name="T109" fmla="*/ 1050 h 1386"/>
                    <a:gd name="T110" fmla="*/ 1076 w 1382"/>
                    <a:gd name="T111" fmla="*/ 1076 h 1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382" h="1386">
                      <a:moveTo>
                        <a:pt x="1076" y="1076"/>
                      </a:moveTo>
                      <a:lnTo>
                        <a:pt x="1076" y="1076"/>
                      </a:lnTo>
                      <a:lnTo>
                        <a:pt x="1056" y="1092"/>
                      </a:lnTo>
                      <a:lnTo>
                        <a:pt x="1036" y="1106"/>
                      </a:lnTo>
                      <a:lnTo>
                        <a:pt x="1014" y="1118"/>
                      </a:lnTo>
                      <a:lnTo>
                        <a:pt x="988" y="1128"/>
                      </a:lnTo>
                      <a:lnTo>
                        <a:pt x="960" y="1136"/>
                      </a:lnTo>
                      <a:lnTo>
                        <a:pt x="930" y="1140"/>
                      </a:lnTo>
                      <a:lnTo>
                        <a:pt x="898" y="1144"/>
                      </a:lnTo>
                      <a:lnTo>
                        <a:pt x="864" y="1146"/>
                      </a:lnTo>
                      <a:lnTo>
                        <a:pt x="864" y="1146"/>
                      </a:lnTo>
                      <a:lnTo>
                        <a:pt x="864" y="1146"/>
                      </a:lnTo>
                      <a:lnTo>
                        <a:pt x="828" y="1144"/>
                      </a:lnTo>
                      <a:lnTo>
                        <a:pt x="792" y="1142"/>
                      </a:lnTo>
                      <a:lnTo>
                        <a:pt x="754" y="1136"/>
                      </a:lnTo>
                      <a:lnTo>
                        <a:pt x="714" y="1130"/>
                      </a:lnTo>
                      <a:lnTo>
                        <a:pt x="674" y="1122"/>
                      </a:lnTo>
                      <a:lnTo>
                        <a:pt x="634" y="1110"/>
                      </a:lnTo>
                      <a:lnTo>
                        <a:pt x="590" y="1098"/>
                      </a:lnTo>
                      <a:lnTo>
                        <a:pt x="548" y="1084"/>
                      </a:lnTo>
                      <a:lnTo>
                        <a:pt x="504" y="1070"/>
                      </a:lnTo>
                      <a:lnTo>
                        <a:pt x="458" y="1052"/>
                      </a:lnTo>
                      <a:lnTo>
                        <a:pt x="414" y="1034"/>
                      </a:lnTo>
                      <a:lnTo>
                        <a:pt x="366" y="1012"/>
                      </a:lnTo>
                      <a:lnTo>
                        <a:pt x="272" y="966"/>
                      </a:lnTo>
                      <a:lnTo>
                        <a:pt x="174" y="914"/>
                      </a:lnTo>
                      <a:lnTo>
                        <a:pt x="0" y="1090"/>
                      </a:lnTo>
                      <a:lnTo>
                        <a:pt x="0" y="1090"/>
                      </a:lnTo>
                      <a:lnTo>
                        <a:pt x="60" y="1124"/>
                      </a:lnTo>
                      <a:lnTo>
                        <a:pt x="120" y="1156"/>
                      </a:lnTo>
                      <a:lnTo>
                        <a:pt x="178" y="1188"/>
                      </a:lnTo>
                      <a:lnTo>
                        <a:pt x="236" y="1216"/>
                      </a:lnTo>
                      <a:lnTo>
                        <a:pt x="294" y="1242"/>
                      </a:lnTo>
                      <a:lnTo>
                        <a:pt x="352" y="1266"/>
                      </a:lnTo>
                      <a:lnTo>
                        <a:pt x="408" y="1288"/>
                      </a:lnTo>
                      <a:lnTo>
                        <a:pt x="462" y="1308"/>
                      </a:lnTo>
                      <a:lnTo>
                        <a:pt x="516" y="1326"/>
                      </a:lnTo>
                      <a:lnTo>
                        <a:pt x="570" y="1342"/>
                      </a:lnTo>
                      <a:lnTo>
                        <a:pt x="622" y="1354"/>
                      </a:lnTo>
                      <a:lnTo>
                        <a:pt x="672" y="1366"/>
                      </a:lnTo>
                      <a:lnTo>
                        <a:pt x="722" y="1374"/>
                      </a:lnTo>
                      <a:lnTo>
                        <a:pt x="770" y="1380"/>
                      </a:lnTo>
                      <a:lnTo>
                        <a:pt x="818" y="1384"/>
                      </a:lnTo>
                      <a:lnTo>
                        <a:pt x="864" y="1386"/>
                      </a:lnTo>
                      <a:lnTo>
                        <a:pt x="864" y="1386"/>
                      </a:lnTo>
                      <a:lnTo>
                        <a:pt x="864" y="1386"/>
                      </a:lnTo>
                      <a:lnTo>
                        <a:pt x="922" y="1384"/>
                      </a:lnTo>
                      <a:lnTo>
                        <a:pt x="978" y="1376"/>
                      </a:lnTo>
                      <a:lnTo>
                        <a:pt x="1004" y="1372"/>
                      </a:lnTo>
                      <a:lnTo>
                        <a:pt x="1030" y="1366"/>
                      </a:lnTo>
                      <a:lnTo>
                        <a:pt x="1056" y="1358"/>
                      </a:lnTo>
                      <a:lnTo>
                        <a:pt x="1080" y="1350"/>
                      </a:lnTo>
                      <a:lnTo>
                        <a:pt x="1104" y="1342"/>
                      </a:lnTo>
                      <a:lnTo>
                        <a:pt x="1126" y="1330"/>
                      </a:lnTo>
                      <a:lnTo>
                        <a:pt x="1148" y="1320"/>
                      </a:lnTo>
                      <a:lnTo>
                        <a:pt x="1168" y="1306"/>
                      </a:lnTo>
                      <a:lnTo>
                        <a:pt x="1190" y="1294"/>
                      </a:lnTo>
                      <a:lnTo>
                        <a:pt x="1208" y="1278"/>
                      </a:lnTo>
                      <a:lnTo>
                        <a:pt x="1228" y="1264"/>
                      </a:lnTo>
                      <a:lnTo>
                        <a:pt x="1246" y="1246"/>
                      </a:lnTo>
                      <a:lnTo>
                        <a:pt x="1246" y="1246"/>
                      </a:lnTo>
                      <a:lnTo>
                        <a:pt x="1266" y="1224"/>
                      </a:lnTo>
                      <a:lnTo>
                        <a:pt x="1286" y="1200"/>
                      </a:lnTo>
                      <a:lnTo>
                        <a:pt x="1302" y="1174"/>
                      </a:lnTo>
                      <a:lnTo>
                        <a:pt x="1318" y="1146"/>
                      </a:lnTo>
                      <a:lnTo>
                        <a:pt x="1332" y="1118"/>
                      </a:lnTo>
                      <a:lnTo>
                        <a:pt x="1344" y="1090"/>
                      </a:lnTo>
                      <a:lnTo>
                        <a:pt x="1356" y="1060"/>
                      </a:lnTo>
                      <a:lnTo>
                        <a:pt x="1364" y="1028"/>
                      </a:lnTo>
                      <a:lnTo>
                        <a:pt x="1372" y="994"/>
                      </a:lnTo>
                      <a:lnTo>
                        <a:pt x="1376" y="960"/>
                      </a:lnTo>
                      <a:lnTo>
                        <a:pt x="1380" y="926"/>
                      </a:lnTo>
                      <a:lnTo>
                        <a:pt x="1382" y="890"/>
                      </a:lnTo>
                      <a:lnTo>
                        <a:pt x="1382" y="854"/>
                      </a:lnTo>
                      <a:lnTo>
                        <a:pt x="1380" y="816"/>
                      </a:lnTo>
                      <a:lnTo>
                        <a:pt x="1378" y="776"/>
                      </a:lnTo>
                      <a:lnTo>
                        <a:pt x="1374" y="736"/>
                      </a:lnTo>
                      <a:lnTo>
                        <a:pt x="1368" y="696"/>
                      </a:lnTo>
                      <a:lnTo>
                        <a:pt x="1360" y="654"/>
                      </a:lnTo>
                      <a:lnTo>
                        <a:pt x="1350" y="612"/>
                      </a:lnTo>
                      <a:lnTo>
                        <a:pt x="1340" y="568"/>
                      </a:lnTo>
                      <a:lnTo>
                        <a:pt x="1326" y="524"/>
                      </a:lnTo>
                      <a:lnTo>
                        <a:pt x="1312" y="480"/>
                      </a:lnTo>
                      <a:lnTo>
                        <a:pt x="1296" y="434"/>
                      </a:lnTo>
                      <a:lnTo>
                        <a:pt x="1280" y="388"/>
                      </a:lnTo>
                      <a:lnTo>
                        <a:pt x="1242" y="294"/>
                      </a:lnTo>
                      <a:lnTo>
                        <a:pt x="1196" y="198"/>
                      </a:lnTo>
                      <a:lnTo>
                        <a:pt x="1146" y="100"/>
                      </a:lnTo>
                      <a:lnTo>
                        <a:pt x="1090" y="0"/>
                      </a:lnTo>
                      <a:lnTo>
                        <a:pt x="914" y="176"/>
                      </a:lnTo>
                      <a:lnTo>
                        <a:pt x="914" y="176"/>
                      </a:lnTo>
                      <a:lnTo>
                        <a:pt x="956" y="254"/>
                      </a:lnTo>
                      <a:lnTo>
                        <a:pt x="994" y="332"/>
                      </a:lnTo>
                      <a:lnTo>
                        <a:pt x="1028" y="406"/>
                      </a:lnTo>
                      <a:lnTo>
                        <a:pt x="1058" y="478"/>
                      </a:lnTo>
                      <a:lnTo>
                        <a:pt x="1082" y="546"/>
                      </a:lnTo>
                      <a:lnTo>
                        <a:pt x="1104" y="612"/>
                      </a:lnTo>
                      <a:lnTo>
                        <a:pt x="1120" y="676"/>
                      </a:lnTo>
                      <a:lnTo>
                        <a:pt x="1132" y="736"/>
                      </a:lnTo>
                      <a:lnTo>
                        <a:pt x="1142" y="792"/>
                      </a:lnTo>
                      <a:lnTo>
                        <a:pt x="1144" y="844"/>
                      </a:lnTo>
                      <a:lnTo>
                        <a:pt x="1144" y="894"/>
                      </a:lnTo>
                      <a:lnTo>
                        <a:pt x="1142" y="918"/>
                      </a:lnTo>
                      <a:lnTo>
                        <a:pt x="1140" y="940"/>
                      </a:lnTo>
                      <a:lnTo>
                        <a:pt x="1136" y="960"/>
                      </a:lnTo>
                      <a:lnTo>
                        <a:pt x="1130" y="980"/>
                      </a:lnTo>
                      <a:lnTo>
                        <a:pt x="1124" y="1000"/>
                      </a:lnTo>
                      <a:lnTo>
                        <a:pt x="1116" y="1016"/>
                      </a:lnTo>
                      <a:lnTo>
                        <a:pt x="1108" y="1034"/>
                      </a:lnTo>
                      <a:lnTo>
                        <a:pt x="1098" y="1050"/>
                      </a:lnTo>
                      <a:lnTo>
                        <a:pt x="1088" y="1064"/>
                      </a:lnTo>
                      <a:lnTo>
                        <a:pt x="1076" y="1076"/>
                      </a:lnTo>
                      <a:lnTo>
                        <a:pt x="1076" y="10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835">
                  <a:extLst>
                    <a:ext uri="{FF2B5EF4-FFF2-40B4-BE49-F238E27FC236}">
                      <a16:creationId xmlns:a16="http://schemas.microsoft.com/office/drawing/2014/main" xmlns="" id="{0547BDDE-57CB-48A5-83C7-FFEFECC90C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86413" y="1077913"/>
                  <a:ext cx="2193925" cy="2200275"/>
                </a:xfrm>
                <a:custGeom>
                  <a:avLst/>
                  <a:gdLst>
                    <a:gd name="T0" fmla="*/ 308 w 1382"/>
                    <a:gd name="T1" fmla="*/ 308 h 1386"/>
                    <a:gd name="T2" fmla="*/ 346 w 1382"/>
                    <a:gd name="T3" fmla="*/ 278 h 1386"/>
                    <a:gd name="T4" fmla="*/ 394 w 1382"/>
                    <a:gd name="T5" fmla="*/ 256 h 1386"/>
                    <a:gd name="T6" fmla="*/ 452 w 1382"/>
                    <a:gd name="T7" fmla="*/ 244 h 1386"/>
                    <a:gd name="T8" fmla="*/ 518 w 1382"/>
                    <a:gd name="T9" fmla="*/ 240 h 1386"/>
                    <a:gd name="T10" fmla="*/ 554 w 1382"/>
                    <a:gd name="T11" fmla="*/ 240 h 1386"/>
                    <a:gd name="T12" fmla="*/ 628 w 1382"/>
                    <a:gd name="T13" fmla="*/ 248 h 1386"/>
                    <a:gd name="T14" fmla="*/ 708 w 1382"/>
                    <a:gd name="T15" fmla="*/ 264 h 1386"/>
                    <a:gd name="T16" fmla="*/ 790 w 1382"/>
                    <a:gd name="T17" fmla="*/ 286 h 1386"/>
                    <a:gd name="T18" fmla="*/ 878 w 1382"/>
                    <a:gd name="T19" fmla="*/ 316 h 1386"/>
                    <a:gd name="T20" fmla="*/ 968 w 1382"/>
                    <a:gd name="T21" fmla="*/ 352 h 1386"/>
                    <a:gd name="T22" fmla="*/ 1110 w 1382"/>
                    <a:gd name="T23" fmla="*/ 418 h 1386"/>
                    <a:gd name="T24" fmla="*/ 1382 w 1382"/>
                    <a:gd name="T25" fmla="*/ 294 h 1386"/>
                    <a:gd name="T26" fmla="*/ 1322 w 1382"/>
                    <a:gd name="T27" fmla="*/ 260 h 1386"/>
                    <a:gd name="T28" fmla="*/ 1204 w 1382"/>
                    <a:gd name="T29" fmla="*/ 198 h 1386"/>
                    <a:gd name="T30" fmla="*/ 1088 w 1382"/>
                    <a:gd name="T31" fmla="*/ 142 h 1386"/>
                    <a:gd name="T32" fmla="*/ 974 w 1382"/>
                    <a:gd name="T33" fmla="*/ 96 h 1386"/>
                    <a:gd name="T34" fmla="*/ 866 w 1382"/>
                    <a:gd name="T35" fmla="*/ 58 h 1386"/>
                    <a:gd name="T36" fmla="*/ 760 w 1382"/>
                    <a:gd name="T37" fmla="*/ 30 h 1386"/>
                    <a:gd name="T38" fmla="*/ 660 w 1382"/>
                    <a:gd name="T39" fmla="*/ 10 h 1386"/>
                    <a:gd name="T40" fmla="*/ 564 w 1382"/>
                    <a:gd name="T41" fmla="*/ 0 h 1386"/>
                    <a:gd name="T42" fmla="*/ 518 w 1382"/>
                    <a:gd name="T43" fmla="*/ 0 h 1386"/>
                    <a:gd name="T44" fmla="*/ 404 w 1382"/>
                    <a:gd name="T45" fmla="*/ 8 h 1386"/>
                    <a:gd name="T46" fmla="*/ 352 w 1382"/>
                    <a:gd name="T47" fmla="*/ 18 h 1386"/>
                    <a:gd name="T48" fmla="*/ 302 w 1382"/>
                    <a:gd name="T49" fmla="*/ 34 h 1386"/>
                    <a:gd name="T50" fmla="*/ 256 w 1382"/>
                    <a:gd name="T51" fmla="*/ 54 h 1386"/>
                    <a:gd name="T52" fmla="*/ 214 w 1382"/>
                    <a:gd name="T53" fmla="*/ 78 h 1386"/>
                    <a:gd name="T54" fmla="*/ 174 w 1382"/>
                    <a:gd name="T55" fmla="*/ 106 h 1386"/>
                    <a:gd name="T56" fmla="*/ 138 w 1382"/>
                    <a:gd name="T57" fmla="*/ 138 h 1386"/>
                    <a:gd name="T58" fmla="*/ 116 w 1382"/>
                    <a:gd name="T59" fmla="*/ 162 h 1386"/>
                    <a:gd name="T60" fmla="*/ 80 w 1382"/>
                    <a:gd name="T61" fmla="*/ 210 h 1386"/>
                    <a:gd name="T62" fmla="*/ 50 w 1382"/>
                    <a:gd name="T63" fmla="*/ 266 h 1386"/>
                    <a:gd name="T64" fmla="*/ 26 w 1382"/>
                    <a:gd name="T65" fmla="*/ 326 h 1386"/>
                    <a:gd name="T66" fmla="*/ 12 w 1382"/>
                    <a:gd name="T67" fmla="*/ 390 h 1386"/>
                    <a:gd name="T68" fmla="*/ 2 w 1382"/>
                    <a:gd name="T69" fmla="*/ 458 h 1386"/>
                    <a:gd name="T70" fmla="*/ 0 w 1382"/>
                    <a:gd name="T71" fmla="*/ 532 h 1386"/>
                    <a:gd name="T72" fmla="*/ 4 w 1382"/>
                    <a:gd name="T73" fmla="*/ 608 h 1386"/>
                    <a:gd name="T74" fmla="*/ 14 w 1382"/>
                    <a:gd name="T75" fmla="*/ 690 h 1386"/>
                    <a:gd name="T76" fmla="*/ 32 w 1382"/>
                    <a:gd name="T77" fmla="*/ 774 h 1386"/>
                    <a:gd name="T78" fmla="*/ 56 w 1382"/>
                    <a:gd name="T79" fmla="*/ 860 h 1386"/>
                    <a:gd name="T80" fmla="*/ 84 w 1382"/>
                    <a:gd name="T81" fmla="*/ 950 h 1386"/>
                    <a:gd name="T82" fmla="*/ 140 w 1382"/>
                    <a:gd name="T83" fmla="*/ 1090 h 1386"/>
                    <a:gd name="T84" fmla="*/ 236 w 1382"/>
                    <a:gd name="T85" fmla="*/ 1286 h 1386"/>
                    <a:gd name="T86" fmla="*/ 468 w 1382"/>
                    <a:gd name="T87" fmla="*/ 1208 h 1386"/>
                    <a:gd name="T88" fmla="*/ 426 w 1382"/>
                    <a:gd name="T89" fmla="*/ 1130 h 1386"/>
                    <a:gd name="T90" fmla="*/ 354 w 1382"/>
                    <a:gd name="T91" fmla="*/ 980 h 1386"/>
                    <a:gd name="T92" fmla="*/ 300 w 1382"/>
                    <a:gd name="T93" fmla="*/ 838 h 1386"/>
                    <a:gd name="T94" fmla="*/ 262 w 1382"/>
                    <a:gd name="T95" fmla="*/ 710 h 1386"/>
                    <a:gd name="T96" fmla="*/ 240 w 1382"/>
                    <a:gd name="T97" fmla="*/ 592 h 1386"/>
                    <a:gd name="T98" fmla="*/ 238 w 1382"/>
                    <a:gd name="T99" fmla="*/ 490 h 1386"/>
                    <a:gd name="T100" fmla="*/ 242 w 1382"/>
                    <a:gd name="T101" fmla="*/ 446 h 1386"/>
                    <a:gd name="T102" fmla="*/ 252 w 1382"/>
                    <a:gd name="T103" fmla="*/ 404 h 1386"/>
                    <a:gd name="T104" fmla="*/ 266 w 1382"/>
                    <a:gd name="T105" fmla="*/ 368 h 1386"/>
                    <a:gd name="T106" fmla="*/ 284 w 1382"/>
                    <a:gd name="T107" fmla="*/ 336 h 1386"/>
                    <a:gd name="T108" fmla="*/ 308 w 1382"/>
                    <a:gd name="T109" fmla="*/ 308 h 1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82" h="1386">
                      <a:moveTo>
                        <a:pt x="308" y="308"/>
                      </a:moveTo>
                      <a:lnTo>
                        <a:pt x="308" y="308"/>
                      </a:lnTo>
                      <a:lnTo>
                        <a:pt x="326" y="292"/>
                      </a:lnTo>
                      <a:lnTo>
                        <a:pt x="346" y="278"/>
                      </a:lnTo>
                      <a:lnTo>
                        <a:pt x="370" y="266"/>
                      </a:lnTo>
                      <a:lnTo>
                        <a:pt x="394" y="256"/>
                      </a:lnTo>
                      <a:lnTo>
                        <a:pt x="422" y="250"/>
                      </a:lnTo>
                      <a:lnTo>
                        <a:pt x="452" y="244"/>
                      </a:lnTo>
                      <a:lnTo>
                        <a:pt x="484" y="240"/>
                      </a:lnTo>
                      <a:lnTo>
                        <a:pt x="518" y="240"/>
                      </a:lnTo>
                      <a:lnTo>
                        <a:pt x="518" y="240"/>
                      </a:lnTo>
                      <a:lnTo>
                        <a:pt x="554" y="240"/>
                      </a:lnTo>
                      <a:lnTo>
                        <a:pt x="590" y="244"/>
                      </a:lnTo>
                      <a:lnTo>
                        <a:pt x="628" y="248"/>
                      </a:lnTo>
                      <a:lnTo>
                        <a:pt x="668" y="254"/>
                      </a:lnTo>
                      <a:lnTo>
                        <a:pt x="708" y="264"/>
                      </a:lnTo>
                      <a:lnTo>
                        <a:pt x="748" y="274"/>
                      </a:lnTo>
                      <a:lnTo>
                        <a:pt x="790" y="286"/>
                      </a:lnTo>
                      <a:lnTo>
                        <a:pt x="834" y="300"/>
                      </a:lnTo>
                      <a:lnTo>
                        <a:pt x="878" y="316"/>
                      </a:lnTo>
                      <a:lnTo>
                        <a:pt x="922" y="332"/>
                      </a:lnTo>
                      <a:lnTo>
                        <a:pt x="968" y="352"/>
                      </a:lnTo>
                      <a:lnTo>
                        <a:pt x="1014" y="372"/>
                      </a:lnTo>
                      <a:lnTo>
                        <a:pt x="1110" y="418"/>
                      </a:lnTo>
                      <a:lnTo>
                        <a:pt x="1208" y="470"/>
                      </a:lnTo>
                      <a:lnTo>
                        <a:pt x="1382" y="294"/>
                      </a:lnTo>
                      <a:lnTo>
                        <a:pt x="1382" y="294"/>
                      </a:lnTo>
                      <a:lnTo>
                        <a:pt x="1322" y="260"/>
                      </a:lnTo>
                      <a:lnTo>
                        <a:pt x="1262" y="228"/>
                      </a:lnTo>
                      <a:lnTo>
                        <a:pt x="1204" y="198"/>
                      </a:lnTo>
                      <a:lnTo>
                        <a:pt x="1146" y="170"/>
                      </a:lnTo>
                      <a:lnTo>
                        <a:pt x="1088" y="142"/>
                      </a:lnTo>
                      <a:lnTo>
                        <a:pt x="1030" y="118"/>
                      </a:lnTo>
                      <a:lnTo>
                        <a:pt x="974" y="96"/>
                      </a:lnTo>
                      <a:lnTo>
                        <a:pt x="920" y="76"/>
                      </a:lnTo>
                      <a:lnTo>
                        <a:pt x="866" y="58"/>
                      </a:lnTo>
                      <a:lnTo>
                        <a:pt x="812" y="44"/>
                      </a:lnTo>
                      <a:lnTo>
                        <a:pt x="760" y="30"/>
                      </a:lnTo>
                      <a:lnTo>
                        <a:pt x="710" y="20"/>
                      </a:lnTo>
                      <a:lnTo>
                        <a:pt x="660" y="10"/>
                      </a:lnTo>
                      <a:lnTo>
                        <a:pt x="612" y="4"/>
                      </a:lnTo>
                      <a:lnTo>
                        <a:pt x="564" y="0"/>
                      </a:lnTo>
                      <a:lnTo>
                        <a:pt x="518" y="0"/>
                      </a:lnTo>
                      <a:lnTo>
                        <a:pt x="518" y="0"/>
                      </a:lnTo>
                      <a:lnTo>
                        <a:pt x="460" y="2"/>
                      </a:lnTo>
                      <a:lnTo>
                        <a:pt x="404" y="8"/>
                      </a:lnTo>
                      <a:lnTo>
                        <a:pt x="378" y="14"/>
                      </a:lnTo>
                      <a:lnTo>
                        <a:pt x="352" y="18"/>
                      </a:lnTo>
                      <a:lnTo>
                        <a:pt x="326" y="26"/>
                      </a:lnTo>
                      <a:lnTo>
                        <a:pt x="302" y="34"/>
                      </a:lnTo>
                      <a:lnTo>
                        <a:pt x="280" y="44"/>
                      </a:lnTo>
                      <a:lnTo>
                        <a:pt x="256" y="54"/>
                      </a:lnTo>
                      <a:lnTo>
                        <a:pt x="234" y="66"/>
                      </a:lnTo>
                      <a:lnTo>
                        <a:pt x="214" y="78"/>
                      </a:lnTo>
                      <a:lnTo>
                        <a:pt x="194" y="92"/>
                      </a:lnTo>
                      <a:lnTo>
                        <a:pt x="174" y="106"/>
                      </a:lnTo>
                      <a:lnTo>
                        <a:pt x="156" y="122"/>
                      </a:lnTo>
                      <a:lnTo>
                        <a:pt x="138" y="138"/>
                      </a:lnTo>
                      <a:lnTo>
                        <a:pt x="138" y="138"/>
                      </a:lnTo>
                      <a:lnTo>
                        <a:pt x="116" y="162"/>
                      </a:lnTo>
                      <a:lnTo>
                        <a:pt x="96" y="186"/>
                      </a:lnTo>
                      <a:lnTo>
                        <a:pt x="80" y="210"/>
                      </a:lnTo>
                      <a:lnTo>
                        <a:pt x="64" y="238"/>
                      </a:lnTo>
                      <a:lnTo>
                        <a:pt x="50" y="266"/>
                      </a:lnTo>
                      <a:lnTo>
                        <a:pt x="38" y="296"/>
                      </a:lnTo>
                      <a:lnTo>
                        <a:pt x="26" y="326"/>
                      </a:lnTo>
                      <a:lnTo>
                        <a:pt x="18" y="358"/>
                      </a:lnTo>
                      <a:lnTo>
                        <a:pt x="12" y="390"/>
                      </a:lnTo>
                      <a:lnTo>
                        <a:pt x="6" y="424"/>
                      </a:lnTo>
                      <a:lnTo>
                        <a:pt x="2" y="458"/>
                      </a:lnTo>
                      <a:lnTo>
                        <a:pt x="0" y="494"/>
                      </a:lnTo>
                      <a:lnTo>
                        <a:pt x="0" y="532"/>
                      </a:lnTo>
                      <a:lnTo>
                        <a:pt x="0" y="570"/>
                      </a:lnTo>
                      <a:lnTo>
                        <a:pt x="4" y="608"/>
                      </a:lnTo>
                      <a:lnTo>
                        <a:pt x="8" y="648"/>
                      </a:lnTo>
                      <a:lnTo>
                        <a:pt x="14" y="690"/>
                      </a:lnTo>
                      <a:lnTo>
                        <a:pt x="22" y="730"/>
                      </a:lnTo>
                      <a:lnTo>
                        <a:pt x="32" y="774"/>
                      </a:lnTo>
                      <a:lnTo>
                        <a:pt x="42" y="816"/>
                      </a:lnTo>
                      <a:lnTo>
                        <a:pt x="56" y="860"/>
                      </a:lnTo>
                      <a:lnTo>
                        <a:pt x="70" y="906"/>
                      </a:lnTo>
                      <a:lnTo>
                        <a:pt x="84" y="950"/>
                      </a:lnTo>
                      <a:lnTo>
                        <a:pt x="102" y="996"/>
                      </a:lnTo>
                      <a:lnTo>
                        <a:pt x="140" y="1090"/>
                      </a:lnTo>
                      <a:lnTo>
                        <a:pt x="186" y="1186"/>
                      </a:lnTo>
                      <a:lnTo>
                        <a:pt x="236" y="1286"/>
                      </a:lnTo>
                      <a:lnTo>
                        <a:pt x="292" y="1386"/>
                      </a:lnTo>
                      <a:lnTo>
                        <a:pt x="468" y="1208"/>
                      </a:lnTo>
                      <a:lnTo>
                        <a:pt x="468" y="1208"/>
                      </a:lnTo>
                      <a:lnTo>
                        <a:pt x="426" y="1130"/>
                      </a:lnTo>
                      <a:lnTo>
                        <a:pt x="388" y="1054"/>
                      </a:lnTo>
                      <a:lnTo>
                        <a:pt x="354" y="980"/>
                      </a:lnTo>
                      <a:lnTo>
                        <a:pt x="324" y="908"/>
                      </a:lnTo>
                      <a:lnTo>
                        <a:pt x="300" y="838"/>
                      </a:lnTo>
                      <a:lnTo>
                        <a:pt x="278" y="772"/>
                      </a:lnTo>
                      <a:lnTo>
                        <a:pt x="262" y="710"/>
                      </a:lnTo>
                      <a:lnTo>
                        <a:pt x="250" y="650"/>
                      </a:lnTo>
                      <a:lnTo>
                        <a:pt x="240" y="592"/>
                      </a:lnTo>
                      <a:lnTo>
                        <a:pt x="238" y="540"/>
                      </a:lnTo>
                      <a:lnTo>
                        <a:pt x="238" y="490"/>
                      </a:lnTo>
                      <a:lnTo>
                        <a:pt x="240" y="468"/>
                      </a:lnTo>
                      <a:lnTo>
                        <a:pt x="242" y="446"/>
                      </a:lnTo>
                      <a:lnTo>
                        <a:pt x="248" y="424"/>
                      </a:lnTo>
                      <a:lnTo>
                        <a:pt x="252" y="404"/>
                      </a:lnTo>
                      <a:lnTo>
                        <a:pt x="258" y="386"/>
                      </a:lnTo>
                      <a:lnTo>
                        <a:pt x="266" y="368"/>
                      </a:lnTo>
                      <a:lnTo>
                        <a:pt x="274" y="350"/>
                      </a:lnTo>
                      <a:lnTo>
                        <a:pt x="284" y="336"/>
                      </a:lnTo>
                      <a:lnTo>
                        <a:pt x="296" y="322"/>
                      </a:lnTo>
                      <a:lnTo>
                        <a:pt x="308" y="308"/>
                      </a:lnTo>
                      <a:lnTo>
                        <a:pt x="308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836">
                  <a:extLst>
                    <a:ext uri="{FF2B5EF4-FFF2-40B4-BE49-F238E27FC236}">
                      <a16:creationId xmlns:a16="http://schemas.microsoft.com/office/drawing/2014/main" xmlns="" id="{5967BDB4-61A0-41B8-A544-E666DA6829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316413" y="4103688"/>
                  <a:ext cx="1031875" cy="1031875"/>
                </a:xfrm>
                <a:custGeom>
                  <a:avLst/>
                  <a:gdLst>
                    <a:gd name="T0" fmla="*/ 170 w 650"/>
                    <a:gd name="T1" fmla="*/ 0 h 650"/>
                    <a:gd name="T2" fmla="*/ 0 w 650"/>
                    <a:gd name="T3" fmla="*/ 170 h 650"/>
                    <a:gd name="T4" fmla="*/ 0 w 650"/>
                    <a:gd name="T5" fmla="*/ 170 h 650"/>
                    <a:gd name="T6" fmla="*/ 114 w 650"/>
                    <a:gd name="T7" fmla="*/ 294 h 650"/>
                    <a:gd name="T8" fmla="*/ 170 w 650"/>
                    <a:gd name="T9" fmla="*/ 354 h 650"/>
                    <a:gd name="T10" fmla="*/ 228 w 650"/>
                    <a:gd name="T11" fmla="*/ 414 h 650"/>
                    <a:gd name="T12" fmla="*/ 288 w 650"/>
                    <a:gd name="T13" fmla="*/ 472 h 650"/>
                    <a:gd name="T14" fmla="*/ 348 w 650"/>
                    <a:gd name="T15" fmla="*/ 530 h 650"/>
                    <a:gd name="T16" fmla="*/ 414 w 650"/>
                    <a:gd name="T17" fmla="*/ 590 h 650"/>
                    <a:gd name="T18" fmla="*/ 480 w 650"/>
                    <a:gd name="T19" fmla="*/ 650 h 650"/>
                    <a:gd name="T20" fmla="*/ 650 w 650"/>
                    <a:gd name="T21" fmla="*/ 480 h 650"/>
                    <a:gd name="T22" fmla="*/ 650 w 650"/>
                    <a:gd name="T23" fmla="*/ 480 h 650"/>
                    <a:gd name="T24" fmla="*/ 584 w 650"/>
                    <a:gd name="T25" fmla="*/ 420 h 650"/>
                    <a:gd name="T26" fmla="*/ 520 w 650"/>
                    <a:gd name="T27" fmla="*/ 362 h 650"/>
                    <a:gd name="T28" fmla="*/ 458 w 650"/>
                    <a:gd name="T29" fmla="*/ 304 h 650"/>
                    <a:gd name="T30" fmla="*/ 400 w 650"/>
                    <a:gd name="T31" fmla="*/ 246 h 650"/>
                    <a:gd name="T32" fmla="*/ 342 w 650"/>
                    <a:gd name="T33" fmla="*/ 186 h 650"/>
                    <a:gd name="T34" fmla="*/ 284 w 650"/>
                    <a:gd name="T35" fmla="*/ 126 h 650"/>
                    <a:gd name="T36" fmla="*/ 228 w 650"/>
                    <a:gd name="T37" fmla="*/ 64 h 650"/>
                    <a:gd name="T38" fmla="*/ 170 w 650"/>
                    <a:gd name="T39" fmla="*/ 0 h 650"/>
                    <a:gd name="T40" fmla="*/ 170 w 650"/>
                    <a:gd name="T41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0" h="650">
                      <a:moveTo>
                        <a:pt x="170" y="0"/>
                      </a:move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114" y="294"/>
                      </a:lnTo>
                      <a:lnTo>
                        <a:pt x="170" y="354"/>
                      </a:lnTo>
                      <a:lnTo>
                        <a:pt x="228" y="414"/>
                      </a:lnTo>
                      <a:lnTo>
                        <a:pt x="288" y="472"/>
                      </a:lnTo>
                      <a:lnTo>
                        <a:pt x="348" y="530"/>
                      </a:lnTo>
                      <a:lnTo>
                        <a:pt x="414" y="590"/>
                      </a:lnTo>
                      <a:lnTo>
                        <a:pt x="480" y="650"/>
                      </a:lnTo>
                      <a:lnTo>
                        <a:pt x="650" y="480"/>
                      </a:lnTo>
                      <a:lnTo>
                        <a:pt x="650" y="480"/>
                      </a:lnTo>
                      <a:lnTo>
                        <a:pt x="584" y="420"/>
                      </a:lnTo>
                      <a:lnTo>
                        <a:pt x="520" y="362"/>
                      </a:lnTo>
                      <a:lnTo>
                        <a:pt x="458" y="304"/>
                      </a:lnTo>
                      <a:lnTo>
                        <a:pt x="400" y="246"/>
                      </a:lnTo>
                      <a:lnTo>
                        <a:pt x="342" y="186"/>
                      </a:lnTo>
                      <a:lnTo>
                        <a:pt x="284" y="126"/>
                      </a:lnTo>
                      <a:lnTo>
                        <a:pt x="228" y="64"/>
                      </a:lnTo>
                      <a:lnTo>
                        <a:pt x="170" y="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37">
                  <a:extLst>
                    <a:ext uri="{FF2B5EF4-FFF2-40B4-BE49-F238E27FC236}">
                      <a16:creationId xmlns:a16="http://schemas.microsoft.com/office/drawing/2014/main" xmlns="" id="{256B41E1-1511-451B-A415-B06EF3EDD1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9087" y="3363913"/>
                  <a:ext cx="762000" cy="762000"/>
                </a:xfrm>
                <a:custGeom>
                  <a:avLst/>
                  <a:gdLst>
                    <a:gd name="T0" fmla="*/ 480 w 480"/>
                    <a:gd name="T1" fmla="*/ 240 h 480"/>
                    <a:gd name="T2" fmla="*/ 476 w 480"/>
                    <a:gd name="T3" fmla="*/ 288 h 480"/>
                    <a:gd name="T4" fmla="*/ 462 w 480"/>
                    <a:gd name="T5" fmla="*/ 332 h 480"/>
                    <a:gd name="T6" fmla="*/ 440 w 480"/>
                    <a:gd name="T7" fmla="*/ 374 h 480"/>
                    <a:gd name="T8" fmla="*/ 410 w 480"/>
                    <a:gd name="T9" fmla="*/ 410 h 480"/>
                    <a:gd name="T10" fmla="*/ 374 w 480"/>
                    <a:gd name="T11" fmla="*/ 438 h 480"/>
                    <a:gd name="T12" fmla="*/ 334 w 480"/>
                    <a:gd name="T13" fmla="*/ 460 h 480"/>
                    <a:gd name="T14" fmla="*/ 288 w 480"/>
                    <a:gd name="T15" fmla="*/ 474 h 480"/>
                    <a:gd name="T16" fmla="*/ 240 w 480"/>
                    <a:gd name="T17" fmla="*/ 480 h 480"/>
                    <a:gd name="T18" fmla="*/ 216 w 480"/>
                    <a:gd name="T19" fmla="*/ 478 h 480"/>
                    <a:gd name="T20" fmla="*/ 168 w 480"/>
                    <a:gd name="T21" fmla="*/ 468 h 480"/>
                    <a:gd name="T22" fmla="*/ 126 w 480"/>
                    <a:gd name="T23" fmla="*/ 450 h 480"/>
                    <a:gd name="T24" fmla="*/ 88 w 480"/>
                    <a:gd name="T25" fmla="*/ 424 h 480"/>
                    <a:gd name="T26" fmla="*/ 54 w 480"/>
                    <a:gd name="T27" fmla="*/ 392 h 480"/>
                    <a:gd name="T28" fmla="*/ 28 w 480"/>
                    <a:gd name="T29" fmla="*/ 354 h 480"/>
                    <a:gd name="T30" fmla="*/ 10 w 480"/>
                    <a:gd name="T31" fmla="*/ 310 h 480"/>
                    <a:gd name="T32" fmla="*/ 2 w 480"/>
                    <a:gd name="T33" fmla="*/ 264 h 480"/>
                    <a:gd name="T34" fmla="*/ 0 w 480"/>
                    <a:gd name="T35" fmla="*/ 240 h 480"/>
                    <a:gd name="T36" fmla="*/ 4 w 480"/>
                    <a:gd name="T37" fmla="*/ 192 h 480"/>
                    <a:gd name="T38" fmla="*/ 18 w 480"/>
                    <a:gd name="T39" fmla="*/ 146 h 480"/>
                    <a:gd name="T40" fmla="*/ 40 w 480"/>
                    <a:gd name="T41" fmla="*/ 106 h 480"/>
                    <a:gd name="T42" fmla="*/ 70 w 480"/>
                    <a:gd name="T43" fmla="*/ 70 h 480"/>
                    <a:gd name="T44" fmla="*/ 106 w 480"/>
                    <a:gd name="T45" fmla="*/ 40 h 480"/>
                    <a:gd name="T46" fmla="*/ 146 w 480"/>
                    <a:gd name="T47" fmla="*/ 18 h 480"/>
                    <a:gd name="T48" fmla="*/ 192 w 480"/>
                    <a:gd name="T49" fmla="*/ 4 h 480"/>
                    <a:gd name="T50" fmla="*/ 240 w 480"/>
                    <a:gd name="T51" fmla="*/ 0 h 480"/>
                    <a:gd name="T52" fmla="*/ 264 w 480"/>
                    <a:gd name="T53" fmla="*/ 0 h 480"/>
                    <a:gd name="T54" fmla="*/ 312 w 480"/>
                    <a:gd name="T55" fmla="*/ 10 h 480"/>
                    <a:gd name="T56" fmla="*/ 354 w 480"/>
                    <a:gd name="T57" fmla="*/ 28 h 480"/>
                    <a:gd name="T58" fmla="*/ 392 w 480"/>
                    <a:gd name="T59" fmla="*/ 54 h 480"/>
                    <a:gd name="T60" fmla="*/ 426 w 480"/>
                    <a:gd name="T61" fmla="*/ 86 h 480"/>
                    <a:gd name="T62" fmla="*/ 452 w 480"/>
                    <a:gd name="T63" fmla="*/ 126 h 480"/>
                    <a:gd name="T64" fmla="*/ 470 w 480"/>
                    <a:gd name="T65" fmla="*/ 168 h 480"/>
                    <a:gd name="T66" fmla="*/ 478 w 480"/>
                    <a:gd name="T67" fmla="*/ 214 h 480"/>
                    <a:gd name="T68" fmla="*/ 480 w 480"/>
                    <a:gd name="T6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0" h="480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78" y="264"/>
                      </a:lnTo>
                      <a:lnTo>
                        <a:pt x="476" y="288"/>
                      </a:lnTo>
                      <a:lnTo>
                        <a:pt x="470" y="310"/>
                      </a:lnTo>
                      <a:lnTo>
                        <a:pt x="462" y="332"/>
                      </a:lnTo>
                      <a:lnTo>
                        <a:pt x="452" y="354"/>
                      </a:lnTo>
                      <a:lnTo>
                        <a:pt x="440" y="374"/>
                      </a:lnTo>
                      <a:lnTo>
                        <a:pt x="426" y="392"/>
                      </a:lnTo>
                      <a:lnTo>
                        <a:pt x="410" y="410"/>
                      </a:lnTo>
                      <a:lnTo>
                        <a:pt x="392" y="424"/>
                      </a:lnTo>
                      <a:lnTo>
                        <a:pt x="374" y="438"/>
                      </a:lnTo>
                      <a:lnTo>
                        <a:pt x="354" y="450"/>
                      </a:lnTo>
                      <a:lnTo>
                        <a:pt x="334" y="460"/>
                      </a:lnTo>
                      <a:lnTo>
                        <a:pt x="312" y="468"/>
                      </a:lnTo>
                      <a:lnTo>
                        <a:pt x="288" y="474"/>
                      </a:lnTo>
                      <a:lnTo>
                        <a:pt x="264" y="478"/>
                      </a:lnTo>
                      <a:lnTo>
                        <a:pt x="240" y="480"/>
                      </a:lnTo>
                      <a:lnTo>
                        <a:pt x="240" y="480"/>
                      </a:lnTo>
                      <a:lnTo>
                        <a:pt x="216" y="478"/>
                      </a:lnTo>
                      <a:lnTo>
                        <a:pt x="192" y="474"/>
                      </a:lnTo>
                      <a:lnTo>
                        <a:pt x="168" y="468"/>
                      </a:lnTo>
                      <a:lnTo>
                        <a:pt x="146" y="460"/>
                      </a:lnTo>
                      <a:lnTo>
                        <a:pt x="126" y="450"/>
                      </a:lnTo>
                      <a:lnTo>
                        <a:pt x="106" y="438"/>
                      </a:lnTo>
                      <a:lnTo>
                        <a:pt x="88" y="424"/>
                      </a:lnTo>
                      <a:lnTo>
                        <a:pt x="70" y="410"/>
                      </a:lnTo>
                      <a:lnTo>
                        <a:pt x="54" y="392"/>
                      </a:lnTo>
                      <a:lnTo>
                        <a:pt x="40" y="374"/>
                      </a:lnTo>
                      <a:lnTo>
                        <a:pt x="28" y="354"/>
                      </a:lnTo>
                      <a:lnTo>
                        <a:pt x="18" y="332"/>
                      </a:lnTo>
                      <a:lnTo>
                        <a:pt x="10" y="310"/>
                      </a:lnTo>
                      <a:lnTo>
                        <a:pt x="4" y="288"/>
                      </a:lnTo>
                      <a:lnTo>
                        <a:pt x="2" y="264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14"/>
                      </a:lnTo>
                      <a:lnTo>
                        <a:pt x="4" y="192"/>
                      </a:lnTo>
                      <a:lnTo>
                        <a:pt x="10" y="168"/>
                      </a:lnTo>
                      <a:lnTo>
                        <a:pt x="18" y="146"/>
                      </a:lnTo>
                      <a:lnTo>
                        <a:pt x="28" y="126"/>
                      </a:lnTo>
                      <a:lnTo>
                        <a:pt x="40" y="106"/>
                      </a:lnTo>
                      <a:lnTo>
                        <a:pt x="54" y="86"/>
                      </a:lnTo>
                      <a:lnTo>
                        <a:pt x="70" y="70"/>
                      </a:lnTo>
                      <a:lnTo>
                        <a:pt x="88" y="54"/>
                      </a:lnTo>
                      <a:lnTo>
                        <a:pt x="106" y="40"/>
                      </a:lnTo>
                      <a:lnTo>
                        <a:pt x="126" y="28"/>
                      </a:lnTo>
                      <a:lnTo>
                        <a:pt x="146" y="18"/>
                      </a:lnTo>
                      <a:lnTo>
                        <a:pt x="168" y="10"/>
                      </a:lnTo>
                      <a:lnTo>
                        <a:pt x="192" y="4"/>
                      </a:lnTo>
                      <a:lnTo>
                        <a:pt x="216" y="0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64" y="0"/>
                      </a:lnTo>
                      <a:lnTo>
                        <a:pt x="288" y="4"/>
                      </a:lnTo>
                      <a:lnTo>
                        <a:pt x="312" y="10"/>
                      </a:lnTo>
                      <a:lnTo>
                        <a:pt x="334" y="18"/>
                      </a:lnTo>
                      <a:lnTo>
                        <a:pt x="354" y="28"/>
                      </a:lnTo>
                      <a:lnTo>
                        <a:pt x="374" y="40"/>
                      </a:lnTo>
                      <a:lnTo>
                        <a:pt x="392" y="54"/>
                      </a:lnTo>
                      <a:lnTo>
                        <a:pt x="410" y="70"/>
                      </a:lnTo>
                      <a:lnTo>
                        <a:pt x="426" y="86"/>
                      </a:lnTo>
                      <a:lnTo>
                        <a:pt x="440" y="106"/>
                      </a:lnTo>
                      <a:lnTo>
                        <a:pt x="452" y="126"/>
                      </a:lnTo>
                      <a:lnTo>
                        <a:pt x="462" y="146"/>
                      </a:lnTo>
                      <a:lnTo>
                        <a:pt x="470" y="168"/>
                      </a:lnTo>
                      <a:lnTo>
                        <a:pt x="476" y="192"/>
                      </a:lnTo>
                      <a:lnTo>
                        <a:pt x="478" y="214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</a:path>
                  </a:pathLst>
                </a:cu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xmlns="" id="{B14B121B-0DE5-4CAB-8C87-19079D9BCC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376223" y="5175129"/>
                <a:ext cx="403840" cy="403840"/>
                <a:chOff x="-6970713" y="-212725"/>
                <a:chExt cx="6858000" cy="6858000"/>
              </a:xfrm>
            </p:grpSpPr>
            <p:sp>
              <p:nvSpPr>
                <p:cNvPr id="86" name="Freeform 654">
                  <a:extLst>
                    <a:ext uri="{FF2B5EF4-FFF2-40B4-BE49-F238E27FC236}">
                      <a16:creationId xmlns:a16="http://schemas.microsoft.com/office/drawing/2014/main" xmlns="" id="{F86F2AAD-C9AF-4B9B-9260-BAD7DDCA1A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970713" y="-212725"/>
                  <a:ext cx="6858000" cy="6858000"/>
                </a:xfrm>
                <a:custGeom>
                  <a:avLst/>
                  <a:gdLst>
                    <a:gd name="T0" fmla="*/ 4320 w 4320"/>
                    <a:gd name="T1" fmla="*/ 4320 h 4320"/>
                    <a:gd name="T2" fmla="*/ 0 w 4320"/>
                    <a:gd name="T3" fmla="*/ 4320 h 4320"/>
                    <a:gd name="T4" fmla="*/ 0 w 4320"/>
                    <a:gd name="T5" fmla="*/ 0 h 4320"/>
                    <a:gd name="T6" fmla="*/ 4320 w 4320"/>
                    <a:gd name="T7" fmla="*/ 0 h 4320"/>
                    <a:gd name="T8" fmla="*/ 4320 w 4320"/>
                    <a:gd name="T9" fmla="*/ 4320 h 4320"/>
                    <a:gd name="T10" fmla="*/ 240 w 4320"/>
                    <a:gd name="T11" fmla="*/ 4080 h 4320"/>
                    <a:gd name="T12" fmla="*/ 4080 w 4320"/>
                    <a:gd name="T13" fmla="*/ 4080 h 4320"/>
                    <a:gd name="T14" fmla="*/ 4080 w 4320"/>
                    <a:gd name="T15" fmla="*/ 240 h 4320"/>
                    <a:gd name="T16" fmla="*/ 240 w 4320"/>
                    <a:gd name="T17" fmla="*/ 240 h 4320"/>
                    <a:gd name="T18" fmla="*/ 240 w 4320"/>
                    <a:gd name="T19" fmla="*/ 4080 h 4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20" h="4320">
                      <a:moveTo>
                        <a:pt x="4320" y="4320"/>
                      </a:moveTo>
                      <a:lnTo>
                        <a:pt x="0" y="4320"/>
                      </a:lnTo>
                      <a:lnTo>
                        <a:pt x="0" y="0"/>
                      </a:lnTo>
                      <a:lnTo>
                        <a:pt x="4320" y="0"/>
                      </a:lnTo>
                      <a:lnTo>
                        <a:pt x="4320" y="4320"/>
                      </a:lnTo>
                      <a:close/>
                      <a:moveTo>
                        <a:pt x="240" y="4080"/>
                      </a:moveTo>
                      <a:lnTo>
                        <a:pt x="4080" y="4080"/>
                      </a:lnTo>
                      <a:lnTo>
                        <a:pt x="4080" y="240"/>
                      </a:lnTo>
                      <a:lnTo>
                        <a:pt x="240" y="240"/>
                      </a:lnTo>
                      <a:lnTo>
                        <a:pt x="240" y="40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652">
                  <a:extLst>
                    <a:ext uri="{FF2B5EF4-FFF2-40B4-BE49-F238E27FC236}">
                      <a16:creationId xmlns:a16="http://schemas.microsoft.com/office/drawing/2014/main" xmlns="" id="{720FB04F-80A9-4A6B-8898-87827E8757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494213" y="2263775"/>
                  <a:ext cx="1905000" cy="1905000"/>
                </a:xfrm>
                <a:custGeom>
                  <a:avLst/>
                  <a:gdLst>
                    <a:gd name="T0" fmla="*/ 1200 w 1200"/>
                    <a:gd name="T1" fmla="*/ 1200 h 1200"/>
                    <a:gd name="T2" fmla="*/ 0 w 1200"/>
                    <a:gd name="T3" fmla="*/ 1200 h 1200"/>
                    <a:gd name="T4" fmla="*/ 0 w 1200"/>
                    <a:gd name="T5" fmla="*/ 0 h 1200"/>
                    <a:gd name="T6" fmla="*/ 1200 w 1200"/>
                    <a:gd name="T7" fmla="*/ 0 h 1200"/>
                    <a:gd name="T8" fmla="*/ 1200 w 1200"/>
                    <a:gd name="T9" fmla="*/ 1200 h 1200"/>
                    <a:gd name="T10" fmla="*/ 240 w 1200"/>
                    <a:gd name="T11" fmla="*/ 960 h 1200"/>
                    <a:gd name="T12" fmla="*/ 960 w 1200"/>
                    <a:gd name="T13" fmla="*/ 960 h 1200"/>
                    <a:gd name="T14" fmla="*/ 960 w 1200"/>
                    <a:gd name="T15" fmla="*/ 240 h 1200"/>
                    <a:gd name="T16" fmla="*/ 240 w 1200"/>
                    <a:gd name="T17" fmla="*/ 240 h 1200"/>
                    <a:gd name="T18" fmla="*/ 240 w 1200"/>
                    <a:gd name="T19" fmla="*/ 9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00" h="1200">
                      <a:moveTo>
                        <a:pt x="1200" y="1200"/>
                      </a:moveTo>
                      <a:lnTo>
                        <a:pt x="0" y="1200"/>
                      </a:lnTo>
                      <a:lnTo>
                        <a:pt x="0" y="0"/>
                      </a:lnTo>
                      <a:lnTo>
                        <a:pt x="1200" y="0"/>
                      </a:lnTo>
                      <a:lnTo>
                        <a:pt x="1200" y="1200"/>
                      </a:lnTo>
                      <a:close/>
                      <a:moveTo>
                        <a:pt x="240" y="960"/>
                      </a:moveTo>
                      <a:lnTo>
                        <a:pt x="960" y="960"/>
                      </a:lnTo>
                      <a:lnTo>
                        <a:pt x="960" y="240"/>
                      </a:lnTo>
                      <a:lnTo>
                        <a:pt x="240" y="240"/>
                      </a:lnTo>
                      <a:lnTo>
                        <a:pt x="240" y="960"/>
                      </a:lnTo>
                      <a:close/>
                    </a:path>
                  </a:pathLst>
                </a:cu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653">
                  <a:extLst>
                    <a:ext uri="{FF2B5EF4-FFF2-40B4-BE49-F238E27FC236}">
                      <a16:creationId xmlns:a16="http://schemas.microsoft.com/office/drawing/2014/main" xmlns="" id="{C1216391-78A8-4EAC-9C25-86088A7800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637213" y="1120775"/>
                  <a:ext cx="4191000" cy="4191000"/>
                </a:xfrm>
                <a:custGeom>
                  <a:avLst/>
                  <a:gdLst>
                    <a:gd name="T0" fmla="*/ 2640 w 2640"/>
                    <a:gd name="T1" fmla="*/ 2640 h 2640"/>
                    <a:gd name="T2" fmla="*/ 0 w 2640"/>
                    <a:gd name="T3" fmla="*/ 2640 h 2640"/>
                    <a:gd name="T4" fmla="*/ 0 w 2640"/>
                    <a:gd name="T5" fmla="*/ 0 h 2640"/>
                    <a:gd name="T6" fmla="*/ 2640 w 2640"/>
                    <a:gd name="T7" fmla="*/ 0 h 2640"/>
                    <a:gd name="T8" fmla="*/ 2640 w 2640"/>
                    <a:gd name="T9" fmla="*/ 2640 h 2640"/>
                    <a:gd name="T10" fmla="*/ 240 w 2640"/>
                    <a:gd name="T11" fmla="*/ 2400 h 2640"/>
                    <a:gd name="T12" fmla="*/ 2400 w 2640"/>
                    <a:gd name="T13" fmla="*/ 2400 h 2640"/>
                    <a:gd name="T14" fmla="*/ 2400 w 2640"/>
                    <a:gd name="T15" fmla="*/ 240 h 2640"/>
                    <a:gd name="T16" fmla="*/ 240 w 2640"/>
                    <a:gd name="T17" fmla="*/ 240 h 2640"/>
                    <a:gd name="T18" fmla="*/ 240 w 2640"/>
                    <a:gd name="T19" fmla="*/ 2400 h 2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40" h="2640">
                      <a:moveTo>
                        <a:pt x="2640" y="2640"/>
                      </a:moveTo>
                      <a:lnTo>
                        <a:pt x="0" y="2640"/>
                      </a:lnTo>
                      <a:lnTo>
                        <a:pt x="0" y="0"/>
                      </a:lnTo>
                      <a:lnTo>
                        <a:pt x="2640" y="0"/>
                      </a:lnTo>
                      <a:lnTo>
                        <a:pt x="2640" y="2640"/>
                      </a:lnTo>
                      <a:close/>
                      <a:moveTo>
                        <a:pt x="240" y="2400"/>
                      </a:moveTo>
                      <a:lnTo>
                        <a:pt x="2400" y="2400"/>
                      </a:lnTo>
                      <a:lnTo>
                        <a:pt x="2400" y="240"/>
                      </a:lnTo>
                      <a:lnTo>
                        <a:pt x="240" y="240"/>
                      </a:lnTo>
                      <a:lnTo>
                        <a:pt x="240" y="24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xmlns="" id="{32F5B0EF-0424-4F79-89B0-C21D4EE22FDC}"/>
                  </a:ext>
                </a:extLst>
              </p:cNvPr>
              <p:cNvGrpSpPr/>
              <p:nvPr/>
            </p:nvGrpSpPr>
            <p:grpSpPr>
              <a:xfrm>
                <a:off x="7388277" y="5186347"/>
                <a:ext cx="403840" cy="381404"/>
                <a:chOff x="-720623" y="4329113"/>
                <a:chExt cx="457200" cy="431800"/>
              </a:xfrm>
            </p:grpSpPr>
            <p:sp>
              <p:nvSpPr>
                <p:cNvPr id="76" name="Freeform 682">
                  <a:extLst>
                    <a:ext uri="{FF2B5EF4-FFF2-40B4-BE49-F238E27FC236}">
                      <a16:creationId xmlns:a16="http://schemas.microsoft.com/office/drawing/2014/main" xmlns="" id="{3365EF56-839C-40AE-A6E4-811CAF65E8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720623" y="4633913"/>
                  <a:ext cx="457200" cy="127000"/>
                </a:xfrm>
                <a:custGeom>
                  <a:avLst/>
                  <a:gdLst>
                    <a:gd name="T0" fmla="*/ 4320 w 4320"/>
                    <a:gd name="T1" fmla="*/ 1200 h 1200"/>
                    <a:gd name="T2" fmla="*/ 0 w 4320"/>
                    <a:gd name="T3" fmla="*/ 1200 h 1200"/>
                    <a:gd name="T4" fmla="*/ 0 w 4320"/>
                    <a:gd name="T5" fmla="*/ 0 h 1200"/>
                    <a:gd name="T6" fmla="*/ 4320 w 4320"/>
                    <a:gd name="T7" fmla="*/ 0 h 1200"/>
                    <a:gd name="T8" fmla="*/ 4320 w 4320"/>
                    <a:gd name="T9" fmla="*/ 1200 h 1200"/>
                    <a:gd name="T10" fmla="*/ 240 w 4320"/>
                    <a:gd name="T11" fmla="*/ 960 h 1200"/>
                    <a:gd name="T12" fmla="*/ 4080 w 4320"/>
                    <a:gd name="T13" fmla="*/ 960 h 1200"/>
                    <a:gd name="T14" fmla="*/ 4080 w 4320"/>
                    <a:gd name="T15" fmla="*/ 240 h 1200"/>
                    <a:gd name="T16" fmla="*/ 240 w 4320"/>
                    <a:gd name="T17" fmla="*/ 240 h 1200"/>
                    <a:gd name="T18" fmla="*/ 240 w 4320"/>
                    <a:gd name="T19" fmla="*/ 9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20" h="1200">
                      <a:moveTo>
                        <a:pt x="4320" y="1200"/>
                      </a:moveTo>
                      <a:lnTo>
                        <a:pt x="0" y="1200"/>
                      </a:lnTo>
                      <a:lnTo>
                        <a:pt x="0" y="0"/>
                      </a:lnTo>
                      <a:lnTo>
                        <a:pt x="4320" y="0"/>
                      </a:lnTo>
                      <a:lnTo>
                        <a:pt x="4320" y="1200"/>
                      </a:lnTo>
                      <a:close/>
                      <a:moveTo>
                        <a:pt x="240" y="960"/>
                      </a:moveTo>
                      <a:lnTo>
                        <a:pt x="4080" y="960"/>
                      </a:lnTo>
                      <a:lnTo>
                        <a:pt x="4080" y="240"/>
                      </a:lnTo>
                      <a:lnTo>
                        <a:pt x="240" y="240"/>
                      </a:lnTo>
                      <a:lnTo>
                        <a:pt x="240" y="9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683">
                  <a:extLst>
                    <a:ext uri="{FF2B5EF4-FFF2-40B4-BE49-F238E27FC236}">
                      <a16:creationId xmlns:a16="http://schemas.microsoft.com/office/drawing/2014/main" xmlns="" id="{D4028A01-97B1-43B1-9703-A394CA65B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06323" y="4684713"/>
                  <a:ext cx="292100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684">
                  <a:extLst>
                    <a:ext uri="{FF2B5EF4-FFF2-40B4-BE49-F238E27FC236}">
                      <a16:creationId xmlns:a16="http://schemas.microsoft.com/office/drawing/2014/main" xmlns="" id="{7F8753A1-A7FB-47AF-BAE1-02C6170B2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69823" y="4684713"/>
                  <a:ext cx="25400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85">
                  <a:extLst>
                    <a:ext uri="{FF2B5EF4-FFF2-40B4-BE49-F238E27FC236}">
                      <a16:creationId xmlns:a16="http://schemas.microsoft.com/office/drawing/2014/main" xmlns="" id="{7834DCAA-13EA-4E01-BD72-BEA42327E8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720623" y="4481513"/>
                  <a:ext cx="457200" cy="127000"/>
                </a:xfrm>
                <a:custGeom>
                  <a:avLst/>
                  <a:gdLst>
                    <a:gd name="T0" fmla="*/ 4320 w 4320"/>
                    <a:gd name="T1" fmla="*/ 1200 h 1200"/>
                    <a:gd name="T2" fmla="*/ 0 w 4320"/>
                    <a:gd name="T3" fmla="*/ 1200 h 1200"/>
                    <a:gd name="T4" fmla="*/ 0 w 4320"/>
                    <a:gd name="T5" fmla="*/ 0 h 1200"/>
                    <a:gd name="T6" fmla="*/ 4320 w 4320"/>
                    <a:gd name="T7" fmla="*/ 0 h 1200"/>
                    <a:gd name="T8" fmla="*/ 4320 w 4320"/>
                    <a:gd name="T9" fmla="*/ 1200 h 1200"/>
                    <a:gd name="T10" fmla="*/ 240 w 4320"/>
                    <a:gd name="T11" fmla="*/ 960 h 1200"/>
                    <a:gd name="T12" fmla="*/ 4080 w 4320"/>
                    <a:gd name="T13" fmla="*/ 960 h 1200"/>
                    <a:gd name="T14" fmla="*/ 4080 w 4320"/>
                    <a:gd name="T15" fmla="*/ 240 h 1200"/>
                    <a:gd name="T16" fmla="*/ 240 w 4320"/>
                    <a:gd name="T17" fmla="*/ 240 h 1200"/>
                    <a:gd name="T18" fmla="*/ 240 w 4320"/>
                    <a:gd name="T19" fmla="*/ 9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20" h="1200">
                      <a:moveTo>
                        <a:pt x="4320" y="1200"/>
                      </a:moveTo>
                      <a:lnTo>
                        <a:pt x="0" y="1200"/>
                      </a:lnTo>
                      <a:lnTo>
                        <a:pt x="0" y="0"/>
                      </a:lnTo>
                      <a:lnTo>
                        <a:pt x="4320" y="0"/>
                      </a:lnTo>
                      <a:lnTo>
                        <a:pt x="4320" y="1200"/>
                      </a:lnTo>
                      <a:close/>
                      <a:moveTo>
                        <a:pt x="240" y="960"/>
                      </a:moveTo>
                      <a:lnTo>
                        <a:pt x="4080" y="960"/>
                      </a:lnTo>
                      <a:lnTo>
                        <a:pt x="4080" y="240"/>
                      </a:lnTo>
                      <a:lnTo>
                        <a:pt x="240" y="240"/>
                      </a:lnTo>
                      <a:lnTo>
                        <a:pt x="240" y="9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686">
                  <a:extLst>
                    <a:ext uri="{FF2B5EF4-FFF2-40B4-BE49-F238E27FC236}">
                      <a16:creationId xmlns:a16="http://schemas.microsoft.com/office/drawing/2014/main" xmlns="" id="{AB65DAAC-F33F-4567-B417-BBF17CCF7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06323" y="4532313"/>
                  <a:ext cx="292100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687">
                  <a:extLst>
                    <a:ext uri="{FF2B5EF4-FFF2-40B4-BE49-F238E27FC236}">
                      <a16:creationId xmlns:a16="http://schemas.microsoft.com/office/drawing/2014/main" xmlns="" id="{EE660836-056E-48C6-8AD4-206E6185D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69823" y="4532313"/>
                  <a:ext cx="25400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688">
                  <a:extLst>
                    <a:ext uri="{FF2B5EF4-FFF2-40B4-BE49-F238E27FC236}">
                      <a16:creationId xmlns:a16="http://schemas.microsoft.com/office/drawing/2014/main" xmlns="" id="{29F407C4-3D35-490B-A0C0-EE045F74EB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720623" y="4329113"/>
                  <a:ext cx="457200" cy="127000"/>
                </a:xfrm>
                <a:custGeom>
                  <a:avLst/>
                  <a:gdLst>
                    <a:gd name="T0" fmla="*/ 4320 w 4320"/>
                    <a:gd name="T1" fmla="*/ 1200 h 1200"/>
                    <a:gd name="T2" fmla="*/ 0 w 4320"/>
                    <a:gd name="T3" fmla="*/ 1200 h 1200"/>
                    <a:gd name="T4" fmla="*/ 0 w 4320"/>
                    <a:gd name="T5" fmla="*/ 0 h 1200"/>
                    <a:gd name="T6" fmla="*/ 4320 w 4320"/>
                    <a:gd name="T7" fmla="*/ 0 h 1200"/>
                    <a:gd name="T8" fmla="*/ 4320 w 4320"/>
                    <a:gd name="T9" fmla="*/ 1200 h 1200"/>
                    <a:gd name="T10" fmla="*/ 240 w 4320"/>
                    <a:gd name="T11" fmla="*/ 960 h 1200"/>
                    <a:gd name="T12" fmla="*/ 4080 w 4320"/>
                    <a:gd name="T13" fmla="*/ 960 h 1200"/>
                    <a:gd name="T14" fmla="*/ 4080 w 4320"/>
                    <a:gd name="T15" fmla="*/ 240 h 1200"/>
                    <a:gd name="T16" fmla="*/ 240 w 4320"/>
                    <a:gd name="T17" fmla="*/ 240 h 1200"/>
                    <a:gd name="T18" fmla="*/ 240 w 4320"/>
                    <a:gd name="T19" fmla="*/ 9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20" h="1200">
                      <a:moveTo>
                        <a:pt x="4320" y="1200"/>
                      </a:moveTo>
                      <a:lnTo>
                        <a:pt x="0" y="1200"/>
                      </a:lnTo>
                      <a:lnTo>
                        <a:pt x="0" y="0"/>
                      </a:lnTo>
                      <a:lnTo>
                        <a:pt x="4320" y="0"/>
                      </a:lnTo>
                      <a:lnTo>
                        <a:pt x="4320" y="1200"/>
                      </a:lnTo>
                      <a:close/>
                      <a:moveTo>
                        <a:pt x="240" y="960"/>
                      </a:moveTo>
                      <a:lnTo>
                        <a:pt x="4080" y="960"/>
                      </a:lnTo>
                      <a:lnTo>
                        <a:pt x="4080" y="240"/>
                      </a:lnTo>
                      <a:lnTo>
                        <a:pt x="240" y="240"/>
                      </a:lnTo>
                      <a:lnTo>
                        <a:pt x="240" y="960"/>
                      </a:lnTo>
                      <a:close/>
                    </a:path>
                  </a:pathLst>
                </a:cu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Rectangle 689">
                  <a:extLst>
                    <a:ext uri="{FF2B5EF4-FFF2-40B4-BE49-F238E27FC236}">
                      <a16:creationId xmlns:a16="http://schemas.microsoft.com/office/drawing/2014/main" xmlns="" id="{81F5A62E-F3A9-482F-ADED-EABC4078B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06323" y="4379913"/>
                  <a:ext cx="292100" cy="25400"/>
                </a:xfrm>
                <a:prstGeom prst="rect">
                  <a:avLst/>
                </a:pr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Rectangle 690">
                  <a:extLst>
                    <a:ext uri="{FF2B5EF4-FFF2-40B4-BE49-F238E27FC236}">
                      <a16:creationId xmlns:a16="http://schemas.microsoft.com/office/drawing/2014/main" xmlns="" id="{323A0C07-AECC-4923-9478-F624712CE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69823" y="4379913"/>
                  <a:ext cx="25400" cy="25400"/>
                </a:xfrm>
                <a:prstGeom prst="rect">
                  <a:avLst/>
                </a:prstGeom>
                <a:solidFill>
                  <a:srgbClr val="00B3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HPE Internal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live Demo</a:t>
            </a:r>
          </a:p>
          <a:p>
            <a:r>
              <a:rPr lang="en-US" dirty="0" smtClean="0"/>
              <a:t>Walk through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oneview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nagios</a:t>
            </a:r>
            <a:r>
              <a:rPr lang="en-US" dirty="0"/>
              <a:t> </a:t>
            </a:r>
            <a:r>
              <a:rPr lang="en-US" dirty="0" smtClean="0"/>
              <a:t>( with clean setup )</a:t>
            </a:r>
          </a:p>
          <a:p>
            <a:pPr lvl="1"/>
            <a:r>
              <a:rPr lang="en-US" dirty="0" smtClean="0"/>
              <a:t>Show the plugin inputs</a:t>
            </a:r>
          </a:p>
          <a:p>
            <a:pPr lvl="1"/>
            <a:r>
              <a:rPr lang="en-US" dirty="0" smtClean="0"/>
              <a:t>Start the plugin</a:t>
            </a:r>
          </a:p>
          <a:p>
            <a:pPr lvl="1"/>
            <a:r>
              <a:rPr lang="en-US" dirty="0" smtClean="0"/>
              <a:t>Show the trap simulator tool</a:t>
            </a:r>
          </a:p>
          <a:p>
            <a:pPr lvl="1"/>
            <a:r>
              <a:rPr lang="en-US" dirty="0" smtClean="0"/>
              <a:t>Show alert in OV activity</a:t>
            </a:r>
          </a:p>
          <a:p>
            <a:pPr lvl="1"/>
            <a:r>
              <a:rPr lang="en-US" dirty="0" smtClean="0"/>
              <a:t>Show the log</a:t>
            </a:r>
          </a:p>
          <a:p>
            <a:pPr lvl="1"/>
            <a:r>
              <a:rPr lang="en-US" dirty="0" smtClean="0"/>
              <a:t>Show the alert showing up in Nagios</a:t>
            </a:r>
          </a:p>
          <a:p>
            <a:pPr lvl="1"/>
            <a:r>
              <a:rPr lang="en-US" dirty="0" smtClean="0"/>
              <a:t>Show the port statistics</a:t>
            </a:r>
          </a:p>
          <a:p>
            <a:pPr lvl="1"/>
            <a:r>
              <a:rPr lang="en-US" dirty="0" smtClean="0"/>
              <a:t>Repeat the steps for various flags like severity..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1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Agenda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Overview</a:t>
            </a:r>
          </a:p>
          <a:p>
            <a:r>
              <a:rPr lang="en-US" dirty="0" smtClean="0"/>
              <a:t>End outcome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Problem Statement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our Synergy customers </a:t>
            </a:r>
            <a:r>
              <a:rPr lang="en-US" dirty="0" smtClean="0"/>
              <a:t>were </a:t>
            </a:r>
            <a:r>
              <a:rPr lang="en-US" dirty="0"/>
              <a:t>looking for hardware monitoring solution through OneView and Nagios. 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en-US" dirty="0"/>
              <a:t>, </a:t>
            </a:r>
            <a:r>
              <a:rPr lang="en-US" dirty="0" smtClean="0"/>
              <a:t>customers are </a:t>
            </a:r>
            <a:r>
              <a:rPr lang="en-US" dirty="0"/>
              <a:t>using Nagios to monitor their compute infrastructure using OS based agents and SNMP traps. </a:t>
            </a:r>
            <a:endParaRPr lang="en-US" dirty="0" smtClean="0"/>
          </a:p>
          <a:p>
            <a:r>
              <a:rPr lang="en-US" dirty="0" smtClean="0"/>
              <a:t>Customers don't </a:t>
            </a:r>
            <a:r>
              <a:rPr lang="en-US" dirty="0"/>
              <a:t>have a solution to monitor </a:t>
            </a:r>
            <a:endParaRPr lang="en-US" dirty="0" smtClean="0"/>
          </a:p>
          <a:p>
            <a:pPr lvl="1"/>
            <a:r>
              <a:rPr lang="en-US" dirty="0" smtClean="0"/>
              <a:t>Server hardware health ( through </a:t>
            </a:r>
            <a:r>
              <a:rPr lang="en-US" dirty="0" err="1" smtClean="0"/>
              <a:t>oneview</a:t>
            </a:r>
            <a:r>
              <a:rPr lang="en-US" dirty="0" smtClean="0"/>
              <a:t> )</a:t>
            </a:r>
            <a:endParaRPr lang="en-US" dirty="0" smtClean="0"/>
          </a:p>
          <a:p>
            <a:pPr lvl="1"/>
            <a:r>
              <a:rPr lang="en-US" dirty="0" smtClean="0"/>
              <a:t>enclosure </a:t>
            </a:r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interconnects status</a:t>
            </a:r>
          </a:p>
          <a:p>
            <a:pPr lvl="1"/>
            <a:r>
              <a:rPr lang="en-US" dirty="0" smtClean="0"/>
              <a:t>ports status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consumption and </a:t>
            </a:r>
            <a:endParaRPr lang="en-US" dirty="0" smtClean="0"/>
          </a:p>
          <a:p>
            <a:pPr lvl="1"/>
            <a:r>
              <a:rPr lang="en-US" dirty="0" smtClean="0"/>
              <a:t>ports </a:t>
            </a:r>
            <a:r>
              <a:rPr lang="en-US" dirty="0"/>
              <a:t>statistics and utilization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gap was delaying their ability to resolve the outages and infrastructure failures.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4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Solution Overview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a plugin using Python which collects health status and utilization statistics for physical infrastructure including servers and shared resources like enclosures and virtual connects. </a:t>
            </a:r>
            <a:endParaRPr lang="en-US" dirty="0" smtClean="0"/>
          </a:p>
          <a:p>
            <a:r>
              <a:rPr lang="en-US" dirty="0" smtClean="0"/>
              <a:t>Plugin </a:t>
            </a:r>
            <a:r>
              <a:rPr lang="en-US" dirty="0"/>
              <a:t>does necessary processing of collected data before posting to Nagios.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utilization statistics, plugins does polling of OneView using REST API because OneView metrics API ( MSMB ) is not providing the utilization for ports level.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plugin has intelligence to determine whether to create new entry or update an existing entry in Nagios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Plugin </a:t>
            </a:r>
            <a:r>
              <a:rPr lang="en-US" dirty="0"/>
              <a:t>is designed to handle processing of alerts data in parallel by running concurrent threads.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will be one plugin instance required for each OneView appliance.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59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ea typeface="Arial"/>
                <a:cs typeface="Arial"/>
              </a:rPr>
              <a:t>Integration Architecture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2" y="1246499"/>
            <a:ext cx="6956912" cy="51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0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End outcome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data is posted to Nagios, user can view health status and utilization data in Nagios UI.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are more than one OneView posting data to Nagios, data is grouped under respective OneView group within Nagios.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we developed is more generic monitoring solution and doesn't limit to any particular customer</a:t>
            </a:r>
            <a:r>
              <a:rPr lang="en-US" dirty="0" smtClean="0"/>
              <a:t>.</a:t>
            </a:r>
          </a:p>
          <a:p>
            <a:r>
              <a:rPr lang="en-US" smtClean="0"/>
              <a:t>The </a:t>
            </a:r>
            <a:r>
              <a:rPr lang="en-US" dirty="0"/>
              <a:t>plugin can be deployed on any Linux based server or a </a:t>
            </a:r>
            <a:r>
              <a:rPr lang="en-US" dirty="0" err="1"/>
              <a:t>docker</a:t>
            </a:r>
            <a:r>
              <a:rPr lang="en-US" dirty="0"/>
              <a:t> container.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5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Nagios – OneView service mapping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716" y="1371598"/>
            <a:ext cx="5843314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Nagios</a:t>
            </a:r>
          </a:p>
          <a:p>
            <a:pPr lvl="1"/>
            <a:r>
              <a:rPr lang="en-US" b="1" dirty="0" smtClean="0"/>
              <a:t>Host Groups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Linux_Host</a:t>
            </a:r>
            <a:r>
              <a:rPr lang="en-US" dirty="0" err="1"/>
              <a:t>_</a:t>
            </a:r>
            <a:r>
              <a:rPr lang="en-US" dirty="0" err="1" smtClean="0"/>
              <a:t>Group</a:t>
            </a:r>
            <a:r>
              <a:rPr lang="en-US" dirty="0" smtClean="0"/>
              <a:t>, </a:t>
            </a:r>
            <a:r>
              <a:rPr lang="en-US" dirty="0" err="1" smtClean="0"/>
              <a:t>Windows_Host_Group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/>
              <a:t>Hosts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DNS_Server</a:t>
            </a:r>
            <a:r>
              <a:rPr lang="en-US" dirty="0" smtClean="0"/>
              <a:t>, </a:t>
            </a:r>
            <a:r>
              <a:rPr lang="en-US" dirty="0" err="1" smtClean="0"/>
              <a:t>DHCP_Server</a:t>
            </a:r>
            <a:r>
              <a:rPr lang="en-US" dirty="0" smtClean="0"/>
              <a:t>, </a:t>
            </a:r>
            <a:r>
              <a:rPr lang="en-US" dirty="0" err="1" smtClean="0"/>
              <a:t>App_Server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/>
              <a:t>Services</a:t>
            </a:r>
          </a:p>
          <a:p>
            <a:pPr lvl="2"/>
            <a:r>
              <a:rPr lang="en-US" dirty="0" smtClean="0"/>
              <a:t>DHCP, DNS, FTP, TELNET, PING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Nagios Service status</a:t>
            </a:r>
          </a:p>
          <a:p>
            <a:pPr lvl="1"/>
            <a:r>
              <a:rPr lang="en-US" dirty="0" smtClean="0"/>
              <a:t>0, 1, 2, 3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888773" y="1371597"/>
            <a:ext cx="6102335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OneView</a:t>
            </a:r>
          </a:p>
          <a:p>
            <a:pPr lvl="1"/>
            <a:r>
              <a:rPr lang="en-US" b="1" dirty="0" smtClean="0"/>
              <a:t>OneView Appliance Group</a:t>
            </a:r>
          </a:p>
          <a:p>
            <a:pPr lvl="2"/>
            <a:r>
              <a:rPr lang="en-US" dirty="0" smtClean="0"/>
              <a:t>OneView_10.188.239.16, OneView_192.168.122.21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smtClean="0"/>
              <a:t>Servers, Enclosures &amp; Interconnects</a:t>
            </a:r>
            <a:endParaRPr lang="en-US" b="1" dirty="0" smtClean="0"/>
          </a:p>
          <a:p>
            <a:pPr lvl="2"/>
            <a:r>
              <a:rPr lang="en-US" dirty="0" smtClean="0"/>
              <a:t>DL380G9_122, ILOMXQ122411RG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/>
              <a:t>OneView Alerts</a:t>
            </a:r>
          </a:p>
          <a:p>
            <a:pPr lvl="2"/>
            <a:r>
              <a:rPr lang="en-US" dirty="0" smtClean="0"/>
              <a:t>Storage_611, Memory_098, None_233, Logs_66, Power_21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b="1" dirty="0" smtClean="0"/>
              <a:t>OneView alert severity</a:t>
            </a:r>
          </a:p>
          <a:p>
            <a:pPr lvl="1"/>
            <a:r>
              <a:rPr lang="en-US" dirty="0" smtClean="0"/>
              <a:t>Ok, Warning, Critical, Unknown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0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4"/>
          <p:cNvSpPr txBox="1">
            <a:spLocks/>
          </p:cNvSpPr>
          <p:nvPr/>
        </p:nvSpPr>
        <p:spPr>
          <a:xfrm>
            <a:off x="495594" y="29106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sz="2800" b="1" dirty="0">
              <a:solidFill>
                <a:prstClr val="black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cs typeface="Arial"/>
              </a:rPr>
              <a:t>Design considerations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plugin ( Docker container ) per OneView appliance</a:t>
            </a:r>
          </a:p>
          <a:p>
            <a:r>
              <a:rPr lang="en-US" dirty="0" smtClean="0"/>
              <a:t>Alerts are pushed into Nagios ( passive check ) vs Nagios pulling alerts ( active check )</a:t>
            </a:r>
          </a:p>
          <a:p>
            <a:r>
              <a:rPr lang="en-US" dirty="0" smtClean="0"/>
              <a:t>To support the multiple OneView into single Nagios server</a:t>
            </a:r>
          </a:p>
          <a:p>
            <a:pPr lvl="1"/>
            <a:r>
              <a:rPr lang="en-US" dirty="0" smtClean="0"/>
              <a:t>Alerts are grouped by OneView appliance</a:t>
            </a:r>
          </a:p>
          <a:p>
            <a:pPr lvl="1"/>
            <a:r>
              <a:rPr lang="en-US" dirty="0" smtClean="0"/>
              <a:t>Wherever possible, alert ids are used to avoid the duplicate entry</a:t>
            </a:r>
          </a:p>
          <a:p>
            <a:r>
              <a:rPr lang="en-US" dirty="0" smtClean="0"/>
              <a:t>Posting alert into Nagios</a:t>
            </a:r>
          </a:p>
          <a:p>
            <a:pPr lvl="1"/>
            <a:r>
              <a:rPr lang="en-US" dirty="0" smtClean="0"/>
              <a:t>Update if service (entity) is already present</a:t>
            </a:r>
          </a:p>
          <a:p>
            <a:pPr lvl="1"/>
            <a:r>
              <a:rPr lang="en-US" dirty="0" smtClean="0"/>
              <a:t>Else create it</a:t>
            </a:r>
          </a:p>
          <a:p>
            <a:pPr lvl="1"/>
            <a:r>
              <a:rPr lang="en-US" dirty="0" smtClean="0"/>
              <a:t>If alert is cleared in OV – send update to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smtClean="0"/>
              <a:t>Supports filtering/control of alerts and resources</a:t>
            </a:r>
          </a:p>
          <a:p>
            <a:pPr lvl="1"/>
            <a:r>
              <a:rPr lang="en-US" dirty="0" smtClean="0"/>
              <a:t>Can send only critical alerts</a:t>
            </a:r>
          </a:p>
          <a:p>
            <a:pPr lvl="1"/>
            <a:r>
              <a:rPr lang="en-US" dirty="0" smtClean="0"/>
              <a:t>Can send only server hardware alerts</a:t>
            </a:r>
          </a:p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Inputs are configurable and controlled through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Support for logging</a:t>
            </a:r>
          </a:p>
          <a:p>
            <a:pPr marL="0" indent="0">
              <a:buNone/>
            </a:pPr>
            <a:r>
              <a:rPr lang="en-US" dirty="0" smtClean="0"/>
              <a:t>Note: Creating ticket based on the alert received in Nagios is out of scope for now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9</a:t>
            </a:fld>
            <a:endParaRPr lang="en-GB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3_Template_with_Title_Slides" id="{E4D42110-F765-435A-8509-7555054D5064}" vid="{850102E9-C680-465E-9B4A-1FA2A15B7234}"/>
    </a:ext>
  </a:extLst>
</a:theme>
</file>

<file path=ppt/theme/theme2.xml><?xml version="1.0" encoding="utf-8"?>
<a:theme xmlns:a="http://schemas.openxmlformats.org/drawingml/2006/main" name="2_HPE_Events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Arial_16x9_v5.potx" id="{199FFE35-50FE-4A1C-AB07-35C1961A2F5B}" vid="{C8C632A9-E1EE-4848-A16D-D9525BC3D8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883</Words>
  <Application>Microsoft Office PowerPoint</Application>
  <PresentationFormat>Widescreen</PresentationFormat>
  <Paragraphs>156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HP Simplified</vt:lpstr>
      <vt:lpstr>MetricHPE</vt:lpstr>
      <vt:lpstr>1_HPE_Standard_Arial_16x9_v5</vt:lpstr>
      <vt:lpstr>2_HPE_Events_Arial_16x9_v5</vt:lpstr>
      <vt:lpstr>HPE OneView and Nagios Integration</vt:lpstr>
      <vt:lpstr>Agenda</vt:lpstr>
      <vt:lpstr>Problem Statement</vt:lpstr>
      <vt:lpstr>Solution Overview</vt:lpstr>
      <vt:lpstr>Integration Architecture</vt:lpstr>
      <vt:lpstr>End outcome</vt:lpstr>
      <vt:lpstr>Nagios – OneView service mapping</vt:lpstr>
      <vt:lpstr>Design considerations</vt:lpstr>
      <vt:lpstr>Demo</vt:lpstr>
      <vt:lpstr>Thank You</vt:lpstr>
      <vt:lpstr>Backup slides</vt:lpstr>
      <vt:lpstr>Use Cases</vt:lpstr>
      <vt:lpstr>High level architecture of Nagios</vt:lpstr>
      <vt:lpstr>HPE Software-defined Infrastructure backed by the Industry’s broadest Partner Ecosystem</vt:lpstr>
      <vt:lpstr>Demo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OneView and Nagios Integration</dc:title>
  <dc:creator>Mirji, Prakash (Solutions Engineering)</dc:creator>
  <cp:lastModifiedBy>Mirji, Prakash (Solutions Engineering)</cp:lastModifiedBy>
  <cp:revision>39</cp:revision>
  <dcterms:created xsi:type="dcterms:W3CDTF">2018-05-29T17:54:18Z</dcterms:created>
  <dcterms:modified xsi:type="dcterms:W3CDTF">2018-09-20T07:09:24Z</dcterms:modified>
</cp:coreProperties>
</file>