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64" r:id="rId2"/>
    <p:sldId id="268" r:id="rId3"/>
    <p:sldId id="267" r:id="rId4"/>
    <p:sldId id="266" r:id="rId5"/>
    <p:sldId id="263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4545-79E3-48CC-A8DA-06552FBAB24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C72F-5595-4AD5-8543-7ACC706A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6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660B-03AF-4EC8-8D1C-7EC7D3551FE9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FC83-65FF-4427-B30E-F95F73FA1433}" type="datetime4">
              <a:rPr lang="en-US" smtClean="0">
                <a:solidFill>
                  <a:prstClr val="white"/>
                </a:solidFill>
              </a:rPr>
              <a:pPr/>
              <a:t>August 3,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A23-9DAA-419B-8D1B-EF8E7D91BC7A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2BDC-69CF-4CFC-B6A2-5F5AD95A7FA8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0BD3-A521-43C4-95C2-D73AE1F118FB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844D-270E-46A5-9532-298CFD0DF7F3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7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7A81-9274-4786-BCD3-446C3F10CC73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C306-2333-4ABD-BC6E-AFAC0B952A4B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D244-430B-4931-BE01-922FE04A5B7D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1B17-7BAA-4439-8141-7A3702D44610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21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B352-EBA2-43FF-92BA-E68D885E13DC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D7C-724C-4B92-929D-6D89210E62A4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29A8-E4EE-4091-AE58-9766B5F42B17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2BF-A415-4218-86F9-FAC08AFAED47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831A-6864-4474-8848-AAADD9B1163F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DC7A-5E38-4C41-B363-66804021559C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B9E0-7C5F-4388-9B7B-46F4404AD20A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E7B4-6C56-4D56-A749-411166E80344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4813-501E-4E7B-B9DC-BE86C179198D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5800-082D-4239-8EEB-5116C73C5BCE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0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D9CC571-8ABC-44BD-9DEA-3BAAD483CC2D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142-F693-496E-99DD-B727BEDAB491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210-BEA7-45F9-B811-9D6C7C4337C8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759" cy="1981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>
              <a:lnSpc>
                <a:spcPts val="4000"/>
              </a:lnSpc>
            </a:pP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441" y="685800"/>
            <a:ext cx="8229759" cy="2057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0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85800"/>
            <a:ext cx="8229759" cy="2057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0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8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9323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E9D5-390F-4C67-99CA-DDE1735E11B3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08C-3118-44F1-AD3A-B8F6C8BF1878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AD95-77B1-42AF-868A-6D875BD172E7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4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0C29-3F58-4B0A-95D1-B484DB3E1CA3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9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4659-7910-4CB4-AE80-8324C59C9023}" type="datetime4">
              <a:rPr lang="en-US" smtClean="0">
                <a:solidFill>
                  <a:prstClr val="white"/>
                </a:solidFill>
              </a:rPr>
              <a:pPr/>
              <a:t>August 3,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0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5460-54FD-445C-8612-9A0536F10BD5}" type="datetime4">
              <a:rPr lang="en-US" smtClean="0">
                <a:solidFill>
                  <a:prstClr val="white"/>
                </a:solidFill>
              </a:rPr>
              <a:pPr/>
              <a:t>August 3,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4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529B17BF-A48F-47E5-ACC1-0A5D6DE0625F}" type="datetime4">
              <a:rPr lang="en-US" smtClean="0">
                <a:solidFill>
                  <a:prstClr val="black"/>
                </a:solidFill>
              </a:rPr>
              <a:pPr/>
              <a:t>August 3,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43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wlettPackard/python-hpOneVie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0471" y="1371600"/>
            <a:ext cx="10969784" cy="4571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Prerequisites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1. Python 2.7 or </a:t>
            </a:r>
            <a:r>
              <a:rPr lang="en-US" sz="1600" dirty="0">
                <a:solidFill>
                  <a:prstClr val="black"/>
                </a:solidFill>
              </a:rPr>
              <a:t>greater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2. </a:t>
            </a:r>
            <a:r>
              <a:rPr lang="en-US" sz="1600" dirty="0" err="1">
                <a:solidFill>
                  <a:prstClr val="black"/>
                </a:solidFill>
              </a:rPr>
              <a:t>HPEOneView</a:t>
            </a:r>
            <a:r>
              <a:rPr lang="en-US" sz="1600" dirty="0">
                <a:solidFill>
                  <a:prstClr val="black"/>
                </a:solidFill>
              </a:rPr>
              <a:t> python library ( </a:t>
            </a:r>
            <a:r>
              <a:rPr lang="en-US" sz="1600" dirty="0">
                <a:solidFill>
                  <a:prstClr val="black"/>
                </a:solidFill>
                <a:hlinkClick r:id="rId2"/>
              </a:rPr>
              <a:t>https://github.com/HewlettPackard/python-hpOneView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3. Input file : </a:t>
            </a:r>
            <a:r>
              <a:rPr lang="en-US" sz="1600" dirty="0" err="1">
                <a:solidFill>
                  <a:prstClr val="black"/>
                </a:solidFill>
              </a:rPr>
              <a:t>config.json</a:t>
            </a:r>
            <a:r>
              <a:rPr lang="en-US" sz="1600" dirty="0">
                <a:solidFill>
                  <a:prstClr val="black"/>
                </a:solidFill>
              </a:rPr>
              <a:t>. File contains </a:t>
            </a:r>
            <a:r>
              <a:rPr lang="en-US" sz="1600" dirty="0">
                <a:solidFill>
                  <a:prstClr val="black"/>
                </a:solidFill>
              </a:rPr>
              <a:t>following data: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	   </a:t>
            </a:r>
            <a:r>
              <a:rPr lang="en-US" sz="1600" dirty="0">
                <a:solidFill>
                  <a:prstClr val="black"/>
                </a:solidFill>
              </a:rPr>
              <a:t>- IP </a:t>
            </a:r>
            <a:r>
              <a:rPr lang="en-US" sz="1600" dirty="0">
                <a:solidFill>
                  <a:prstClr val="black"/>
                </a:solidFill>
              </a:rPr>
              <a:t>&lt;appliance </a:t>
            </a:r>
            <a:r>
              <a:rPr lang="en-US" sz="1600" dirty="0" err="1">
                <a:solidFill>
                  <a:prstClr val="black"/>
                </a:solidFill>
              </a:rPr>
              <a:t>ip</a:t>
            </a:r>
            <a:r>
              <a:rPr lang="en-US" sz="1600" dirty="0">
                <a:solidFill>
                  <a:prstClr val="black"/>
                </a:solidFill>
              </a:rPr>
              <a:t> address&gt;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        </a:t>
            </a:r>
            <a:r>
              <a:rPr lang="en-US" sz="1600" dirty="0">
                <a:solidFill>
                  <a:prstClr val="black"/>
                </a:solidFill>
              </a:rPr>
              <a:t>  - </a:t>
            </a:r>
            <a:r>
              <a:rPr lang="en-US" sz="1600" dirty="0">
                <a:solidFill>
                  <a:prstClr val="black"/>
                </a:solidFill>
              </a:rPr>
              <a:t>username &lt;appliance user name&gt;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          </a:t>
            </a:r>
            <a:r>
              <a:rPr lang="en-US" sz="1600" dirty="0">
                <a:solidFill>
                  <a:prstClr val="black"/>
                </a:solidFill>
              </a:rPr>
              <a:t>- </a:t>
            </a:r>
            <a:r>
              <a:rPr lang="en-US" sz="1600" dirty="0">
                <a:solidFill>
                  <a:prstClr val="black"/>
                </a:solidFill>
              </a:rPr>
              <a:t>X-API </a:t>
            </a:r>
            <a:r>
              <a:rPr lang="en-US" sz="1600" dirty="0">
                <a:solidFill>
                  <a:prstClr val="black"/>
                </a:solidFill>
              </a:rPr>
              <a:t>version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 </a:t>
            </a:r>
            <a:r>
              <a:rPr lang="en-US" sz="1600" dirty="0">
                <a:solidFill>
                  <a:prstClr val="black"/>
                </a:solidFill>
              </a:rPr>
              <a:t>  - Password will be specified at runtime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4. Use cases &amp; Python scripts files     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a.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b. appliance_report.py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c. </a:t>
            </a:r>
            <a:r>
              <a:rPr lang="en-US" sz="1600" dirty="0">
                <a:solidFill>
                  <a:prstClr val="black"/>
                </a:solidFill>
              </a:rPr>
              <a:t>upload_firmware.py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1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</a:rPr>
              <a:t>How to connect to an appliance through the API in order to be able to run commands. Note, using a method that involves typing passwords in clear text would not be appropriate.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   :     </a:t>
            </a:r>
            <a:r>
              <a:rPr lang="en-US" sz="1600" dirty="0" err="1" smtClean="0">
                <a:solidFill>
                  <a:prstClr val="black"/>
                </a:solidFill>
              </a:rPr>
              <a:t>config.json</a:t>
            </a:r>
            <a:r>
              <a:rPr lang="en-US" sz="1600" dirty="0" smtClean="0">
                <a:solidFill>
                  <a:prstClr val="black"/>
                </a:solidFill>
              </a:rPr>
              <a:t> ( code will read this file )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User input               :     appliance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9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GB" sz="1600" dirty="0">
                <a:solidFill>
                  <a:prstClr val="black"/>
                </a:solidFill>
              </a:rPr>
              <a:t>HPE showing examples of executing simple commands that report information such appliance version, SPP’s on the appliance.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appliance_report.py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appliance_report.py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   :     </a:t>
            </a:r>
            <a:r>
              <a:rPr lang="en-US" sz="1600" dirty="0" err="1">
                <a:solidFill>
                  <a:prstClr val="black"/>
                </a:solidFill>
              </a:rPr>
              <a:t>config.json</a:t>
            </a:r>
            <a:r>
              <a:rPr lang="en-US" sz="1600" dirty="0">
                <a:solidFill>
                  <a:prstClr val="black"/>
                </a:solidFill>
              </a:rPr>
              <a:t> ( code will read this file )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User input               :     appliance </a:t>
            </a:r>
            <a:r>
              <a:rPr lang="en-US" sz="1600" dirty="0" smtClean="0">
                <a:solidFill>
                  <a:prstClr val="black"/>
                </a:solidFill>
              </a:rPr>
              <a:t>password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		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Output File              :     appliance_report.csv</a:t>
            </a:r>
            <a:r>
              <a:rPr lang="en-US" sz="2100" dirty="0">
                <a:solidFill>
                  <a:prstClr val="black"/>
                </a:solidFill>
              </a:rPr>
              <a:t/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4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/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/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>HPE showing how python scripts could be run such as uploading a firmware bundle to a single appliance, utilising scripts already available.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upload_firmware.py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upload_firmware.py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</a:t>
            </a:r>
            <a:r>
              <a:rPr lang="en-US" sz="1600" dirty="0" smtClean="0">
                <a:solidFill>
                  <a:prstClr val="black"/>
                </a:solidFill>
              </a:rPr>
              <a:t>:     </a:t>
            </a:r>
            <a:r>
              <a:rPr lang="en-US" sz="1600" dirty="0" err="1">
                <a:solidFill>
                  <a:prstClr val="black"/>
                </a:solidFill>
              </a:rPr>
              <a:t>config.json</a:t>
            </a:r>
            <a:r>
              <a:rPr lang="en-US" sz="1600" dirty="0">
                <a:solidFill>
                  <a:prstClr val="black"/>
                </a:solidFill>
              </a:rPr>
              <a:t> ( code will read this file )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			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User input            </a:t>
            </a:r>
            <a:r>
              <a:rPr lang="en-US" sz="1600" dirty="0" smtClean="0">
                <a:solidFill>
                  <a:prstClr val="black"/>
                </a:solidFill>
              </a:rPr>
              <a:t>:     </a:t>
            </a:r>
            <a:r>
              <a:rPr lang="en-US" sz="1600" dirty="0">
                <a:solidFill>
                  <a:prstClr val="black"/>
                </a:solidFill>
              </a:rPr>
              <a:t>appliance password</a:t>
            </a:r>
            <a:endParaRPr lang="en-GB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Note </a:t>
            </a:r>
            <a:r>
              <a:rPr lang="en-US" sz="1600" dirty="0" smtClean="0">
                <a:solidFill>
                  <a:prstClr val="black"/>
                </a:solidFill>
              </a:rPr>
              <a:t>: SPP bundle filename is specified in the </a:t>
            </a:r>
            <a:r>
              <a:rPr lang="en-US" sz="1600" dirty="0" err="1" smtClean="0">
                <a:solidFill>
                  <a:prstClr val="black"/>
                </a:solidFill>
              </a:rPr>
              <a:t>config.json</a:t>
            </a:r>
            <a:r>
              <a:rPr lang="en-US" sz="1600" dirty="0" smtClean="0">
                <a:solidFill>
                  <a:prstClr val="black"/>
                </a:solidFill>
              </a:rPr>
              <a:t>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36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/>
            </a:r>
            <a:br>
              <a:rPr lang="en-US" sz="1600" b="1" i="1" dirty="0"/>
            </a:br>
            <a:r>
              <a:rPr lang="en-GB" sz="1600" dirty="0">
                <a:solidFill>
                  <a:prstClr val="black"/>
                </a:solidFill>
              </a:rPr>
              <a:t>How to open sessions on different appliances in the most efficient way and closing the sessions down when complete.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sessions.py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   :     </a:t>
            </a:r>
            <a:r>
              <a:rPr lang="en-US" sz="1600" dirty="0" err="1">
                <a:solidFill>
                  <a:prstClr val="black"/>
                </a:solidFill>
              </a:rPr>
              <a:t>config.json</a:t>
            </a:r>
            <a:r>
              <a:rPr lang="en-US" sz="1600" dirty="0">
                <a:solidFill>
                  <a:prstClr val="black"/>
                </a:solidFill>
              </a:rPr>
              <a:t> ( code will read this file )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User input               :     appliance password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/>
            </a:r>
            <a:br>
              <a:rPr lang="en-US" sz="1600" b="1" i="1" dirty="0"/>
            </a:br>
            <a:r>
              <a:rPr lang="en-US"/>
              <a:t/>
            </a:r>
            <a:br>
              <a:rPr lang="en-US"/>
            </a:br>
            <a:r>
              <a:rPr lang="en-US"/>
              <a:t>https://github.com/prakashmirji/oneview_python_hsbc.git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9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Events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9" id="{496BA9E7-2535-A04D-9285-848E1F2DCA5D}" vid="{C60AC4B8-E9A6-6343-9ADF-62FE6FFE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HP Simplified</vt:lpstr>
      <vt:lpstr>MetricHPE</vt:lpstr>
      <vt:lpstr>HPE_Events_Metric_16x9_v6</vt:lpstr>
      <vt:lpstr>Topics</vt:lpstr>
      <vt:lpstr>USE CASE  1</vt:lpstr>
      <vt:lpstr>USE CASE 2</vt:lpstr>
      <vt:lpstr>USE CASE 3</vt:lpstr>
      <vt:lpstr>USE CASE 4</vt:lpstr>
      <vt:lpstr>Github repo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A, Varsha</dc:creator>
  <cp:lastModifiedBy>Mirji, Prakash (Solutions Engineering)</cp:lastModifiedBy>
  <cp:revision>27</cp:revision>
  <dcterms:created xsi:type="dcterms:W3CDTF">2017-08-01T05:12:59Z</dcterms:created>
  <dcterms:modified xsi:type="dcterms:W3CDTF">2017-08-03T05:10:20Z</dcterms:modified>
</cp:coreProperties>
</file>