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0" r:id="rId4"/>
    <p:sldMasterId id="2147484038" r:id="rId5"/>
    <p:sldMasterId id="2147484025" r:id="rId6"/>
    <p:sldMasterId id="2147484013" r:id="rId7"/>
  </p:sldMasterIdLst>
  <p:notesMasterIdLst>
    <p:notesMasterId r:id="rId13"/>
  </p:notesMasterIdLst>
  <p:handoutMasterIdLst>
    <p:handoutMasterId r:id="rId14"/>
  </p:handoutMasterIdLst>
  <p:sldIdLst>
    <p:sldId id="256" r:id="rId8"/>
    <p:sldId id="257" r:id="rId9"/>
    <p:sldId id="258" r:id="rId10"/>
    <p:sldId id="279" r:id="rId11"/>
    <p:sldId id="276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433"/>
    <a:srgbClr val="0066FF"/>
    <a:srgbClr val="A52B96"/>
    <a:srgbClr val="F3730D"/>
    <a:srgbClr val="2B730D"/>
    <a:srgbClr val="3E8D1F"/>
    <a:srgbClr val="F1F1F1"/>
    <a:srgbClr val="EAF0E6"/>
    <a:srgbClr val="006A4D"/>
    <a:srgbClr val="004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6" autoAdjust="0"/>
    <p:restoredTop sz="85637" autoAdjust="0"/>
  </p:normalViewPr>
  <p:slideViewPr>
    <p:cSldViewPr snapToGrid="0" showGuides="1">
      <p:cViewPr varScale="1">
        <p:scale>
          <a:sx n="62" d="100"/>
          <a:sy n="62" d="100"/>
        </p:scale>
        <p:origin x="61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1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9866AE-047A-4364-8AD6-D42834A3D16E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B3BC73-B84C-4ECD-945A-6C0A16271F08}" type="datetime1">
              <a:rPr lang="en-GB" noProof="0" smtClean="0"/>
              <a:t>22/02/2019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sz="12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Flask – It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 a WSGI application and acts as the central object. It is passed the name of the module or package of the application. Once it is created it will act as a central registry for the view functions, the URL rules, template configuration and much more.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81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22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6A97-4520-469C-9D55-1F49BEAABB01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2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06F414-B37A-4BED-A6AD-173636F8F93C}" type="datetime1">
              <a:rPr lang="en-GB" noProof="0" smtClean="0"/>
              <a:t>22/02/2019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487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1A2C2B-05BC-42CA-AC97-A6A96E1CB97E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015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5CED29-7462-4255-ACA9-FF23845F5646}" type="datetime1">
              <a:rPr lang="en-GB" noProof="0" smtClean="0"/>
              <a:t>22/02/2019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35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96474"/>
            <a:ext cx="9818370" cy="94088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1CE64D-34AD-4D30-9965-D33486EF0165}" type="datetime1">
              <a:rPr lang="en-GB" noProof="0" smtClean="0"/>
              <a:t>22/02/2019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01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2D98DE-8E41-4F7E-A3FC-6787DC64563F}" type="datetime1">
              <a:rPr lang="en-GB" noProof="0" smtClean="0"/>
              <a:t>22/02/2019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45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91A1-CEB6-4454-829D-462A4B4C4339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95F7-C44B-4835-8329-CED4EF33BE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964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387B-F5FD-4815-8B7E-920ED2BF4131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95F7-C44B-4835-8329-CED4EF33BE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167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FC42-EBB4-4A7C-96F7-85BD34B9C408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95F7-C44B-4835-8329-CED4EF33BE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87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8C5B-2794-4CF9-85AB-72C903124843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95F7-C44B-4835-8329-CED4EF33BE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969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5C67-29BB-4E08-903F-7BDD6ABC9637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95F7-C44B-4835-8329-CED4EF33BE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01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BC0-0FBD-4641-8C97-F016CA14AD39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234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F153-7E9D-470A-BB13-C694D45E9756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95F7-C44B-4835-8329-CED4EF33BE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22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2547-0043-498A-94BA-5D5437E6F2D6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95F7-C44B-4835-8329-CED4EF33BE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662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0F7D-005B-46DC-AA9C-A53BF778F1E2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95F7-C44B-4835-8329-CED4EF33BE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9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C2D7-F832-48CC-BC61-9C5DE187B70B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95F7-C44B-4835-8329-CED4EF33BE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884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0DD3-AB27-4DB5-AFCE-91C32500BED2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95F7-C44B-4835-8329-CED4EF33BE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335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0CD4-5813-4E17-B82B-87203F30145E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95F7-C44B-4835-8329-CED4EF33BE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6445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A32-3F6F-4920-998D-067C3C0B20BB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2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A8A1-C11E-44C1-8CCC-A4797BE54FB5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48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F2C4-717E-4571-AFAC-DCC2C515EF72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472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E1-55E0-40C1-BCFE-625ECB2266DD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4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BC0-0FBD-4641-8C97-F016CA14AD39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5545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BAF6-CB30-45CB-A9E6-9931AB6567E5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643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4E1659-CB94-4A6F-B948-854DACCDAC06}" type="datetime1">
              <a:rPr lang="en-GB" noProof="0" smtClean="0"/>
              <a:t>22/02/2019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224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9FBDB3-1EBD-451E-AF93-B15A3736049F}" type="datetime1">
              <a:rPr lang="en-GB" noProof="0" smtClean="0"/>
              <a:t>22/02/2019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99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C165B6-2E9A-4230-8316-882CAE38678B}" type="datetime1">
              <a:rPr lang="en-GB" noProof="0" smtClean="0"/>
              <a:t>22/02/2019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222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C6CCFE-4DFA-480C-8ADE-E5A4CFA510A6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564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88BA3C-96C2-4258-A523-24806F486C68}" type="datetime1">
              <a:rPr lang="en-GB" noProof="0" smtClean="0"/>
              <a:t>22/02/2019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44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B67140-7DDD-4E43-B161-60339501D408}" type="datetime1">
              <a:rPr lang="en-GB" noProof="0" smtClean="0"/>
              <a:t>22/02/2019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76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FBEA4D-3B3E-4D86-BFFF-EF811630A25D}" type="datetime1">
              <a:rPr lang="en-GB" noProof="0" smtClean="0"/>
              <a:t>22/02/2019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98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B030-6BD2-44FC-90DA-30A39BFC9A75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FBC6-C41A-4D35-9F18-EFB2D07554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0773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C9BE-85A1-4D91-843E-B7788E942102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FBC6-C41A-4D35-9F18-EFB2D07554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65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0D9D-D188-418C-85DC-2EC31607AB43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114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C26D-A808-449E-A7CC-377D10216B20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FBC6-C41A-4D35-9F18-EFB2D07554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0211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E2D7-D6A0-40A1-AA79-CE6D37C1504F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FBC6-C41A-4D35-9F18-EFB2D07554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733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DCAB-D588-4B5C-92AA-E6AB146E7B70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FBC6-C41A-4D35-9F18-EFB2D07554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3378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62DC-A16A-4084-A21D-8C842D1674FA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FBC6-C41A-4D35-9F18-EFB2D07554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8482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E128-DC39-42CE-A90F-28004317A0D3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FBC6-C41A-4D35-9F18-EFB2D07554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7059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C00D-122A-4959-BB7F-855B4E68DABC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FBC6-C41A-4D35-9F18-EFB2D07554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0110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B318-453D-452B-B5D6-C13104BCA89C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FBC6-C41A-4D35-9F18-EFB2D07554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5543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A16B-8A22-417D-9FB8-D0B41E378032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FBC6-C41A-4D35-9F18-EFB2D07554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1944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9991-5D2A-470B-873C-CD20651159E1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FBC6-C41A-4D35-9F18-EFB2D07554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57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4C04-B969-4CAD-A41E-3BD3E920C1B4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197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DB3C-4D1B-4FA4-A696-0DC326BAA090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2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F9BC-6594-4C00-AE6D-2A2F4909FF54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83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055C8-102E-421D-AB83-E2C216E40A27}" type="datetime1">
              <a:rPr lang="en-GB" noProof="0" smtClean="0"/>
              <a:t>22/02/2019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466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96474"/>
            <a:ext cx="9818370" cy="94088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75DF03-289B-4518-9935-68118AC42E10}" type="datetime1">
              <a:rPr lang="en-GB" noProof="0" smtClean="0"/>
              <a:t>22/02/2019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9395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B80BC0-0FBD-4641-8C97-F016CA14AD39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"/>
            <a:ext cx="12192000" cy="102325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029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51" r:id="rId3"/>
    <p:sldLayoutId id="2147484050" r:id="rId4"/>
    <p:sldLayoutId id="214748401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6C50-7798-4C87-922E-F6F8A437B53F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595F7-C44B-4835-8329-CED4EF33BE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09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96474"/>
            <a:ext cx="9818370" cy="940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6763FB-981E-49FF-B5CB-34988176D23C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Presentation for Adobe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6169414"/>
            <a:ext cx="12192000" cy="688586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688586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417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C9EE-43F4-4333-8D1D-C91A598A7F94}" type="datetime1">
              <a:rPr lang="en-GB" smtClean="0"/>
              <a:t>22/02/2019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Presentation for Adobe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FBC6-C41A-4D35-9F18-EFB2D07554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93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0629" y="1111938"/>
            <a:ext cx="8969829" cy="2093222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Create a REST endpoint that returns the sum 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list of numbers</a:t>
            </a:r>
          </a:p>
          <a:p>
            <a:pPr algn="ctr"/>
            <a:r>
              <a:rPr lang="en-GB" i="1" dirty="0">
                <a:solidFill>
                  <a:schemeClr val="bg1"/>
                </a:solidFill>
              </a:rPr>
              <a:t>by</a:t>
            </a:r>
          </a:p>
          <a:p>
            <a:pPr algn="ctr"/>
            <a:r>
              <a:rPr lang="en-GB" i="1" dirty="0" err="1">
                <a:solidFill>
                  <a:schemeClr val="bg1"/>
                </a:solidFill>
              </a:rPr>
              <a:t>Thangaprakash</a:t>
            </a:r>
            <a:r>
              <a:rPr lang="en-GB" i="1" dirty="0">
                <a:solidFill>
                  <a:schemeClr val="bg1"/>
                </a:solidFill>
              </a:rPr>
              <a:t> Rajendran</a:t>
            </a:r>
          </a:p>
          <a:p>
            <a:pPr algn="ctr"/>
            <a:r>
              <a:rPr lang="en-GB" i="1" dirty="0">
                <a:solidFill>
                  <a:schemeClr val="bg1"/>
                </a:solidFill>
              </a:rPr>
              <a:t>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rtl="0"/>
            <a:fld id="{0FF54DE5-C571-48E8-A5BC-B369434E2F44}" type="slidenum">
              <a:rPr lang="en-GB" noProof="0" smtClean="0"/>
              <a:pPr rtl="0"/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10194" y="1446519"/>
            <a:ext cx="10058400" cy="4023360"/>
          </a:xfrm>
        </p:spPr>
        <p:txBody>
          <a:bodyPr rtlCol="0"/>
          <a:lstStyle/>
          <a:p>
            <a:pPr marL="0" indent="0">
              <a:lnSpc>
                <a:spcPct val="150000"/>
              </a:lnSpc>
              <a:buClr>
                <a:srgbClr val="3E8D1F"/>
              </a:buClr>
              <a:buNone/>
            </a:pPr>
            <a:r>
              <a:rPr lang="en-GB" b="1" dirty="0"/>
              <a:t>Following things are used to accomplish the task</a:t>
            </a:r>
          </a:p>
          <a:p>
            <a:pPr>
              <a:lnSpc>
                <a:spcPct val="150000"/>
              </a:lnSpc>
              <a:buClr>
                <a:srgbClr val="3E8D1F"/>
              </a:buClr>
              <a:buFont typeface="Wingdings" panose="05000000000000000000" pitchFamily="2" charset="2"/>
              <a:buChar char="§"/>
            </a:pPr>
            <a:r>
              <a:rPr lang="en-GB" dirty="0"/>
              <a:t>    Python 3 Framework</a:t>
            </a:r>
          </a:p>
          <a:p>
            <a:pPr>
              <a:lnSpc>
                <a:spcPct val="150000"/>
              </a:lnSpc>
              <a:buClr>
                <a:srgbClr val="3E8D1F"/>
              </a:buClr>
              <a:buFont typeface="Wingdings" panose="05000000000000000000" pitchFamily="2" charset="2"/>
              <a:buChar char="§"/>
            </a:pPr>
            <a:r>
              <a:rPr lang="en-GB" dirty="0"/>
              <a:t>    REST </a:t>
            </a:r>
            <a:r>
              <a:rPr lang="en-GB" dirty="0" err="1"/>
              <a:t>api</a:t>
            </a:r>
            <a:r>
              <a:rPr lang="en-GB" dirty="0"/>
              <a:t> (Flask*)</a:t>
            </a:r>
          </a:p>
          <a:p>
            <a:pPr>
              <a:lnSpc>
                <a:spcPct val="150000"/>
              </a:lnSpc>
              <a:buClr>
                <a:srgbClr val="3E8D1F"/>
              </a:buClr>
              <a:buFont typeface="Wingdings" panose="05000000000000000000" pitchFamily="2" charset="2"/>
              <a:buChar char="§"/>
            </a:pPr>
            <a:r>
              <a:rPr lang="en-GB" dirty="0"/>
              <a:t>    Web Browser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422366" y="202981"/>
            <a:ext cx="10058400" cy="85165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dirty="0">
                <a:solidFill>
                  <a:srgbClr val="3E8D1F"/>
                </a:solidFill>
              </a:rPr>
              <a:t>Basic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rtl="0"/>
            <a:fld id="{0FF54DE5-C571-48E8-A5BC-B369434E2F44}" type="slidenum">
              <a:rPr lang="en-GB" noProof="0" smtClean="0"/>
              <a:pPr rtl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399" y="298564"/>
            <a:ext cx="5272007" cy="72469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dirty="0">
                <a:solidFill>
                  <a:srgbClr val="3E8D1F"/>
                </a:solidFill>
              </a:rPr>
              <a:t> Overall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rtl="0"/>
            <a:fld id="{0FF54DE5-C571-48E8-A5BC-B369434E2F44}" type="slidenum">
              <a:rPr lang="en-GB" noProof="0" smtClean="0"/>
              <a:pPr rtl="0"/>
              <a:t>3</a:t>
            </a:fld>
            <a:endParaRPr lang="en-GB" noProof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8B1F4C-C718-4AE4-BFD4-65C5469A0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3715" y="2237404"/>
            <a:ext cx="5613185" cy="29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37" y="286604"/>
            <a:ext cx="10058400" cy="756134"/>
          </a:xfrm>
        </p:spPr>
        <p:txBody>
          <a:bodyPr rtlCol="0"/>
          <a:lstStyle/>
          <a:p>
            <a:r>
              <a:rPr lang="en-GB" dirty="0">
                <a:solidFill>
                  <a:srgbClr val="3E8D1F"/>
                </a:solidFill>
              </a:rPr>
              <a:t>Task Summary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0125" y="1250653"/>
            <a:ext cx="8223854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E8D1F"/>
              </a:buClr>
              <a:buFont typeface="Wingdings" panose="05000000000000000000" pitchFamily="2" charset="2"/>
              <a:buChar char="§"/>
            </a:pPr>
            <a:r>
              <a:rPr lang="en-GB" dirty="0"/>
              <a:t>Create and get a Python list with range of 1 to 4 (1,2,3)</a:t>
            </a:r>
          </a:p>
          <a:p>
            <a:pPr marL="285750" indent="-285750">
              <a:lnSpc>
                <a:spcPct val="200000"/>
              </a:lnSpc>
              <a:buClr>
                <a:srgbClr val="3E8D1F"/>
              </a:buClr>
              <a:buFont typeface="Wingdings" panose="05000000000000000000" pitchFamily="2" charset="2"/>
              <a:buChar char="§"/>
            </a:pPr>
            <a:r>
              <a:rPr lang="en-GB" dirty="0"/>
              <a:t>Use the default </a:t>
            </a:r>
            <a:r>
              <a:rPr lang="en-GB" i="1" dirty="0"/>
              <a:t>sum </a:t>
            </a:r>
            <a:r>
              <a:rPr lang="en-GB" dirty="0"/>
              <a:t>method. It adds and store the result of value 6 in JSON.</a:t>
            </a:r>
            <a:endParaRPr lang="en-GB" i="1" dirty="0"/>
          </a:p>
          <a:p>
            <a:pPr marL="285750" indent="-285750">
              <a:lnSpc>
                <a:spcPct val="200000"/>
              </a:lnSpc>
              <a:buClr>
                <a:srgbClr val="3E8D1F"/>
              </a:buClr>
              <a:buFont typeface="Wingdings" panose="05000000000000000000" pitchFamily="2" charset="2"/>
              <a:buChar char="§"/>
            </a:pPr>
            <a:r>
              <a:rPr lang="en-GB" dirty="0"/>
              <a:t>Pass the result into web browser by using Flask (3</a:t>
            </a:r>
            <a:r>
              <a:rPr lang="en-GB" baseline="30000" dirty="0"/>
              <a:t>rd</a:t>
            </a:r>
            <a:r>
              <a:rPr lang="en-GB" dirty="0"/>
              <a:t> party web application framework)</a:t>
            </a:r>
          </a:p>
          <a:p>
            <a:pPr marL="285750" indent="-285750">
              <a:lnSpc>
                <a:spcPct val="200000"/>
              </a:lnSpc>
              <a:buClr>
                <a:srgbClr val="3E8D1F"/>
              </a:buClr>
              <a:buFont typeface="Wingdings" panose="05000000000000000000" pitchFamily="2" charset="2"/>
              <a:buChar char="§"/>
            </a:pPr>
            <a:r>
              <a:rPr lang="en-GB" dirty="0"/>
              <a:t>In Future, it would be amendable for passing the value through front end and get the results back in the same browser.</a:t>
            </a:r>
          </a:p>
          <a:p>
            <a:pPr marL="285750" indent="-285750">
              <a:lnSpc>
                <a:spcPct val="200000"/>
              </a:lnSpc>
              <a:buClr>
                <a:srgbClr val="3E8D1F"/>
              </a:buClr>
              <a:buFont typeface="Wingdings" panose="05000000000000000000" pitchFamily="2" charset="2"/>
              <a:buChar char="§"/>
            </a:pPr>
            <a:r>
              <a:rPr lang="en-GB" dirty="0"/>
              <a:t>Stored this process in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3E8D1F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3E8D1F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3E8D1F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Clr>
                <a:srgbClr val="3E8D1F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Clr>
                <a:srgbClr val="3E8D1F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4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en-GB" noProof="0" smtClean="0"/>
              <a:t>5</a:t>
            </a:fld>
            <a:endParaRPr lang="en-GB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771108" y="2992581"/>
            <a:ext cx="2652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spc="-50" dirty="0">
                <a:solidFill>
                  <a:srgbClr val="3E8D1F"/>
                </a:solidFill>
                <a:latin typeface="+mj-lt"/>
                <a:ea typeface="+mj-ea"/>
                <a:cs typeface="+mj-cs"/>
              </a:rPr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98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37434D"/>
      </a:accent1>
      <a:accent2>
        <a:srgbClr val="37434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Retrospect">
  <a:themeElements>
    <a:clrScheme name="Custom 3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37434D"/>
      </a:accent1>
      <a:accent2>
        <a:srgbClr val="37434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DC6030-8312-4894-9236-1E15DA4F39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AFF00-647E-4627-9B6C-A5CDC1F32200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400D5F3-AA73-4EC6-BCD9-0DC3E330E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1495</TotalTime>
  <Words>188</Words>
  <Application>Microsoft Office PowerPoint</Application>
  <PresentationFormat>Widescreen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Euphemia</vt:lpstr>
      <vt:lpstr>Wingdings</vt:lpstr>
      <vt:lpstr>Retrospect</vt:lpstr>
      <vt:lpstr>1_Custom Design</vt:lpstr>
      <vt:lpstr>1_Retrospect</vt:lpstr>
      <vt:lpstr>Custom Design</vt:lpstr>
      <vt:lpstr>PowerPoint Presentation</vt:lpstr>
      <vt:lpstr>Basic analysis</vt:lpstr>
      <vt:lpstr> Overall architecture</vt:lpstr>
      <vt:lpstr>Task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Sasikumar Ganesan</dc:creator>
  <cp:lastModifiedBy>Prakash .</cp:lastModifiedBy>
  <cp:revision>144</cp:revision>
  <dcterms:created xsi:type="dcterms:W3CDTF">2014-04-17T22:28:38Z</dcterms:created>
  <dcterms:modified xsi:type="dcterms:W3CDTF">2019-02-22T08:03:15Z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