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90" r:id="rId2"/>
    <p:sldId id="401" r:id="rId3"/>
    <p:sldId id="396" r:id="rId4"/>
    <p:sldId id="388" r:id="rId5"/>
    <p:sldId id="382" r:id="rId6"/>
    <p:sldId id="402" r:id="rId7"/>
    <p:sldId id="397" r:id="rId8"/>
    <p:sldId id="398" r:id="rId9"/>
    <p:sldId id="400" r:id="rId10"/>
    <p:sldId id="39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06" autoAdjust="0"/>
    <p:restoredTop sz="83333" autoAdjust="0"/>
  </p:normalViewPr>
  <p:slideViewPr>
    <p:cSldViewPr>
      <p:cViewPr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0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8AB8C4-53C0-44A2-8B8A-AC914A85E8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8324AD-76DE-47B4-8F88-5743C221BF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6767-7C49-46C5-A8BC-D128770CC5EA}" type="slidenum">
              <a:rPr lang="en-US"/>
              <a:pPr/>
              <a:t>1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6767-7C49-46C5-A8BC-D128770CC5EA}" type="slidenum">
              <a:rPr lang="en-US"/>
              <a:pPr/>
              <a:t>2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6767-7C49-46C5-A8BC-D128770CC5EA}" type="slidenum">
              <a:rPr lang="en-US"/>
              <a:pPr/>
              <a:t>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6767-7C49-46C5-A8BC-D128770CC5EA}" type="slidenum">
              <a:rPr lang="en-US"/>
              <a:pPr/>
              <a:t>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228600" y="6172200"/>
            <a:ext cx="8763000" cy="609600"/>
            <a:chOff x="144" y="3888"/>
            <a:chExt cx="5520" cy="384"/>
          </a:xfrm>
        </p:grpSpPr>
        <p:pic>
          <p:nvPicPr>
            <p:cNvPr id="118789" name="Picture 5" descr="cselogo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656" y="3888"/>
              <a:ext cx="1008" cy="341"/>
            </a:xfrm>
            <a:prstGeom prst="rect">
              <a:avLst/>
            </a:prstGeom>
            <a:noFill/>
          </p:spPr>
        </p:pic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>
              <a:off x="576" y="4032"/>
              <a:ext cx="40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8791" name="Picture 7" descr="ubonlylogo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44" y="4030"/>
              <a:ext cx="384" cy="194"/>
            </a:xfrm>
            <a:prstGeom prst="rect">
              <a:avLst/>
            </a:prstGeom>
            <a:noFill/>
          </p:spPr>
        </p:pic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528" y="4080"/>
              <a:ext cx="11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Times New Roman" pitchFamily="18" charset="0"/>
                </a:rPr>
                <a:t>University at Buffalo</a:t>
              </a:r>
              <a:endParaRPr lang="en-US" sz="1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1621" y="4080"/>
              <a:ext cx="16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333333"/>
                  </a:solidFill>
                  <a:latin typeface="Times New Roman" pitchFamily="18" charset="0"/>
                </a:rPr>
                <a:t>The State University of  New York</a:t>
              </a:r>
              <a:endParaRPr lang="en-US" sz="1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30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Monotype Sorts" pitchFamily="2" charset="2"/>
        <a:buChar char="q"/>
        <a:defRPr sz="2600" b="1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m"/>
        <a:defRPr sz="2400" b="1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Demo of the HIV/Drug Use Data Warehouse</a:t>
            </a:r>
            <a:endParaRPr lang="en-US" sz="2800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The customer query website of HIV/Drug Use is based on the its data warehouse which mentioned last week . The requirement of this </a:t>
            </a:r>
            <a:r>
              <a:rPr lang="en-US" sz="2400" dirty="0" smtClean="0"/>
              <a:t>website as follows: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    High query efficiency</a:t>
            </a:r>
          </a:p>
          <a:p>
            <a:r>
              <a:rPr lang="en-US" sz="2400" dirty="0" smtClean="0"/>
              <a:t>     Allow Complicated query </a:t>
            </a:r>
          </a:p>
          <a:p>
            <a:pPr>
              <a:buNone/>
            </a:pPr>
            <a:r>
              <a:rPr lang="en-US" sz="2400" dirty="0" smtClean="0"/>
              <a:t>  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600" dirty="0" smtClean="0"/>
              <a:t>The Demo of the HIV/Drug Use Data Warehouse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52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Demo of the HIV/Drug Use Data Warehouse</a:t>
            </a:r>
            <a:endParaRPr lang="en-US" sz="2800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</a:p>
        </p:txBody>
      </p:sp>
      <p:pic>
        <p:nvPicPr>
          <p:cNvPr id="4" name="Picture 3" descr="Monolithic Diagram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828800"/>
            <a:ext cx="4295774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133600"/>
            <a:ext cx="3810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have made five separate query zone ,since we have five measure tables which one is  the core of a category.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800" dirty="0" smtClean="0"/>
              <a:t>The Demo of the HIV/Drug Use Data Warehouse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78486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select the dimension tables in from a certain category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819400"/>
            <a:ext cx="1828800" cy="1600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z="2800" dirty="0" smtClean="0"/>
              <a:t>The Demo of the HIV/Drug Use Data Warehouse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1295400"/>
            <a:ext cx="78486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select an attribute from a certain dimension table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0" y="2895600"/>
            <a:ext cx="1828800" cy="1600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z="3600" dirty="0" smtClean="0"/>
              <a:t>The Demo of the HIV/Drug Use Data Warehouse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524000"/>
            <a:ext cx="8001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select the operator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3200400"/>
            <a:ext cx="1828800" cy="1600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z="3600" dirty="0" smtClean="0"/>
              <a:t>The Demo of the HIV/Drug Use Data Warehouse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8001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add query requirement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1"/>
            <a:ext cx="8620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229600" y="3352800"/>
            <a:ext cx="533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4800600"/>
            <a:ext cx="3581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600" dirty="0" smtClean="0"/>
              <a:t>The Demo of the HIV/Drug Use Data Warehouse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4572000"/>
            <a:ext cx="40386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001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manage the query requirement List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600" dirty="0" smtClean="0"/>
              <a:t>The Demo of the HIV/Drug Use Data Warehouse</a:t>
            </a:r>
            <a:endParaRPr 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371600"/>
            <a:ext cx="8001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query result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z="3600" dirty="0" smtClean="0"/>
              <a:t>The Demo of the HIV/Drug Use Data Warehouse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6296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80010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 detailed for each query </a:t>
            </a:r>
            <a:r>
              <a:rPr lang="en-US" sz="2400" dirty="0" err="1" smtClean="0">
                <a:solidFill>
                  <a:srgbClr val="0070C0"/>
                </a:solidFill>
              </a:rPr>
              <a:t>result,which</a:t>
            </a:r>
            <a:r>
              <a:rPr lang="en-US" sz="2400" dirty="0" smtClean="0">
                <a:solidFill>
                  <a:srgbClr val="0070C0"/>
                </a:solidFill>
              </a:rPr>
              <a:t> include all the info of this patient from all five categories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cluster-shrinking">
  <a:themeElements>
    <a:clrScheme name="templat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2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wavecluster-shrinking</Template>
  <TotalTime>1357</TotalTime>
  <Words>199</Words>
  <Application>Microsoft PowerPoint</Application>
  <PresentationFormat>On-screen Show (4:3)</PresentationFormat>
  <Paragraphs>37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wavecluster-shrinking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  <vt:lpstr>The Demo of the HIV/Drug Use Data Warehouse</vt:lpstr>
    </vt:vector>
  </TitlesOfParts>
  <Company>University at Buffalo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of CSE 601</dc:title>
  <dc:creator>Nan</dc:creator>
  <cp:lastModifiedBy>Nan</cp:lastModifiedBy>
  <cp:revision>301</cp:revision>
  <dcterms:created xsi:type="dcterms:W3CDTF">2010-09-09T18:49:10Z</dcterms:created>
  <dcterms:modified xsi:type="dcterms:W3CDTF">2010-09-20T15:10:29Z</dcterms:modified>
</cp:coreProperties>
</file>