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 id="2147483677"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embeddedFontLst>
    <p:embeddedFont>
      <p:font typeface="Arial Narrow" panose="020B0606020202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9B8A8-D088-4D5A-9A50-0B25ED9F2A65}" v="21" dt="2024-08-29T15:23:09.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prakash nalubolu" userId="8ebd1de4ec042d37" providerId="LiveId" clId="{B7E9B8A8-D088-4D5A-9A50-0B25ED9F2A65}"/>
    <pc:docChg chg="undo custSel addSld delSld modSld delMainMaster">
      <pc:chgData name="saiprakash nalubolu" userId="8ebd1de4ec042d37" providerId="LiveId" clId="{B7E9B8A8-D088-4D5A-9A50-0B25ED9F2A65}" dt="2024-08-29T17:16:35.670" v="394" actId="1076"/>
      <pc:docMkLst>
        <pc:docMk/>
      </pc:docMkLst>
      <pc:sldChg chg="modSp mod">
        <pc:chgData name="saiprakash nalubolu" userId="8ebd1de4ec042d37" providerId="LiveId" clId="{B7E9B8A8-D088-4D5A-9A50-0B25ED9F2A65}" dt="2024-08-29T15:53:23.289" v="349" actId="20577"/>
        <pc:sldMkLst>
          <pc:docMk/>
          <pc:sldMk cId="0" sldId="256"/>
        </pc:sldMkLst>
        <pc:spChg chg="mod">
          <ac:chgData name="saiprakash nalubolu" userId="8ebd1de4ec042d37" providerId="LiveId" clId="{B7E9B8A8-D088-4D5A-9A50-0B25ED9F2A65}" dt="2024-08-29T15:53:23.289" v="349" actId="20577"/>
          <ac:spMkLst>
            <pc:docMk/>
            <pc:sldMk cId="0" sldId="256"/>
            <ac:spMk id="279" creationId="{00000000-0000-0000-0000-000000000000}"/>
          </ac:spMkLst>
        </pc:spChg>
      </pc:sldChg>
      <pc:sldChg chg="modSp mod">
        <pc:chgData name="saiprakash nalubolu" userId="8ebd1de4ec042d37" providerId="LiveId" clId="{B7E9B8A8-D088-4D5A-9A50-0B25ED9F2A65}" dt="2024-08-29T13:26:40.767" v="15" actId="20577"/>
        <pc:sldMkLst>
          <pc:docMk/>
          <pc:sldMk cId="0" sldId="257"/>
        </pc:sldMkLst>
        <pc:spChg chg="mod">
          <ac:chgData name="saiprakash nalubolu" userId="8ebd1de4ec042d37" providerId="LiveId" clId="{B7E9B8A8-D088-4D5A-9A50-0B25ED9F2A65}" dt="2024-08-29T13:26:40.767" v="15" actId="20577"/>
          <ac:spMkLst>
            <pc:docMk/>
            <pc:sldMk cId="0" sldId="257"/>
            <ac:spMk id="286" creationId="{00000000-0000-0000-0000-000000000000}"/>
          </ac:spMkLst>
        </pc:spChg>
      </pc:sldChg>
      <pc:sldChg chg="addSp modSp mod">
        <pc:chgData name="saiprakash nalubolu" userId="8ebd1de4ec042d37" providerId="LiveId" clId="{B7E9B8A8-D088-4D5A-9A50-0B25ED9F2A65}" dt="2024-08-29T14:13:29.280" v="147" actId="20577"/>
        <pc:sldMkLst>
          <pc:docMk/>
          <pc:sldMk cId="0" sldId="258"/>
        </pc:sldMkLst>
        <pc:spChg chg="add">
          <ac:chgData name="saiprakash nalubolu" userId="8ebd1de4ec042d37" providerId="LiveId" clId="{B7E9B8A8-D088-4D5A-9A50-0B25ED9F2A65}" dt="2024-08-29T14:09:00.512" v="111"/>
          <ac:spMkLst>
            <pc:docMk/>
            <pc:sldMk cId="0" sldId="258"/>
            <ac:spMk id="2" creationId="{16AE2200-8F05-E816-A595-E42CC535EA38}"/>
          </ac:spMkLst>
        </pc:spChg>
        <pc:spChg chg="mod">
          <ac:chgData name="saiprakash nalubolu" userId="8ebd1de4ec042d37" providerId="LiveId" clId="{B7E9B8A8-D088-4D5A-9A50-0B25ED9F2A65}" dt="2024-08-29T14:13:29.280" v="147" actId="20577"/>
          <ac:spMkLst>
            <pc:docMk/>
            <pc:sldMk cId="0" sldId="258"/>
            <ac:spMk id="294" creationId="{00000000-0000-0000-0000-000000000000}"/>
          </ac:spMkLst>
        </pc:spChg>
        <pc:picChg chg="add mod">
          <ac:chgData name="saiprakash nalubolu" userId="8ebd1de4ec042d37" providerId="LiveId" clId="{B7E9B8A8-D088-4D5A-9A50-0B25ED9F2A65}" dt="2024-08-29T14:12:06.698" v="139" actId="1076"/>
          <ac:picMkLst>
            <pc:docMk/>
            <pc:sldMk cId="0" sldId="258"/>
            <ac:picMk id="4" creationId="{7E6A67F3-F985-8642-E5B3-84E2B5348AE6}"/>
          </ac:picMkLst>
        </pc:picChg>
        <pc:picChg chg="add mod">
          <ac:chgData name="saiprakash nalubolu" userId="8ebd1de4ec042d37" providerId="LiveId" clId="{B7E9B8A8-D088-4D5A-9A50-0B25ED9F2A65}" dt="2024-08-29T14:11:39.849" v="127" actId="1076"/>
          <ac:picMkLst>
            <pc:docMk/>
            <pc:sldMk cId="0" sldId="258"/>
            <ac:picMk id="6" creationId="{3F65C669-EC44-4AF4-E46E-52260EA0652F}"/>
          </ac:picMkLst>
        </pc:picChg>
        <pc:picChg chg="add mod">
          <ac:chgData name="saiprakash nalubolu" userId="8ebd1de4ec042d37" providerId="LiveId" clId="{B7E9B8A8-D088-4D5A-9A50-0B25ED9F2A65}" dt="2024-08-29T14:13:10.196" v="141" actId="1076"/>
          <ac:picMkLst>
            <pc:docMk/>
            <pc:sldMk cId="0" sldId="258"/>
            <ac:picMk id="8" creationId="{5482BFE7-208F-97FF-3828-37E00B1A8478}"/>
          </ac:picMkLst>
        </pc:picChg>
      </pc:sldChg>
      <pc:sldChg chg="addSp modSp mod">
        <pc:chgData name="saiprakash nalubolu" userId="8ebd1de4ec042d37" providerId="LiveId" clId="{B7E9B8A8-D088-4D5A-9A50-0B25ED9F2A65}" dt="2024-08-29T17:16:35.670" v="394" actId="1076"/>
        <pc:sldMkLst>
          <pc:docMk/>
          <pc:sldMk cId="0" sldId="259"/>
        </pc:sldMkLst>
        <pc:spChg chg="mod">
          <ac:chgData name="saiprakash nalubolu" userId="8ebd1de4ec042d37" providerId="LiveId" clId="{B7E9B8A8-D088-4D5A-9A50-0B25ED9F2A65}" dt="2024-08-29T17:14:53.642" v="381" actId="20577"/>
          <ac:spMkLst>
            <pc:docMk/>
            <pc:sldMk cId="0" sldId="259"/>
            <ac:spMk id="303" creationId="{00000000-0000-0000-0000-000000000000}"/>
          </ac:spMkLst>
        </pc:spChg>
        <pc:picChg chg="add mod">
          <ac:chgData name="saiprakash nalubolu" userId="8ebd1de4ec042d37" providerId="LiveId" clId="{B7E9B8A8-D088-4D5A-9A50-0B25ED9F2A65}" dt="2024-08-29T17:16:33.503" v="393" actId="1076"/>
          <ac:picMkLst>
            <pc:docMk/>
            <pc:sldMk cId="0" sldId="259"/>
            <ac:picMk id="3" creationId="{B59A28F2-0024-5D92-6D1D-F42D3FEAEDDA}"/>
          </ac:picMkLst>
        </pc:picChg>
        <pc:picChg chg="add mod">
          <ac:chgData name="saiprakash nalubolu" userId="8ebd1de4ec042d37" providerId="LiveId" clId="{B7E9B8A8-D088-4D5A-9A50-0B25ED9F2A65}" dt="2024-08-29T17:16:35.670" v="394" actId="1076"/>
          <ac:picMkLst>
            <pc:docMk/>
            <pc:sldMk cId="0" sldId="259"/>
            <ac:picMk id="5" creationId="{0FACFA8D-640D-EEEC-05CA-958CFB98408A}"/>
          </ac:picMkLst>
        </pc:picChg>
      </pc:sldChg>
      <pc:sldChg chg="modSp mod">
        <pc:chgData name="saiprakash nalubolu" userId="8ebd1de4ec042d37" providerId="LiveId" clId="{B7E9B8A8-D088-4D5A-9A50-0B25ED9F2A65}" dt="2024-08-29T14:25:55.281" v="217" actId="20577"/>
        <pc:sldMkLst>
          <pc:docMk/>
          <pc:sldMk cId="0" sldId="261"/>
        </pc:sldMkLst>
        <pc:spChg chg="mod">
          <ac:chgData name="saiprakash nalubolu" userId="8ebd1de4ec042d37" providerId="LiveId" clId="{B7E9B8A8-D088-4D5A-9A50-0B25ED9F2A65}" dt="2024-08-29T14:21:09.305" v="201" actId="207"/>
          <ac:spMkLst>
            <pc:docMk/>
            <pc:sldMk cId="0" sldId="261"/>
            <ac:spMk id="320" creationId="{00000000-0000-0000-0000-000000000000}"/>
          </ac:spMkLst>
        </pc:spChg>
        <pc:spChg chg="mod">
          <ac:chgData name="saiprakash nalubolu" userId="8ebd1de4ec042d37" providerId="LiveId" clId="{B7E9B8A8-D088-4D5A-9A50-0B25ED9F2A65}" dt="2024-08-29T14:25:55.281" v="217" actId="20577"/>
          <ac:spMkLst>
            <pc:docMk/>
            <pc:sldMk cId="0" sldId="261"/>
            <ac:spMk id="321" creationId="{00000000-0000-0000-0000-000000000000}"/>
          </ac:spMkLst>
        </pc:spChg>
      </pc:sldChg>
      <pc:sldChg chg="modSp mod">
        <pc:chgData name="saiprakash nalubolu" userId="8ebd1de4ec042d37" providerId="LiveId" clId="{B7E9B8A8-D088-4D5A-9A50-0B25ED9F2A65}" dt="2024-08-29T16:49:08.326" v="352" actId="20577"/>
        <pc:sldMkLst>
          <pc:docMk/>
          <pc:sldMk cId="0" sldId="262"/>
        </pc:sldMkLst>
        <pc:spChg chg="mod">
          <ac:chgData name="saiprakash nalubolu" userId="8ebd1de4ec042d37" providerId="LiveId" clId="{B7E9B8A8-D088-4D5A-9A50-0B25ED9F2A65}" dt="2024-08-29T16:49:08.326" v="352" actId="20577"/>
          <ac:spMkLst>
            <pc:docMk/>
            <pc:sldMk cId="0" sldId="262"/>
            <ac:spMk id="329" creationId="{00000000-0000-0000-0000-000000000000}"/>
          </ac:spMkLst>
        </pc:spChg>
      </pc:sldChg>
      <pc:sldChg chg="addSp modSp mod">
        <pc:chgData name="saiprakash nalubolu" userId="8ebd1de4ec042d37" providerId="LiveId" clId="{B7E9B8A8-D088-4D5A-9A50-0B25ED9F2A65}" dt="2024-08-29T15:15:40.592" v="257" actId="20577"/>
        <pc:sldMkLst>
          <pc:docMk/>
          <pc:sldMk cId="0" sldId="263"/>
        </pc:sldMkLst>
        <pc:spChg chg="mod">
          <ac:chgData name="saiprakash nalubolu" userId="8ebd1de4ec042d37" providerId="LiveId" clId="{B7E9B8A8-D088-4D5A-9A50-0B25ED9F2A65}" dt="2024-08-29T15:15:40.592" v="257" actId="20577"/>
          <ac:spMkLst>
            <pc:docMk/>
            <pc:sldMk cId="0" sldId="263"/>
            <ac:spMk id="339" creationId="{00000000-0000-0000-0000-000000000000}"/>
          </ac:spMkLst>
        </pc:spChg>
        <pc:picChg chg="add mod">
          <ac:chgData name="saiprakash nalubolu" userId="8ebd1de4ec042d37" providerId="LiveId" clId="{B7E9B8A8-D088-4D5A-9A50-0B25ED9F2A65}" dt="2024-08-29T15:15:36.095" v="256" actId="1076"/>
          <ac:picMkLst>
            <pc:docMk/>
            <pc:sldMk cId="0" sldId="263"/>
            <ac:picMk id="3" creationId="{086A93D3-0205-CF17-7F7E-303FBA8DB147}"/>
          </ac:picMkLst>
        </pc:picChg>
      </pc:sldChg>
      <pc:sldChg chg="modSp mod">
        <pc:chgData name="saiprakash nalubolu" userId="8ebd1de4ec042d37" providerId="LiveId" clId="{B7E9B8A8-D088-4D5A-9A50-0B25ED9F2A65}" dt="2024-08-29T15:11:18.098" v="250" actId="14100"/>
        <pc:sldMkLst>
          <pc:docMk/>
          <pc:sldMk cId="0" sldId="264"/>
        </pc:sldMkLst>
        <pc:spChg chg="mod">
          <ac:chgData name="saiprakash nalubolu" userId="8ebd1de4ec042d37" providerId="LiveId" clId="{B7E9B8A8-D088-4D5A-9A50-0B25ED9F2A65}" dt="2024-08-29T15:11:18.098" v="250" actId="14100"/>
          <ac:spMkLst>
            <pc:docMk/>
            <pc:sldMk cId="0" sldId="264"/>
            <ac:spMk id="347" creationId="{00000000-0000-0000-0000-000000000000}"/>
          </ac:spMkLst>
        </pc:spChg>
      </pc:sldChg>
      <pc:sldChg chg="modSp mod">
        <pc:chgData name="saiprakash nalubolu" userId="8ebd1de4ec042d37" providerId="LiveId" clId="{B7E9B8A8-D088-4D5A-9A50-0B25ED9F2A65}" dt="2024-08-29T15:10:45.745" v="246" actId="20577"/>
        <pc:sldMkLst>
          <pc:docMk/>
          <pc:sldMk cId="0" sldId="265"/>
        </pc:sldMkLst>
        <pc:spChg chg="mod">
          <ac:chgData name="saiprakash nalubolu" userId="8ebd1de4ec042d37" providerId="LiveId" clId="{B7E9B8A8-D088-4D5A-9A50-0B25ED9F2A65}" dt="2024-08-29T15:10:45.745" v="246" actId="20577"/>
          <ac:spMkLst>
            <pc:docMk/>
            <pc:sldMk cId="0" sldId="265"/>
            <ac:spMk id="355" creationId="{00000000-0000-0000-0000-000000000000}"/>
          </ac:spMkLst>
        </pc:spChg>
      </pc:sldChg>
      <pc:sldChg chg="addSp modSp mod">
        <pc:chgData name="saiprakash nalubolu" userId="8ebd1de4ec042d37" providerId="LiveId" clId="{B7E9B8A8-D088-4D5A-9A50-0B25ED9F2A65}" dt="2024-08-29T17:11:36.723" v="371" actId="20577"/>
        <pc:sldMkLst>
          <pc:docMk/>
          <pc:sldMk cId="0" sldId="266"/>
        </pc:sldMkLst>
        <pc:spChg chg="add">
          <ac:chgData name="saiprakash nalubolu" userId="8ebd1de4ec042d37" providerId="LiveId" clId="{B7E9B8A8-D088-4D5A-9A50-0B25ED9F2A65}" dt="2024-08-29T15:21:01.036" v="301"/>
          <ac:spMkLst>
            <pc:docMk/>
            <pc:sldMk cId="0" sldId="266"/>
            <ac:spMk id="2" creationId="{9C2C5D05-AB3F-676D-EB87-37900E234A6C}"/>
          </ac:spMkLst>
        </pc:spChg>
        <pc:spChg chg="mod">
          <ac:chgData name="saiprakash nalubolu" userId="8ebd1de4ec042d37" providerId="LiveId" clId="{B7E9B8A8-D088-4D5A-9A50-0B25ED9F2A65}" dt="2024-08-29T17:11:36.723" v="371" actId="20577"/>
          <ac:spMkLst>
            <pc:docMk/>
            <pc:sldMk cId="0" sldId="266"/>
            <ac:spMk id="363" creationId="{00000000-0000-0000-0000-000000000000}"/>
          </ac:spMkLst>
        </pc:spChg>
        <pc:picChg chg="add mod">
          <ac:chgData name="saiprakash nalubolu" userId="8ebd1de4ec042d37" providerId="LiveId" clId="{B7E9B8A8-D088-4D5A-9A50-0B25ED9F2A65}" dt="2024-08-29T15:22:48.465" v="324" actId="14100"/>
          <ac:picMkLst>
            <pc:docMk/>
            <pc:sldMk cId="0" sldId="266"/>
            <ac:picMk id="2051" creationId="{DD2BABFA-61E8-06B4-B6CA-41C7217E81E7}"/>
          </ac:picMkLst>
        </pc:picChg>
        <pc:picChg chg="add mod">
          <ac:chgData name="saiprakash nalubolu" userId="8ebd1de4ec042d37" providerId="LiveId" clId="{B7E9B8A8-D088-4D5A-9A50-0B25ED9F2A65}" dt="2024-08-29T15:23:09.485" v="330" actId="1076"/>
          <ac:picMkLst>
            <pc:docMk/>
            <pc:sldMk cId="0" sldId="266"/>
            <ac:picMk id="2053" creationId="{94B3CB91-0370-889C-E997-4BA89D4E54B6}"/>
          </ac:picMkLst>
        </pc:picChg>
      </pc:sldChg>
      <pc:sldChg chg="addSp modSp new del">
        <pc:chgData name="saiprakash nalubolu" userId="8ebd1de4ec042d37" providerId="LiveId" clId="{B7E9B8A8-D088-4D5A-9A50-0B25ED9F2A65}" dt="2024-08-29T14:59:17.817" v="236" actId="2696"/>
        <pc:sldMkLst>
          <pc:docMk/>
          <pc:sldMk cId="3182865173" sldId="267"/>
        </pc:sldMkLst>
        <pc:picChg chg="add mod">
          <ac:chgData name="saiprakash nalubolu" userId="8ebd1de4ec042d37" providerId="LiveId" clId="{B7E9B8A8-D088-4D5A-9A50-0B25ED9F2A65}" dt="2024-08-29T14:51:54.140" v="234"/>
          <ac:picMkLst>
            <pc:docMk/>
            <pc:sldMk cId="3182865173" sldId="267"/>
            <ac:picMk id="4" creationId="{B6C0CB2E-0EA4-CEAA-5627-F405BC15A5F7}"/>
          </ac:picMkLst>
        </pc:picChg>
        <pc:picChg chg="add mod">
          <ac:chgData name="saiprakash nalubolu" userId="8ebd1de4ec042d37" providerId="LiveId" clId="{B7E9B8A8-D088-4D5A-9A50-0B25ED9F2A65}" dt="2024-08-29T14:51:59.816" v="235"/>
          <ac:picMkLst>
            <pc:docMk/>
            <pc:sldMk cId="3182865173" sldId="267"/>
            <ac:picMk id="5" creationId="{50C36C90-8400-3E19-4935-D6D34D52F2DC}"/>
          </ac:picMkLst>
        </pc:picChg>
      </pc:sldChg>
      <pc:sldMasterChg chg="del delSldLayout">
        <pc:chgData name="saiprakash nalubolu" userId="8ebd1de4ec042d37" providerId="LiveId" clId="{B7E9B8A8-D088-4D5A-9A50-0B25ED9F2A65}" dt="2024-08-29T15:23:44.579" v="331"/>
        <pc:sldMasterMkLst>
          <pc:docMk/>
          <pc:sldMasterMk cId="0" sldId="2147483678"/>
        </pc:sldMasterMkLst>
        <pc:sldLayoutChg chg="del">
          <pc:chgData name="saiprakash nalubolu" userId="8ebd1de4ec042d37" providerId="LiveId" clId="{B7E9B8A8-D088-4D5A-9A50-0B25ED9F2A65}" dt="2024-08-29T15:23:44.579" v="331"/>
          <pc:sldLayoutMkLst>
            <pc:docMk/>
            <pc:sldMasterMk cId="0" sldId="2147483678"/>
            <pc:sldLayoutMk cId="0" sldId="2147483650"/>
          </pc:sldLayoutMkLst>
        </pc:sldLayoutChg>
      </pc:sldMasterChg>
      <pc:sldMasterChg chg="del delSldLayout">
        <pc:chgData name="saiprakash nalubolu" userId="8ebd1de4ec042d37" providerId="LiveId" clId="{B7E9B8A8-D088-4D5A-9A50-0B25ED9F2A65}" dt="2024-08-29T15:23:44.594" v="332"/>
        <pc:sldMasterMkLst>
          <pc:docMk/>
          <pc:sldMasterMk cId="0" sldId="2147483679"/>
        </pc:sldMasterMkLst>
        <pc:sldLayoutChg chg="del">
          <pc:chgData name="saiprakash nalubolu" userId="8ebd1de4ec042d37" providerId="LiveId" clId="{B7E9B8A8-D088-4D5A-9A50-0B25ED9F2A65}" dt="2024-08-29T15:23:44.594" v="332"/>
          <pc:sldLayoutMkLst>
            <pc:docMk/>
            <pc:sldMasterMk cId="0" sldId="2147483679"/>
            <pc:sldLayoutMk cId="0" sldId="2147483651"/>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2"/>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3"/>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4"/>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5"/>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6"/>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7"/>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8"/>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59"/>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60"/>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61"/>
          </pc:sldLayoutMkLst>
        </pc:sldLayoutChg>
        <pc:sldLayoutChg chg="del">
          <pc:chgData name="saiprakash nalubolu" userId="8ebd1de4ec042d37" providerId="LiveId" clId="{B7E9B8A8-D088-4D5A-9A50-0B25ED9F2A65}" dt="2024-08-29T15:23:44.594" v="332"/>
          <pc:sldLayoutMkLst>
            <pc:docMk/>
            <pc:sldMasterMk cId="0" sldId="2147483679"/>
            <pc:sldLayoutMk cId="0" sldId="2147483662"/>
          </pc:sldLayoutMkLst>
        </pc:sldLayoutChg>
      </pc:sldMasterChg>
      <pc:sldMasterChg chg="del delSldLayout">
        <pc:chgData name="saiprakash nalubolu" userId="8ebd1de4ec042d37" providerId="LiveId" clId="{B7E9B8A8-D088-4D5A-9A50-0B25ED9F2A65}" dt="2024-08-29T15:23:44.594" v="333"/>
        <pc:sldMasterMkLst>
          <pc:docMk/>
          <pc:sldMasterMk cId="0" sldId="2147483680"/>
        </pc:sldMasterMkLst>
        <pc:sldLayoutChg chg="del">
          <pc:chgData name="saiprakash nalubolu" userId="8ebd1de4ec042d37" providerId="LiveId" clId="{B7E9B8A8-D088-4D5A-9A50-0B25ED9F2A65}" dt="2024-08-29T15:23:44.594" v="333"/>
          <pc:sldLayoutMkLst>
            <pc:docMk/>
            <pc:sldMasterMk cId="0" sldId="2147483680"/>
            <pc:sldLayoutMk cId="0" sldId="2147483663"/>
          </pc:sldLayoutMkLst>
        </pc:sldLayoutChg>
      </pc:sldMasterChg>
      <pc:sldMasterChg chg="del delSldLayout">
        <pc:chgData name="saiprakash nalubolu" userId="8ebd1de4ec042d37" providerId="LiveId" clId="{B7E9B8A8-D088-4D5A-9A50-0B25ED9F2A65}" dt="2024-08-29T15:23:44.594" v="334"/>
        <pc:sldMasterMkLst>
          <pc:docMk/>
          <pc:sldMasterMk cId="0" sldId="2147483681"/>
        </pc:sldMasterMkLst>
        <pc:sldLayoutChg chg="del">
          <pc:chgData name="saiprakash nalubolu" userId="8ebd1de4ec042d37" providerId="LiveId" clId="{B7E9B8A8-D088-4D5A-9A50-0B25ED9F2A65}" dt="2024-08-29T15:23:44.594" v="334"/>
          <pc:sldLayoutMkLst>
            <pc:docMk/>
            <pc:sldMasterMk cId="0" sldId="2147483681"/>
            <pc:sldLayoutMk cId="0" sldId="2147483664"/>
          </pc:sldLayoutMkLst>
        </pc:sldLayoutChg>
      </pc:sldMasterChg>
      <pc:sldMasterChg chg="del delSldLayout">
        <pc:chgData name="saiprakash nalubolu" userId="8ebd1de4ec042d37" providerId="LiveId" clId="{B7E9B8A8-D088-4D5A-9A50-0B25ED9F2A65}" dt="2024-08-29T15:23:44.594" v="335"/>
        <pc:sldMasterMkLst>
          <pc:docMk/>
          <pc:sldMasterMk cId="0" sldId="2147483682"/>
        </pc:sldMasterMkLst>
        <pc:sldLayoutChg chg="del">
          <pc:chgData name="saiprakash nalubolu" userId="8ebd1de4ec042d37" providerId="LiveId" clId="{B7E9B8A8-D088-4D5A-9A50-0B25ED9F2A65}" dt="2024-08-29T15:23:44.594" v="335"/>
          <pc:sldLayoutMkLst>
            <pc:docMk/>
            <pc:sldMasterMk cId="0" sldId="2147483682"/>
            <pc:sldLayoutMk cId="0" sldId="2147483665"/>
          </pc:sldLayoutMkLst>
        </pc:sldLayoutChg>
      </pc:sldMasterChg>
      <pc:sldMasterChg chg="del delSldLayout">
        <pc:chgData name="saiprakash nalubolu" userId="8ebd1de4ec042d37" providerId="LiveId" clId="{B7E9B8A8-D088-4D5A-9A50-0B25ED9F2A65}" dt="2024-08-29T15:23:44.594" v="336"/>
        <pc:sldMasterMkLst>
          <pc:docMk/>
          <pc:sldMasterMk cId="0" sldId="2147483683"/>
        </pc:sldMasterMkLst>
        <pc:sldLayoutChg chg="del">
          <pc:chgData name="saiprakash nalubolu" userId="8ebd1de4ec042d37" providerId="LiveId" clId="{B7E9B8A8-D088-4D5A-9A50-0B25ED9F2A65}" dt="2024-08-29T15:23:44.594" v="336"/>
          <pc:sldLayoutMkLst>
            <pc:docMk/>
            <pc:sldMasterMk cId="0" sldId="2147483683"/>
            <pc:sldLayoutMk cId="0" sldId="2147483666"/>
          </pc:sldLayoutMkLst>
        </pc:sldLayoutChg>
      </pc:sldMasterChg>
      <pc:sldMasterChg chg="del delSldLayout">
        <pc:chgData name="saiprakash nalubolu" userId="8ebd1de4ec042d37" providerId="LiveId" clId="{B7E9B8A8-D088-4D5A-9A50-0B25ED9F2A65}" dt="2024-08-29T15:23:44.594" v="337"/>
        <pc:sldMasterMkLst>
          <pc:docMk/>
          <pc:sldMasterMk cId="0" sldId="2147483684"/>
        </pc:sldMasterMkLst>
        <pc:sldLayoutChg chg="del">
          <pc:chgData name="saiprakash nalubolu" userId="8ebd1de4ec042d37" providerId="LiveId" clId="{B7E9B8A8-D088-4D5A-9A50-0B25ED9F2A65}" dt="2024-08-29T15:23:44.594" v="337"/>
          <pc:sldLayoutMkLst>
            <pc:docMk/>
            <pc:sldMasterMk cId="0" sldId="2147483684"/>
            <pc:sldLayoutMk cId="0" sldId="2147483667"/>
          </pc:sldLayoutMkLst>
        </pc:sldLayoutChg>
      </pc:sldMasterChg>
      <pc:sldMasterChg chg="del delSldLayout">
        <pc:chgData name="saiprakash nalubolu" userId="8ebd1de4ec042d37" providerId="LiveId" clId="{B7E9B8A8-D088-4D5A-9A50-0B25ED9F2A65}" dt="2024-08-29T15:23:44.594" v="338"/>
        <pc:sldMasterMkLst>
          <pc:docMk/>
          <pc:sldMasterMk cId="0" sldId="2147483685"/>
        </pc:sldMasterMkLst>
        <pc:sldLayoutChg chg="del">
          <pc:chgData name="saiprakash nalubolu" userId="8ebd1de4ec042d37" providerId="LiveId" clId="{B7E9B8A8-D088-4D5A-9A50-0B25ED9F2A65}" dt="2024-08-29T15:23:44.594" v="338"/>
          <pc:sldLayoutMkLst>
            <pc:docMk/>
            <pc:sldMasterMk cId="0" sldId="2147483685"/>
            <pc:sldLayoutMk cId="0" sldId="2147483668"/>
          </pc:sldLayoutMkLst>
        </pc:sldLayoutChg>
      </pc:sldMasterChg>
      <pc:sldMasterChg chg="del delSldLayout">
        <pc:chgData name="saiprakash nalubolu" userId="8ebd1de4ec042d37" providerId="LiveId" clId="{B7E9B8A8-D088-4D5A-9A50-0B25ED9F2A65}" dt="2024-08-29T15:23:44.594" v="339"/>
        <pc:sldMasterMkLst>
          <pc:docMk/>
          <pc:sldMasterMk cId="0" sldId="2147483686"/>
        </pc:sldMasterMkLst>
        <pc:sldLayoutChg chg="del">
          <pc:chgData name="saiprakash nalubolu" userId="8ebd1de4ec042d37" providerId="LiveId" clId="{B7E9B8A8-D088-4D5A-9A50-0B25ED9F2A65}" dt="2024-08-29T15:23:44.594" v="339"/>
          <pc:sldLayoutMkLst>
            <pc:docMk/>
            <pc:sldMasterMk cId="0" sldId="2147483686"/>
            <pc:sldLayoutMk cId="0" sldId="2147483669"/>
          </pc:sldLayoutMkLst>
        </pc:sldLayoutChg>
      </pc:sldMasterChg>
      <pc:sldMasterChg chg="del delSldLayout">
        <pc:chgData name="saiprakash nalubolu" userId="8ebd1de4ec042d37" providerId="LiveId" clId="{B7E9B8A8-D088-4D5A-9A50-0B25ED9F2A65}" dt="2024-08-29T15:23:44.594" v="340"/>
        <pc:sldMasterMkLst>
          <pc:docMk/>
          <pc:sldMasterMk cId="0" sldId="2147483687"/>
        </pc:sldMasterMkLst>
        <pc:sldLayoutChg chg="del">
          <pc:chgData name="saiprakash nalubolu" userId="8ebd1de4ec042d37" providerId="LiveId" clId="{B7E9B8A8-D088-4D5A-9A50-0B25ED9F2A65}" dt="2024-08-29T15:23:44.594" v="340"/>
          <pc:sldLayoutMkLst>
            <pc:docMk/>
            <pc:sldMasterMk cId="0" sldId="2147483687"/>
            <pc:sldLayoutMk cId="0" sldId="2147483670"/>
          </pc:sldLayoutMkLst>
        </pc:sldLayoutChg>
      </pc:sldMasterChg>
      <pc:sldMasterChg chg="del delSldLayout">
        <pc:chgData name="saiprakash nalubolu" userId="8ebd1de4ec042d37" providerId="LiveId" clId="{B7E9B8A8-D088-4D5A-9A50-0B25ED9F2A65}" dt="2024-08-29T15:23:44.594" v="341"/>
        <pc:sldMasterMkLst>
          <pc:docMk/>
          <pc:sldMasterMk cId="0" sldId="2147483688"/>
        </pc:sldMasterMkLst>
        <pc:sldLayoutChg chg="del">
          <pc:chgData name="saiprakash nalubolu" userId="8ebd1de4ec042d37" providerId="LiveId" clId="{B7E9B8A8-D088-4D5A-9A50-0B25ED9F2A65}" dt="2024-08-29T15:23:44.594" v="341"/>
          <pc:sldLayoutMkLst>
            <pc:docMk/>
            <pc:sldMasterMk cId="0" sldId="2147483688"/>
            <pc:sldLayoutMk cId="0" sldId="2147483671"/>
          </pc:sldLayoutMkLst>
        </pc:sldLayoutChg>
      </pc:sldMasterChg>
      <pc:sldMasterChg chg="del delSldLayout">
        <pc:chgData name="saiprakash nalubolu" userId="8ebd1de4ec042d37" providerId="LiveId" clId="{B7E9B8A8-D088-4D5A-9A50-0B25ED9F2A65}" dt="2024-08-29T15:23:44.594" v="342"/>
        <pc:sldMasterMkLst>
          <pc:docMk/>
          <pc:sldMasterMk cId="0" sldId="2147483689"/>
        </pc:sldMasterMkLst>
        <pc:sldLayoutChg chg="del">
          <pc:chgData name="saiprakash nalubolu" userId="8ebd1de4ec042d37" providerId="LiveId" clId="{B7E9B8A8-D088-4D5A-9A50-0B25ED9F2A65}" dt="2024-08-29T15:23:44.594" v="342"/>
          <pc:sldLayoutMkLst>
            <pc:docMk/>
            <pc:sldMasterMk cId="0" sldId="2147483689"/>
            <pc:sldLayoutMk cId="0" sldId="2147483672"/>
          </pc:sldLayoutMkLst>
        </pc:sldLayoutChg>
      </pc:sldMasterChg>
      <pc:sldMasterChg chg="del delSldLayout">
        <pc:chgData name="saiprakash nalubolu" userId="8ebd1de4ec042d37" providerId="LiveId" clId="{B7E9B8A8-D088-4D5A-9A50-0B25ED9F2A65}" dt="2024-08-29T15:23:44.594" v="343"/>
        <pc:sldMasterMkLst>
          <pc:docMk/>
          <pc:sldMasterMk cId="0" sldId="2147483690"/>
        </pc:sldMasterMkLst>
        <pc:sldLayoutChg chg="del">
          <pc:chgData name="saiprakash nalubolu" userId="8ebd1de4ec042d37" providerId="LiveId" clId="{B7E9B8A8-D088-4D5A-9A50-0B25ED9F2A65}" dt="2024-08-29T15:23:44.594" v="343"/>
          <pc:sldLayoutMkLst>
            <pc:docMk/>
            <pc:sldMasterMk cId="0" sldId="2147483690"/>
            <pc:sldLayoutMk cId="0" sldId="2147483673"/>
          </pc:sldLayoutMkLst>
        </pc:sldLayoutChg>
      </pc:sldMasterChg>
      <pc:sldMasterChg chg="del delSldLayout">
        <pc:chgData name="saiprakash nalubolu" userId="8ebd1de4ec042d37" providerId="LiveId" clId="{B7E9B8A8-D088-4D5A-9A50-0B25ED9F2A65}" dt="2024-08-29T15:23:44.594" v="344"/>
        <pc:sldMasterMkLst>
          <pc:docMk/>
          <pc:sldMasterMk cId="0" sldId="2147483691"/>
        </pc:sldMasterMkLst>
        <pc:sldLayoutChg chg="del">
          <pc:chgData name="saiprakash nalubolu" userId="8ebd1de4ec042d37" providerId="LiveId" clId="{B7E9B8A8-D088-4D5A-9A50-0B25ED9F2A65}" dt="2024-08-29T15:23:44.594" v="344"/>
          <pc:sldLayoutMkLst>
            <pc:docMk/>
            <pc:sldMasterMk cId="0" sldId="2147483691"/>
            <pc:sldLayoutMk cId="0" sldId="2147483674"/>
          </pc:sldLayoutMkLst>
        </pc:sldLayoutChg>
      </pc:sldMasterChg>
      <pc:sldMasterChg chg="del delSldLayout">
        <pc:chgData name="saiprakash nalubolu" userId="8ebd1de4ec042d37" providerId="LiveId" clId="{B7E9B8A8-D088-4D5A-9A50-0B25ED9F2A65}" dt="2024-08-29T15:23:44.594" v="345"/>
        <pc:sldMasterMkLst>
          <pc:docMk/>
          <pc:sldMasterMk cId="0" sldId="2147483692"/>
        </pc:sldMasterMkLst>
        <pc:sldLayoutChg chg="del">
          <pc:chgData name="saiprakash nalubolu" userId="8ebd1de4ec042d37" providerId="LiveId" clId="{B7E9B8A8-D088-4D5A-9A50-0B25ED9F2A65}" dt="2024-08-29T15:23:44.594" v="345"/>
          <pc:sldLayoutMkLst>
            <pc:docMk/>
            <pc:sldMasterMk cId="0" sldId="2147483692"/>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f752a8bb40_2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f752a8bb40_2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2f752a8bb40_2_5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f752a8bb40_2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f752a8bb40_2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2f752a8bb40_2_6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f752a8bb40_2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f752a8bb40_2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2f752a8bb40_2_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f752a8bb40_2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f752a8bb40_2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f752a8bb40_2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f752a8bb40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f752a8bb40_2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2f752a8bb40_2_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f752a8bb40_2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f752a8bb40_2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2f752a8bb40_2_2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f752a8bb40_2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f752a8bb40_2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2f752a8bb40_2_3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f752a8bb40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f752a8bb40_2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f752a8bb40_2_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2"/>
        <p:cNvGrpSpPr/>
        <p:nvPr/>
      </p:nvGrpSpPr>
      <p:grpSpPr>
        <a:xfrm>
          <a:off x="0" y="0"/>
          <a:ext cx="0" cy="0"/>
          <a:chOff x="0" y="0"/>
          <a:chExt cx="0" cy="0"/>
        </a:xfrm>
      </p:grpSpPr>
      <p:sp>
        <p:nvSpPr>
          <p:cNvPr id="13" name="Google Shape;13;p2"/>
          <p:cNvSpPr>
            <a:spLocks noGrp="1"/>
          </p:cNvSpPr>
          <p:nvPr>
            <p:ph type="pic" idx="2"/>
          </p:nvPr>
        </p:nvSpPr>
        <p:spPr>
          <a:xfrm>
            <a:off x="0" y="0"/>
            <a:ext cx="9144000" cy="6858000"/>
          </a:xfrm>
          <a:prstGeom prst="rect">
            <a:avLst/>
          </a:prstGeom>
          <a:noFill/>
          <a:ln>
            <a:noFill/>
          </a:ln>
        </p:spPr>
      </p:sp>
      <p:sp>
        <p:nvSpPr>
          <p:cNvPr id="14" name="Google Shape;14;p2"/>
          <p:cNvSpPr txBox="1">
            <a:spLocks noGrp="1"/>
          </p:cNvSpPr>
          <p:nvPr>
            <p:ph type="ctrTitle"/>
          </p:nvPr>
        </p:nvSpPr>
        <p:spPr>
          <a:xfrm>
            <a:off x="304800" y="609600"/>
            <a:ext cx="7772400" cy="1447800"/>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SzPts val="1400"/>
              <a:buNone/>
              <a:defRPr sz="3200" b="1"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2pPr>
            <a:lvl3pPr marR="0" lvl="2"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3pPr>
            <a:lvl4pPr marR="0" lvl="3"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4pPr>
            <a:lvl5pPr marR="0" lvl="4"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5pPr>
            <a:lvl6pPr marR="0" lvl="5"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6pPr>
            <a:lvl7pPr marR="0" lvl="6"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7pPr>
            <a:lvl8pPr marR="0" lvl="7"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8pPr>
            <a:lvl9pPr marR="0" lvl="8"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9pPr>
          </a:lstStyle>
          <a:p>
            <a:endParaRPr/>
          </a:p>
        </p:txBody>
      </p:sp>
      <p:sp>
        <p:nvSpPr>
          <p:cNvPr id="15" name="Google Shape;15;p2"/>
          <p:cNvSpPr txBox="1">
            <a:spLocks noGrp="1"/>
          </p:cNvSpPr>
          <p:nvPr>
            <p:ph type="body" idx="1"/>
          </p:nvPr>
        </p:nvSpPr>
        <p:spPr>
          <a:xfrm>
            <a:off x="304800" y="2286001"/>
            <a:ext cx="7772400" cy="528637"/>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900"/>
              </a:spcBef>
              <a:spcAft>
                <a:spcPts val="0"/>
              </a:spcAft>
              <a:buSzPts val="1400"/>
              <a:buNone/>
              <a:defRPr sz="2400" b="1" i="0" u="none" strike="noStrike" cap="none">
                <a:solidFill>
                  <a:schemeClr val="accent2"/>
                </a:solidFill>
                <a:latin typeface="Arial"/>
                <a:ea typeface="Arial"/>
                <a:cs typeface="Arial"/>
                <a:sym typeface="Arial"/>
              </a:defRPr>
            </a:lvl1pPr>
            <a:lvl2pPr marL="914400" marR="0" lvl="1" indent="-298450" algn="l">
              <a:lnSpc>
                <a:spcPct val="100000"/>
              </a:lnSpc>
              <a:spcBef>
                <a:spcPts val="400"/>
              </a:spcBef>
              <a:spcAft>
                <a:spcPts val="0"/>
              </a:spcAft>
              <a:buClr>
                <a:schemeClr val="accent1"/>
              </a:buClr>
              <a:buSzPts val="11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rgbClr val="006F5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284480" algn="l">
              <a:lnSpc>
                <a:spcPct val="100000"/>
              </a:lnSpc>
              <a:spcBef>
                <a:spcPts val="320"/>
              </a:spcBef>
              <a:spcAft>
                <a:spcPts val="0"/>
              </a:spcAft>
              <a:buClr>
                <a:schemeClr val="lt2"/>
              </a:buClr>
              <a:buSzPts val="880"/>
              <a:buFont typeface="Noto Sans Symbols"/>
              <a:buChar char="■"/>
              <a:defRPr sz="1600" b="0" i="0" u="none" strike="noStrike" cap="none">
                <a:solidFill>
                  <a:schemeClr val="dk1"/>
                </a:solidFill>
                <a:latin typeface="Arial"/>
                <a:ea typeface="Arial"/>
                <a:cs typeface="Arial"/>
                <a:sym typeface="Arial"/>
              </a:defRPr>
            </a:lvl4pPr>
            <a:lvl5pPr marL="2286000" marR="0" lvl="4" indent="-279400" algn="l">
              <a:lnSpc>
                <a:spcPct val="100000"/>
              </a:lnSpc>
              <a:spcBef>
                <a:spcPts val="320"/>
              </a:spcBef>
              <a:spcAft>
                <a:spcPts val="0"/>
              </a:spcAft>
              <a:buClr>
                <a:schemeClr val="lt2"/>
              </a:buClr>
              <a:buSzPts val="800"/>
              <a:buFont typeface="Noto Sans Symbols"/>
              <a:buChar char="■"/>
              <a:defRPr sz="1600" b="0" i="0" u="none" strike="noStrike" cap="none">
                <a:solidFill>
                  <a:schemeClr val="dk1"/>
                </a:solidFill>
                <a:latin typeface="Arial"/>
                <a:ea typeface="Arial"/>
                <a:cs typeface="Arial"/>
                <a:sym typeface="Arial"/>
              </a:defRPr>
            </a:lvl5pPr>
            <a:lvl6pPr marL="2743200" marR="0" lvl="5"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6pPr>
            <a:lvl7pPr marL="3200400" marR="0" lvl="6"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7pPr>
            <a:lvl8pPr marL="3657600" marR="0" lvl="7"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8pPr>
            <a:lvl9pPr marL="4114800" marR="0" lvl="8"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85801" y="990600"/>
            <a:ext cx="8250239" cy="1066800"/>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0"/>
              </a:spcBef>
              <a:spcAft>
                <a:spcPts val="0"/>
              </a:spcAft>
              <a:buSzPts val="1400"/>
              <a:buNone/>
              <a:defRPr sz="3200" b="1" i="0" u="none" strike="noStrike" cap="none">
                <a:solidFill>
                  <a:schemeClr val="accent2"/>
                </a:solidFill>
                <a:latin typeface="Arial"/>
                <a:ea typeface="Arial"/>
                <a:cs typeface="Arial"/>
                <a:sym typeface="Arial"/>
              </a:defRPr>
            </a:lvl1pPr>
            <a:lvl2pPr marR="0" lvl="1"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2pPr>
            <a:lvl3pPr marR="0" lvl="2"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3pPr>
            <a:lvl4pPr marR="0" lvl="3"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4pPr>
            <a:lvl5pPr marR="0" lvl="4" algn="l">
              <a:lnSpc>
                <a:spcPct val="100000"/>
              </a:lnSpc>
              <a:spcBef>
                <a:spcPts val="0"/>
              </a:spcBef>
              <a:spcAft>
                <a:spcPts val="0"/>
              </a:spcAft>
              <a:buSzPts val="1400"/>
              <a:buNone/>
              <a:defRPr sz="3200" b="1" i="0" u="none" strike="noStrike" cap="none">
                <a:solidFill>
                  <a:schemeClr val="accent2"/>
                </a:solidFill>
                <a:latin typeface="Arial"/>
                <a:ea typeface="Arial"/>
                <a:cs typeface="Arial"/>
                <a:sym typeface="Arial"/>
              </a:defRPr>
            </a:lvl5pPr>
            <a:lvl6pPr marR="0" lvl="5"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6pPr>
            <a:lvl7pPr marR="0" lvl="6"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7pPr>
            <a:lvl8pPr marR="0" lvl="7"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8pPr>
            <a:lvl9pPr marR="0" lvl="8" algn="l">
              <a:lnSpc>
                <a:spcPct val="100000"/>
              </a:lnSpc>
              <a:spcBef>
                <a:spcPts val="0"/>
              </a:spcBef>
              <a:spcAft>
                <a:spcPts val="0"/>
              </a:spcAft>
              <a:buSzPts val="1400"/>
              <a:buNone/>
              <a:defRPr sz="3600" b="1" i="0" u="none" strike="noStrike" cap="none">
                <a:solidFill>
                  <a:schemeClr val="lt1"/>
                </a:solidFill>
                <a:latin typeface="Arial Narrow"/>
                <a:ea typeface="Arial Narrow"/>
                <a:cs typeface="Arial Narrow"/>
                <a:sym typeface="Arial Narrow"/>
              </a:defRPr>
            </a:lvl9pPr>
          </a:lstStyle>
          <a:p>
            <a:endParaRPr/>
          </a:p>
        </p:txBody>
      </p:sp>
      <p:sp>
        <p:nvSpPr>
          <p:cNvPr id="27" name="Google Shape;27;p4"/>
          <p:cNvSpPr txBox="1">
            <a:spLocks noGrp="1"/>
          </p:cNvSpPr>
          <p:nvPr>
            <p:ph type="body" idx="1"/>
          </p:nvPr>
        </p:nvSpPr>
        <p:spPr>
          <a:xfrm>
            <a:off x="685800" y="1828800"/>
            <a:ext cx="8153400" cy="4343400"/>
          </a:xfrm>
          <a:prstGeom prst="rect">
            <a:avLst/>
          </a:prstGeom>
          <a:noFill/>
          <a:ln>
            <a:noFill/>
          </a:ln>
        </p:spPr>
        <p:txBody>
          <a:bodyPr spcFirstLastPara="1" wrap="square" lIns="91425" tIns="45700" rIns="91425" bIns="45700" anchor="t" anchorCtr="0">
            <a:noAutofit/>
          </a:bodyPr>
          <a:lstStyle>
            <a:lvl1pPr marL="457200" marR="0" lvl="0" indent="-381000" algn="l">
              <a:lnSpc>
                <a:spcPct val="95000"/>
              </a:lnSpc>
              <a:spcBef>
                <a:spcPts val="110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298450" algn="l">
              <a:lnSpc>
                <a:spcPct val="100000"/>
              </a:lnSpc>
              <a:spcBef>
                <a:spcPts val="400"/>
              </a:spcBef>
              <a:spcAft>
                <a:spcPts val="0"/>
              </a:spcAft>
              <a:buClr>
                <a:schemeClr val="accent1"/>
              </a:buClr>
              <a:buSzPts val="11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rgbClr val="006F5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284480" algn="l">
              <a:lnSpc>
                <a:spcPct val="100000"/>
              </a:lnSpc>
              <a:spcBef>
                <a:spcPts val="320"/>
              </a:spcBef>
              <a:spcAft>
                <a:spcPts val="0"/>
              </a:spcAft>
              <a:buClr>
                <a:schemeClr val="lt2"/>
              </a:buClr>
              <a:buSzPts val="880"/>
              <a:buFont typeface="Noto Sans Symbols"/>
              <a:buChar char="■"/>
              <a:defRPr sz="1600" b="0" i="0" u="none" strike="noStrike" cap="none">
                <a:solidFill>
                  <a:schemeClr val="dk1"/>
                </a:solidFill>
                <a:latin typeface="Arial"/>
                <a:ea typeface="Arial"/>
                <a:cs typeface="Arial"/>
                <a:sym typeface="Arial"/>
              </a:defRPr>
            </a:lvl4pPr>
            <a:lvl5pPr marL="2286000" marR="0" lvl="4" indent="-279400" algn="l">
              <a:lnSpc>
                <a:spcPct val="100000"/>
              </a:lnSpc>
              <a:spcBef>
                <a:spcPts val="320"/>
              </a:spcBef>
              <a:spcAft>
                <a:spcPts val="0"/>
              </a:spcAft>
              <a:buClr>
                <a:schemeClr val="lt2"/>
              </a:buClr>
              <a:buSzPts val="800"/>
              <a:buFont typeface="Noto Sans Symbols"/>
              <a:buChar char="■"/>
              <a:defRPr sz="1600" b="0" i="0" u="none" strike="noStrike" cap="none">
                <a:solidFill>
                  <a:schemeClr val="dk1"/>
                </a:solidFill>
                <a:latin typeface="Arial"/>
                <a:ea typeface="Arial"/>
                <a:cs typeface="Arial"/>
                <a:sym typeface="Arial"/>
              </a:defRPr>
            </a:lvl5pPr>
            <a:lvl6pPr marL="2743200" marR="0" lvl="5"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6pPr>
            <a:lvl7pPr marL="3200400" marR="0" lvl="6"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7pPr>
            <a:lvl8pPr marL="3657600" marR="0" lvl="7"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8pPr>
            <a:lvl9pPr marL="4114800" marR="0" lvl="8" indent="-292100" algn="l">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28" name="Google Shape;28;p4"/>
          <p:cNvSpPr txBox="1">
            <a:spLocks noGrp="1"/>
          </p:cNvSpPr>
          <p:nvPr>
            <p:ph type="dt" idx="10"/>
          </p:nvPr>
        </p:nvSpPr>
        <p:spPr>
          <a:xfrm>
            <a:off x="155575" y="6400800"/>
            <a:ext cx="1600200" cy="30480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1000" b="0" i="0" u="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29" name="Google Shape;29;p4"/>
          <p:cNvSpPr txBox="1">
            <a:spLocks noGrp="1"/>
          </p:cNvSpPr>
          <p:nvPr>
            <p:ph type="ftr" idx="11"/>
          </p:nvPr>
        </p:nvSpPr>
        <p:spPr>
          <a:xfrm>
            <a:off x="2133600" y="6400800"/>
            <a:ext cx="6629400" cy="304800"/>
          </a:xfrm>
          <a:prstGeom prst="rect">
            <a:avLst/>
          </a:prstGeom>
          <a:noFill/>
          <a:ln>
            <a:noFill/>
          </a:ln>
        </p:spPr>
        <p:txBody>
          <a:bodyPr spcFirstLastPara="1" wrap="square" lIns="91425" tIns="45700" rIns="91425" bIns="45700" anchor="b" anchorCtr="0">
            <a:noAutofit/>
          </a:bodyPr>
          <a:lstStyle>
            <a:lvl1pPr marR="0" lvl="0" algn="r">
              <a:lnSpc>
                <a:spcPct val="100000"/>
              </a:lnSpc>
              <a:spcBef>
                <a:spcPts val="0"/>
              </a:spcBef>
              <a:spcAft>
                <a:spcPts val="0"/>
              </a:spcAft>
              <a:buSzPts val="1400"/>
              <a:buNone/>
              <a:defRPr sz="1000" b="0" i="0" u="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a:lnSpc>
                <a:spcPct val="100000"/>
              </a:lnSpc>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457200"/>
            <a:ext cx="8250237" cy="838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9pPr>
          </a:lstStyle>
          <a:p>
            <a:endParaRPr/>
          </a:p>
        </p:txBody>
      </p:sp>
      <p:sp>
        <p:nvSpPr>
          <p:cNvPr id="11" name="Google Shape;11;p1"/>
          <p:cNvSpPr txBox="1">
            <a:spLocks noGrp="1"/>
          </p:cNvSpPr>
          <p:nvPr>
            <p:ph type="body" idx="1"/>
          </p:nvPr>
        </p:nvSpPr>
        <p:spPr>
          <a:xfrm>
            <a:off x="685800" y="2017712"/>
            <a:ext cx="8153400" cy="3697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90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L="914400" marR="0" lvl="1" indent="-298450" algn="l" rtl="0">
              <a:lnSpc>
                <a:spcPct val="100000"/>
              </a:lnSpc>
              <a:spcBef>
                <a:spcPts val="400"/>
              </a:spcBef>
              <a:spcAft>
                <a:spcPts val="0"/>
              </a:spcAft>
              <a:buClr>
                <a:schemeClr val="accent1"/>
              </a:buClr>
              <a:buSzPts val="11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rgbClr val="006F5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284480" algn="l" rtl="0">
              <a:lnSpc>
                <a:spcPct val="100000"/>
              </a:lnSpc>
              <a:spcBef>
                <a:spcPts val="320"/>
              </a:spcBef>
              <a:spcAft>
                <a:spcPts val="0"/>
              </a:spcAft>
              <a:buClr>
                <a:schemeClr val="lt2"/>
              </a:buClr>
              <a:buSzPts val="880"/>
              <a:buFont typeface="Noto Sans Symbols"/>
              <a:buChar char="■"/>
              <a:defRPr sz="1600" b="0" i="0" u="none" strike="noStrike" cap="none">
                <a:solidFill>
                  <a:schemeClr val="dk1"/>
                </a:solidFill>
                <a:latin typeface="Arial"/>
                <a:ea typeface="Arial"/>
                <a:cs typeface="Arial"/>
                <a:sym typeface="Arial"/>
              </a:defRPr>
            </a:lvl4pPr>
            <a:lvl5pPr marL="2286000" marR="0" lvl="4" indent="-279400" algn="l" rtl="0">
              <a:lnSpc>
                <a:spcPct val="100000"/>
              </a:lnSpc>
              <a:spcBef>
                <a:spcPts val="320"/>
              </a:spcBef>
              <a:spcAft>
                <a:spcPts val="0"/>
              </a:spcAft>
              <a:buClr>
                <a:schemeClr val="lt2"/>
              </a:buClr>
              <a:buSzPts val="800"/>
              <a:buFont typeface="Noto Sans Symbols"/>
              <a:buChar char="■"/>
              <a:defRPr sz="1600" b="0" i="0" u="none" strike="noStrike" cap="none">
                <a:solidFill>
                  <a:schemeClr val="dk1"/>
                </a:solidFill>
                <a:latin typeface="Arial"/>
                <a:ea typeface="Arial"/>
                <a:cs typeface="Arial"/>
                <a:sym typeface="Arial"/>
              </a:defRPr>
            </a:lvl5pPr>
            <a:lvl6pPr marL="2743200" marR="0" lvl="5"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6pPr>
            <a:lvl7pPr marL="3200400" marR="0" lvl="6"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7pPr>
            <a:lvl8pPr marL="3657600" marR="0" lvl="7"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8pPr>
            <a:lvl9pPr marL="4114800" marR="0" lvl="8"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p:nvPr/>
        </p:nvSpPr>
        <p:spPr>
          <a:xfrm>
            <a:off x="0" y="0"/>
            <a:ext cx="9144000" cy="457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Narrow"/>
              <a:ea typeface="Arial Narrow"/>
              <a:cs typeface="Arial Narrow"/>
              <a:sym typeface="Arial Narrow"/>
            </a:endParaRPr>
          </a:p>
        </p:txBody>
      </p:sp>
      <p:pic>
        <p:nvPicPr>
          <p:cNvPr id="18" name="Google Shape;18;p3" descr="B-symbol-2c.png"/>
          <p:cNvPicPr preferRelativeResize="0"/>
          <p:nvPr/>
        </p:nvPicPr>
        <p:blipFill rotWithShape="1">
          <a:blip r:embed="rId3">
            <a:alphaModFix/>
          </a:blip>
          <a:srcRect/>
          <a:stretch/>
        </p:blipFill>
        <p:spPr>
          <a:xfrm>
            <a:off x="381000" y="144462"/>
            <a:ext cx="457200" cy="406400"/>
          </a:xfrm>
          <a:prstGeom prst="rect">
            <a:avLst/>
          </a:prstGeom>
          <a:noFill/>
          <a:ln>
            <a:noFill/>
          </a:ln>
        </p:spPr>
      </p:pic>
      <p:sp>
        <p:nvSpPr>
          <p:cNvPr id="19" name="Google Shape;19;p3"/>
          <p:cNvSpPr txBox="1"/>
          <p:nvPr/>
        </p:nvSpPr>
        <p:spPr>
          <a:xfrm>
            <a:off x="8686800" y="6400800"/>
            <a:ext cx="457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20" name="Google Shape;20;p3"/>
          <p:cNvSpPr txBox="1"/>
          <p:nvPr/>
        </p:nvSpPr>
        <p:spPr>
          <a:xfrm>
            <a:off x="1447800" y="0"/>
            <a:ext cx="75438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2D72E"/>
              </a:buClr>
              <a:buSzPts val="900"/>
              <a:buFont typeface="Arial"/>
              <a:buNone/>
            </a:pPr>
            <a:r>
              <a:rPr lang="en-US" sz="900" b="1" i="0" u="none" strike="noStrike" cap="none">
                <a:solidFill>
                  <a:srgbClr val="C2D72E"/>
                </a:solidFill>
                <a:latin typeface="Arial"/>
                <a:ea typeface="Arial"/>
                <a:cs typeface="Arial"/>
                <a:sym typeface="Arial"/>
              </a:rPr>
              <a:t>SLIDE TITLE HERE</a:t>
            </a:r>
            <a:endParaRPr sz="1400" b="0" i="0" u="none" strike="noStrike" cap="none">
              <a:solidFill>
                <a:srgbClr val="000000"/>
              </a:solidFill>
              <a:latin typeface="Arial"/>
              <a:ea typeface="Arial"/>
              <a:cs typeface="Arial"/>
              <a:sym typeface="Arial"/>
            </a:endParaRPr>
          </a:p>
        </p:txBody>
      </p:sp>
      <p:sp>
        <p:nvSpPr>
          <p:cNvPr id="21" name="Google Shape;21;p3"/>
          <p:cNvSpPr txBox="1">
            <a:spLocks noGrp="1"/>
          </p:cNvSpPr>
          <p:nvPr>
            <p:ph type="title"/>
          </p:nvPr>
        </p:nvSpPr>
        <p:spPr>
          <a:xfrm>
            <a:off x="685800" y="457200"/>
            <a:ext cx="8250237" cy="838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chemeClr val="lt1"/>
                </a:solidFill>
                <a:latin typeface="Arial Narrow"/>
                <a:ea typeface="Arial Narrow"/>
                <a:cs typeface="Arial Narrow"/>
                <a:sym typeface="Arial Narrow"/>
              </a:defRPr>
            </a:lvl9pPr>
          </a:lstStyle>
          <a:p>
            <a:endParaRPr/>
          </a:p>
        </p:txBody>
      </p:sp>
      <p:sp>
        <p:nvSpPr>
          <p:cNvPr id="22" name="Google Shape;22;p3"/>
          <p:cNvSpPr txBox="1">
            <a:spLocks noGrp="1"/>
          </p:cNvSpPr>
          <p:nvPr>
            <p:ph type="body" idx="1"/>
          </p:nvPr>
        </p:nvSpPr>
        <p:spPr>
          <a:xfrm>
            <a:off x="685800" y="2017712"/>
            <a:ext cx="8153400" cy="3697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90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L="914400" marR="0" lvl="1" indent="-298450" algn="l" rtl="0">
              <a:lnSpc>
                <a:spcPct val="100000"/>
              </a:lnSpc>
              <a:spcBef>
                <a:spcPts val="400"/>
              </a:spcBef>
              <a:spcAft>
                <a:spcPts val="0"/>
              </a:spcAft>
              <a:buClr>
                <a:schemeClr val="accent1"/>
              </a:buClr>
              <a:buSzPts val="11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rgbClr val="006F5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284480" algn="l" rtl="0">
              <a:lnSpc>
                <a:spcPct val="100000"/>
              </a:lnSpc>
              <a:spcBef>
                <a:spcPts val="320"/>
              </a:spcBef>
              <a:spcAft>
                <a:spcPts val="0"/>
              </a:spcAft>
              <a:buClr>
                <a:schemeClr val="lt2"/>
              </a:buClr>
              <a:buSzPts val="880"/>
              <a:buFont typeface="Noto Sans Symbols"/>
              <a:buChar char="■"/>
              <a:defRPr sz="1600" b="0" i="0" u="none" strike="noStrike" cap="none">
                <a:solidFill>
                  <a:schemeClr val="dk1"/>
                </a:solidFill>
                <a:latin typeface="Arial"/>
                <a:ea typeface="Arial"/>
                <a:cs typeface="Arial"/>
                <a:sym typeface="Arial"/>
              </a:defRPr>
            </a:lvl4pPr>
            <a:lvl5pPr marL="2286000" marR="0" lvl="4" indent="-279400" algn="l" rtl="0">
              <a:lnSpc>
                <a:spcPct val="100000"/>
              </a:lnSpc>
              <a:spcBef>
                <a:spcPts val="320"/>
              </a:spcBef>
              <a:spcAft>
                <a:spcPts val="0"/>
              </a:spcAft>
              <a:buClr>
                <a:schemeClr val="lt2"/>
              </a:buClr>
              <a:buSzPts val="800"/>
              <a:buFont typeface="Noto Sans Symbols"/>
              <a:buChar char="■"/>
              <a:defRPr sz="1600" b="0" i="0" u="none" strike="noStrike" cap="none">
                <a:solidFill>
                  <a:schemeClr val="dk1"/>
                </a:solidFill>
                <a:latin typeface="Arial"/>
                <a:ea typeface="Arial"/>
                <a:cs typeface="Arial"/>
                <a:sym typeface="Arial"/>
              </a:defRPr>
            </a:lvl5pPr>
            <a:lvl6pPr marL="2743200" marR="0" lvl="5"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6pPr>
            <a:lvl7pPr marL="3200400" marR="0" lvl="6"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7pPr>
            <a:lvl8pPr marL="3657600" marR="0" lvl="7"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8pPr>
            <a:lvl9pPr marL="4114800" marR="0" lvl="8" indent="-292100" algn="l" rtl="0">
              <a:lnSpc>
                <a:spcPct val="100000"/>
              </a:lnSpc>
              <a:spcBef>
                <a:spcPts val="400"/>
              </a:spcBef>
              <a:spcAft>
                <a:spcPts val="0"/>
              </a:spcAft>
              <a:buClr>
                <a:srgbClr val="006F51"/>
              </a:buClr>
              <a:buSzPts val="1000"/>
              <a:buFont typeface="Noto Sans Symbols"/>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23" name="Google Shape;23;p3"/>
          <p:cNvSpPr txBox="1">
            <a:spLocks noGrp="1"/>
          </p:cNvSpPr>
          <p:nvPr>
            <p:ph type="dt" idx="10"/>
          </p:nvPr>
        </p:nvSpPr>
        <p:spPr>
          <a:xfrm>
            <a:off x="155575" y="6400800"/>
            <a:ext cx="1600200"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24" name="Google Shape;24;p3"/>
          <p:cNvSpPr txBox="1">
            <a:spLocks noGrp="1"/>
          </p:cNvSpPr>
          <p:nvPr>
            <p:ph type="ftr" idx="11"/>
          </p:nvPr>
        </p:nvSpPr>
        <p:spPr>
          <a:xfrm>
            <a:off x="2133600" y="6400800"/>
            <a:ext cx="6629400" cy="3048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46"/>
          <p:cNvSpPr/>
          <p:nvPr/>
        </p:nvSpPr>
        <p:spPr>
          <a:xfrm>
            <a:off x="0" y="0"/>
            <a:ext cx="9144000" cy="128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46"/>
          <p:cNvSpPr txBox="1"/>
          <p:nvPr/>
        </p:nvSpPr>
        <p:spPr>
          <a:xfrm>
            <a:off x="0" y="2781850"/>
            <a:ext cx="9144000" cy="2514600"/>
          </a:xfrm>
          <a:prstGeom prst="rect">
            <a:avLst/>
          </a:prstGeom>
          <a:solidFill>
            <a:schemeClr val="accent2">
              <a:alpha val="7411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Narrow"/>
              <a:ea typeface="Arial Narrow"/>
              <a:cs typeface="Arial Narrow"/>
              <a:sym typeface="Arial Narrow"/>
            </a:endParaRPr>
          </a:p>
        </p:txBody>
      </p:sp>
      <p:sp>
        <p:nvSpPr>
          <p:cNvPr id="279" name="Google Shape;279;p46"/>
          <p:cNvSpPr txBox="1">
            <a:spLocks noGrp="1"/>
          </p:cNvSpPr>
          <p:nvPr>
            <p:ph type="ctrTitle"/>
          </p:nvPr>
        </p:nvSpPr>
        <p:spPr>
          <a:xfrm>
            <a:off x="2086125" y="2934250"/>
            <a:ext cx="5181600" cy="2209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200"/>
              <a:buFont typeface="Arial"/>
              <a:buNone/>
            </a:pPr>
            <a:r>
              <a:rPr lang="en-US" b="0" dirty="0">
                <a:latin typeface="Avenir"/>
                <a:ea typeface="Avenir"/>
                <a:cs typeface="Avenir"/>
                <a:sym typeface="Avenir"/>
              </a:rPr>
              <a:t>POKEMON BATTLE PREDICTION</a:t>
            </a:r>
            <a:r>
              <a:rPr lang="en-US" sz="2200" b="0" i="0" u="none" strike="noStrike" cap="none" dirty="0">
                <a:solidFill>
                  <a:schemeClr val="accent5"/>
                </a:solidFill>
              </a:rPr>
              <a:t> </a:t>
            </a:r>
            <a:br>
              <a:rPr lang="en-US" sz="2200" b="1" i="0" u="none" strike="noStrike" cap="none" dirty="0">
                <a:solidFill>
                  <a:schemeClr val="accent5"/>
                </a:solidFill>
                <a:latin typeface="Arial"/>
                <a:ea typeface="Arial"/>
                <a:cs typeface="Arial"/>
                <a:sym typeface="Arial"/>
              </a:rPr>
            </a:br>
            <a:r>
              <a:rPr lang="en-US" sz="1600" dirty="0">
                <a:solidFill>
                  <a:schemeClr val="dk1"/>
                </a:solidFill>
                <a:latin typeface="Avenir"/>
                <a:ea typeface="Avenir"/>
                <a:cs typeface="Avenir"/>
                <a:sym typeface="Avenir"/>
              </a:rPr>
              <a:t>A MACHINE LEARNING MODEL TO PREDICT BATTLE OUTCOMES</a:t>
            </a:r>
            <a:endParaRPr sz="2200" dirty="0"/>
          </a:p>
        </p:txBody>
      </p:sp>
      <p:pic>
        <p:nvPicPr>
          <p:cNvPr id="280" name="Google Shape;280;p46"/>
          <p:cNvPicPr preferRelativeResize="0"/>
          <p:nvPr/>
        </p:nvPicPr>
        <p:blipFill>
          <a:blip r:embed="rId4">
            <a:alphaModFix/>
          </a:blip>
          <a:stretch>
            <a:fillRect/>
          </a:stretch>
        </p:blipFill>
        <p:spPr>
          <a:xfrm>
            <a:off x="152400" y="226225"/>
            <a:ext cx="8839201" cy="718046"/>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FUTURE WORK</a:t>
            </a:r>
            <a:endParaRPr>
              <a:solidFill>
                <a:schemeClr val="accent5"/>
              </a:solidFill>
            </a:endParaRPr>
          </a:p>
        </p:txBody>
      </p:sp>
      <p:sp>
        <p:nvSpPr>
          <p:cNvPr id="355" name="Google Shape;355;p55"/>
          <p:cNvSpPr txBox="1">
            <a:spLocks noGrp="1"/>
          </p:cNvSpPr>
          <p:nvPr>
            <p:ph type="body" idx="1"/>
          </p:nvPr>
        </p:nvSpPr>
        <p:spPr>
          <a:xfrm>
            <a:off x="685800" y="1604125"/>
            <a:ext cx="8153400" cy="4900200"/>
          </a:xfrm>
          <a:prstGeom prst="rect">
            <a:avLst/>
          </a:prstGeom>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endParaRPr lang="en-US" sz="1700" dirty="0"/>
          </a:p>
          <a:p>
            <a:pPr marL="0" lvl="0" indent="0" algn="l" rtl="0">
              <a:lnSpc>
                <a:spcPct val="120000"/>
              </a:lnSpc>
              <a:spcBef>
                <a:spcPts val="1000"/>
              </a:spcBef>
              <a:spcAft>
                <a:spcPts val="0"/>
              </a:spcAft>
              <a:buClr>
                <a:schemeClr val="dk1"/>
              </a:buClr>
              <a:buSzPts val="1100"/>
              <a:buFont typeface="Arial"/>
              <a:buNone/>
            </a:pPr>
            <a:r>
              <a:rPr lang="en-US" sz="1700" dirty="0"/>
              <a:t>Future work could involve trying other machine learning models, such as </a:t>
            </a:r>
            <a:r>
              <a:rPr lang="en-US" sz="1700" dirty="0" err="1"/>
              <a:t>XGBoost</a:t>
            </a:r>
            <a:r>
              <a:rPr lang="en-US" sz="1700" dirty="0"/>
              <a:t> or Support Vector Machines (SVM), to see if they offer better performance or different insights. Comparing these models with Random Forest could lead to a more optimized solution.</a:t>
            </a:r>
          </a:p>
          <a:p>
            <a:pPr marL="0" lvl="0" indent="0" algn="l" rtl="0">
              <a:lnSpc>
                <a:spcPct val="120000"/>
              </a:lnSpc>
              <a:spcBef>
                <a:spcPts val="1000"/>
              </a:spcBef>
              <a:spcAft>
                <a:spcPts val="0"/>
              </a:spcAft>
              <a:buClr>
                <a:schemeClr val="dk1"/>
              </a:buClr>
              <a:buSzPts val="1100"/>
              <a:buFont typeface="Arial"/>
              <a:buNone/>
            </a:pPr>
            <a:endParaRPr sz="1700" dirty="0"/>
          </a:p>
          <a:p>
            <a:pPr marL="0" lvl="0" indent="0" algn="l" rtl="0">
              <a:lnSpc>
                <a:spcPct val="120000"/>
              </a:lnSpc>
              <a:spcBef>
                <a:spcPts val="1000"/>
              </a:spcBef>
              <a:spcAft>
                <a:spcPts val="0"/>
              </a:spcAft>
              <a:buClr>
                <a:schemeClr val="dk1"/>
              </a:buClr>
              <a:buSzPts val="1100"/>
              <a:buFont typeface="Arial"/>
              <a:buNone/>
            </a:pPr>
            <a:r>
              <a:rPr lang="en-US" sz="1700" dirty="0"/>
              <a:t>Incorporating additional battle data, especially from newer Pokémon games or different formats (e.g., double battles), could help the model generalize better. More diverse data could also reduce the impact of class imbalance.</a:t>
            </a:r>
          </a:p>
        </p:txBody>
      </p:sp>
      <p:sp>
        <p:nvSpPr>
          <p:cNvPr id="356" name="Google Shape;356;p55"/>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6"/>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CONCLUSION</a:t>
            </a:r>
            <a:endParaRPr>
              <a:solidFill>
                <a:schemeClr val="accent5"/>
              </a:solidFill>
            </a:endParaRPr>
          </a:p>
        </p:txBody>
      </p:sp>
      <p:sp>
        <p:nvSpPr>
          <p:cNvPr id="363" name="Google Shape;363;p56"/>
          <p:cNvSpPr txBox="1">
            <a:spLocks noGrp="1"/>
          </p:cNvSpPr>
          <p:nvPr>
            <p:ph type="body" idx="1"/>
          </p:nvPr>
        </p:nvSpPr>
        <p:spPr>
          <a:xfrm>
            <a:off x="734251" y="1685676"/>
            <a:ext cx="8153400" cy="4778734"/>
          </a:xfrm>
          <a:prstGeom prst="rect">
            <a:avLst/>
          </a:prstGeom>
        </p:spPr>
        <p:txBody>
          <a:bodyPr spcFirstLastPara="1" wrap="square" lIns="91425" tIns="45700" rIns="91425" bIns="45700" anchor="t" anchorCtr="0">
            <a:noAutofit/>
          </a:bodyPr>
          <a:lstStyle/>
          <a:p>
            <a:pPr marL="0" lvl="0" indent="0" algn="l" rtl="0">
              <a:spcBef>
                <a:spcPts val="1100"/>
              </a:spcBef>
              <a:spcAft>
                <a:spcPts val="0"/>
              </a:spcAft>
              <a:buNone/>
            </a:pPr>
            <a:r>
              <a:rPr lang="en-US" dirty="0"/>
              <a:t>Random Forest Classifier</a:t>
            </a:r>
          </a:p>
          <a:p>
            <a:pPr marL="0" lvl="0" indent="0" algn="l" rtl="0">
              <a:spcBef>
                <a:spcPts val="1100"/>
              </a:spcBef>
              <a:spcAft>
                <a:spcPts val="0"/>
              </a:spcAft>
              <a:buNone/>
            </a:pPr>
            <a:endParaRPr lang="en-US" dirty="0"/>
          </a:p>
          <a:p>
            <a:pPr marL="0" lvl="0" indent="0" algn="l" rtl="0">
              <a:spcBef>
                <a:spcPts val="1100"/>
              </a:spcBef>
              <a:spcAft>
                <a:spcPts val="0"/>
              </a:spcAft>
              <a:buNone/>
            </a:pPr>
            <a:r>
              <a:rPr lang="en-US" dirty="0"/>
              <a:t>Accuracy</a:t>
            </a:r>
          </a:p>
          <a:p>
            <a:pPr marL="0" lvl="0" indent="0" algn="l" rtl="0">
              <a:spcBef>
                <a:spcPts val="1100"/>
              </a:spcBef>
              <a:spcAft>
                <a:spcPts val="0"/>
              </a:spcAft>
              <a:buNone/>
            </a:pPr>
            <a:endParaRPr lang="en-US" dirty="0"/>
          </a:p>
          <a:p>
            <a:pPr marL="0" lvl="0" indent="0" algn="l" rtl="0">
              <a:spcBef>
                <a:spcPts val="1100"/>
              </a:spcBef>
              <a:spcAft>
                <a:spcPts val="0"/>
              </a:spcAft>
              <a:buNone/>
            </a:pPr>
            <a:r>
              <a:rPr lang="en-US" dirty="0"/>
              <a:t>The feature importance analysis provides valuable insights that can inform future </a:t>
            </a:r>
            <a:r>
              <a:rPr lang="en-US" dirty="0" err="1"/>
              <a:t>Pokemon</a:t>
            </a:r>
            <a:r>
              <a:rPr lang="en-US" dirty="0"/>
              <a:t> strategies and enhance the understanding of battle dynamics.</a:t>
            </a:r>
          </a:p>
        </p:txBody>
      </p:sp>
      <p:sp>
        <p:nvSpPr>
          <p:cNvPr id="364" name="Google Shape;364;p56"/>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53" name="Picture 5" descr="86,000+ Q And A Stock Photos, Pictures &amp; Royalty-Free Images - iStock |  Questions, Faq icon, Faq infographic">
            <a:extLst>
              <a:ext uri="{FF2B5EF4-FFF2-40B4-BE49-F238E27FC236}">
                <a16:creationId xmlns:a16="http://schemas.microsoft.com/office/drawing/2014/main" id="{94B3CB91-0370-889C-E997-4BA89D4E5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376" y="5172324"/>
            <a:ext cx="1904834" cy="1477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ctrTitle"/>
          </p:nvPr>
        </p:nvSpPr>
        <p:spPr>
          <a:xfrm>
            <a:off x="304800" y="164500"/>
            <a:ext cx="8534400" cy="1447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3200"/>
              <a:buFont typeface="Arial"/>
              <a:buNone/>
            </a:pPr>
            <a:r>
              <a:rPr lang="en-US">
                <a:solidFill>
                  <a:schemeClr val="accent1"/>
                </a:solidFill>
              </a:rPr>
              <a:t>INTRODUCTION</a:t>
            </a:r>
            <a:endParaRPr>
              <a:solidFill>
                <a:schemeClr val="accent1"/>
              </a:solidFill>
            </a:endParaRPr>
          </a:p>
        </p:txBody>
      </p:sp>
      <p:sp>
        <p:nvSpPr>
          <p:cNvPr id="286" name="Google Shape;286;p47"/>
          <p:cNvSpPr txBox="1">
            <a:spLocks noGrp="1"/>
          </p:cNvSpPr>
          <p:nvPr>
            <p:ph type="body" idx="1"/>
          </p:nvPr>
        </p:nvSpPr>
        <p:spPr>
          <a:xfrm>
            <a:off x="304800" y="1248575"/>
            <a:ext cx="4991100" cy="4544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endParaRPr sz="1800" b="0" dirty="0">
              <a:solidFill>
                <a:schemeClr val="dk1"/>
              </a:solidFill>
            </a:endParaRPr>
          </a:p>
          <a:p>
            <a:pPr marL="457200" lvl="0" indent="0" algn="l" rtl="0">
              <a:lnSpc>
                <a:spcPct val="120000"/>
              </a:lnSpc>
              <a:spcBef>
                <a:spcPts val="1000"/>
              </a:spcBef>
              <a:spcAft>
                <a:spcPts val="0"/>
              </a:spcAft>
              <a:buNone/>
            </a:pPr>
            <a:endParaRPr lang="en-US" sz="1800" b="0" dirty="0">
              <a:solidFill>
                <a:schemeClr val="lt1"/>
              </a:solidFill>
            </a:endParaRPr>
          </a:p>
          <a:p>
            <a:pPr marL="457200" lvl="0" indent="0" algn="l" rtl="0">
              <a:lnSpc>
                <a:spcPct val="120000"/>
              </a:lnSpc>
              <a:spcBef>
                <a:spcPts val="1000"/>
              </a:spcBef>
              <a:spcAft>
                <a:spcPts val="0"/>
              </a:spcAft>
              <a:buNone/>
            </a:pPr>
            <a:endParaRPr lang="en-US" sz="1800" b="0" dirty="0">
              <a:solidFill>
                <a:schemeClr val="lt1"/>
              </a:solidFill>
            </a:endParaRPr>
          </a:p>
          <a:p>
            <a:pPr marL="457200" lvl="0" indent="0" algn="l" rtl="0">
              <a:lnSpc>
                <a:spcPct val="120000"/>
              </a:lnSpc>
              <a:spcBef>
                <a:spcPts val="1000"/>
              </a:spcBef>
              <a:spcAft>
                <a:spcPts val="0"/>
              </a:spcAft>
              <a:buNone/>
            </a:pPr>
            <a:r>
              <a:rPr lang="en-US" sz="1800" b="0" dirty="0">
                <a:solidFill>
                  <a:schemeClr val="lt1"/>
                </a:solidFill>
              </a:rPr>
              <a:t>The aim of this project is to develop a </a:t>
            </a:r>
            <a:r>
              <a:rPr lang="en-US" sz="1800" dirty="0">
                <a:solidFill>
                  <a:schemeClr val="lt1"/>
                </a:solidFill>
              </a:rPr>
              <a:t>Machine Learning </a:t>
            </a:r>
            <a:r>
              <a:rPr lang="en-US" sz="1800" b="0" dirty="0">
                <a:solidFill>
                  <a:schemeClr val="lt1"/>
                </a:solidFill>
              </a:rPr>
              <a:t>model that can accurately predict the outcome of </a:t>
            </a:r>
            <a:r>
              <a:rPr lang="en-US" sz="1800" b="0" dirty="0" err="1">
                <a:solidFill>
                  <a:schemeClr val="lt1"/>
                </a:solidFill>
              </a:rPr>
              <a:t>Pokemon</a:t>
            </a:r>
            <a:r>
              <a:rPr lang="en-US" sz="1800" b="0" dirty="0">
                <a:solidFill>
                  <a:schemeClr val="lt1"/>
                </a:solidFill>
              </a:rPr>
              <a:t> battles based on various </a:t>
            </a:r>
            <a:r>
              <a:rPr lang="en-US" sz="1800" b="0" dirty="0" err="1">
                <a:solidFill>
                  <a:schemeClr val="lt1"/>
                </a:solidFill>
              </a:rPr>
              <a:t>Pokemon</a:t>
            </a:r>
            <a:r>
              <a:rPr lang="en-US" sz="1800" b="0" dirty="0">
                <a:solidFill>
                  <a:schemeClr val="lt1"/>
                </a:solidFill>
              </a:rPr>
              <a:t> attributes.</a:t>
            </a:r>
            <a:endParaRPr sz="1800" b="0" dirty="0">
              <a:solidFill>
                <a:schemeClr val="lt1"/>
              </a:solidFill>
            </a:endParaRPr>
          </a:p>
          <a:p>
            <a:pPr marL="0" lvl="0" indent="0" algn="l" rtl="0">
              <a:lnSpc>
                <a:spcPct val="120000"/>
              </a:lnSpc>
              <a:spcBef>
                <a:spcPts val="1000"/>
              </a:spcBef>
              <a:spcAft>
                <a:spcPts val="0"/>
              </a:spcAft>
              <a:buClr>
                <a:schemeClr val="dk1"/>
              </a:buClr>
              <a:buSzPts val="1100"/>
              <a:buFont typeface="Arial"/>
              <a:buNone/>
            </a:pPr>
            <a:endParaRPr sz="1800" b="0" dirty="0">
              <a:solidFill>
                <a:schemeClr val="lt1"/>
              </a:solidFill>
            </a:endParaRPr>
          </a:p>
        </p:txBody>
      </p:sp>
      <p:pic>
        <p:nvPicPr>
          <p:cNvPr id="287" name="Google Shape;287;p47" descr="BU-logo15-2-REV.png"/>
          <p:cNvPicPr preferRelativeResize="0"/>
          <p:nvPr/>
        </p:nvPicPr>
        <p:blipFill rotWithShape="1">
          <a:blip r:embed="rId3">
            <a:alphaModFix/>
          </a:blip>
          <a:srcRect/>
          <a:stretch/>
        </p:blipFill>
        <p:spPr>
          <a:xfrm>
            <a:off x="6096000" y="5638800"/>
            <a:ext cx="2743200" cy="901700"/>
          </a:xfrm>
          <a:prstGeom prst="rect">
            <a:avLst/>
          </a:prstGeom>
          <a:noFill/>
          <a:ln>
            <a:noFill/>
          </a:ln>
        </p:spPr>
      </p:pic>
      <p:pic>
        <p:nvPicPr>
          <p:cNvPr id="288" name="Google Shape;288;p47"/>
          <p:cNvPicPr preferRelativeResize="0"/>
          <p:nvPr/>
        </p:nvPicPr>
        <p:blipFill rotWithShape="1">
          <a:blip r:embed="rId4">
            <a:alphaModFix/>
          </a:blip>
          <a:srcRect b="5580"/>
          <a:stretch/>
        </p:blipFill>
        <p:spPr>
          <a:xfrm>
            <a:off x="5357150" y="1756088"/>
            <a:ext cx="3543301" cy="3345825"/>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289325" y="798625"/>
            <a:ext cx="8250300" cy="69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1400"/>
              <a:buNone/>
            </a:pPr>
            <a:r>
              <a:rPr lang="en-US">
                <a:solidFill>
                  <a:schemeClr val="accent5"/>
                </a:solidFill>
              </a:rPr>
              <a:t>DATA EXPLORATION</a:t>
            </a:r>
            <a:endParaRPr sz="3200" b="1" i="0" u="none" strike="noStrike" cap="none">
              <a:solidFill>
                <a:schemeClr val="accent5"/>
              </a:solidFill>
              <a:latin typeface="Arial"/>
              <a:ea typeface="Arial"/>
              <a:cs typeface="Arial"/>
              <a:sym typeface="Arial"/>
            </a:endParaRPr>
          </a:p>
        </p:txBody>
      </p:sp>
      <p:sp>
        <p:nvSpPr>
          <p:cNvPr id="294" name="Google Shape;294;p48"/>
          <p:cNvSpPr txBox="1">
            <a:spLocks noGrp="1"/>
          </p:cNvSpPr>
          <p:nvPr>
            <p:ph type="body" idx="1"/>
          </p:nvPr>
        </p:nvSpPr>
        <p:spPr>
          <a:xfrm>
            <a:off x="179500" y="1494625"/>
            <a:ext cx="3865800" cy="53523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r>
              <a:rPr lang="en-US" sz="1900" dirty="0"/>
              <a:t>The dataset contains 3 files. </a:t>
            </a:r>
          </a:p>
          <a:p>
            <a:pPr marL="0" lvl="0" indent="0" algn="l" rtl="0">
              <a:lnSpc>
                <a:spcPct val="120000"/>
              </a:lnSpc>
              <a:spcBef>
                <a:spcPts val="1000"/>
              </a:spcBef>
              <a:spcAft>
                <a:spcPts val="0"/>
              </a:spcAft>
              <a:buClr>
                <a:schemeClr val="dk1"/>
              </a:buClr>
              <a:buSzPts val="1100"/>
              <a:buFont typeface="Arial"/>
              <a:buNone/>
            </a:pPr>
            <a:r>
              <a:rPr lang="en-US" sz="1900" dirty="0" err="1"/>
              <a:t>Pokemon</a:t>
            </a:r>
            <a:r>
              <a:rPr lang="en-US" sz="1900" dirty="0"/>
              <a:t> dataset(attributes):</a:t>
            </a:r>
          </a:p>
          <a:p>
            <a:pPr marL="0" lvl="0" indent="0" algn="l" rtl="0">
              <a:lnSpc>
                <a:spcPct val="120000"/>
              </a:lnSpc>
              <a:spcBef>
                <a:spcPts val="1000"/>
              </a:spcBef>
              <a:spcAft>
                <a:spcPts val="0"/>
              </a:spcAft>
              <a:buClr>
                <a:schemeClr val="dk1"/>
              </a:buClr>
              <a:buSzPts val="1100"/>
              <a:buFont typeface="Arial"/>
              <a:buNone/>
            </a:pPr>
            <a:endParaRPr lang="en-US" sz="1900" dirty="0"/>
          </a:p>
          <a:p>
            <a:pPr marL="0" lvl="0" indent="0" algn="l" rtl="0">
              <a:lnSpc>
                <a:spcPct val="120000"/>
              </a:lnSpc>
              <a:spcBef>
                <a:spcPts val="1000"/>
              </a:spcBef>
              <a:spcAft>
                <a:spcPts val="0"/>
              </a:spcAft>
              <a:buClr>
                <a:schemeClr val="dk1"/>
              </a:buClr>
              <a:buSzPts val="1100"/>
              <a:buFont typeface="Arial"/>
              <a:buNone/>
            </a:pPr>
            <a:endParaRPr lang="en-US" sz="1900" dirty="0"/>
          </a:p>
          <a:p>
            <a:pPr marL="0" lvl="0" indent="0" algn="l" rtl="0">
              <a:lnSpc>
                <a:spcPct val="120000"/>
              </a:lnSpc>
              <a:spcBef>
                <a:spcPts val="1000"/>
              </a:spcBef>
              <a:spcAft>
                <a:spcPts val="0"/>
              </a:spcAft>
              <a:buClr>
                <a:schemeClr val="dk1"/>
              </a:buClr>
              <a:buSzPts val="1100"/>
              <a:buFont typeface="Arial"/>
              <a:buNone/>
            </a:pPr>
            <a:r>
              <a:rPr lang="en-US" sz="1900" dirty="0"/>
              <a:t>Combats dataset:</a:t>
            </a:r>
          </a:p>
          <a:p>
            <a:pPr marL="0" lvl="0" indent="0" algn="l" rtl="0">
              <a:lnSpc>
                <a:spcPct val="120000"/>
              </a:lnSpc>
              <a:spcBef>
                <a:spcPts val="1000"/>
              </a:spcBef>
              <a:spcAft>
                <a:spcPts val="0"/>
              </a:spcAft>
              <a:buClr>
                <a:schemeClr val="dk1"/>
              </a:buClr>
              <a:buSzPts val="1100"/>
              <a:buFont typeface="Arial"/>
              <a:buNone/>
            </a:pPr>
            <a:endParaRPr lang="en-US" sz="1900" dirty="0"/>
          </a:p>
          <a:p>
            <a:pPr marL="0" lvl="0" indent="0" algn="l" rtl="0">
              <a:lnSpc>
                <a:spcPct val="120000"/>
              </a:lnSpc>
              <a:spcBef>
                <a:spcPts val="1000"/>
              </a:spcBef>
              <a:spcAft>
                <a:spcPts val="0"/>
              </a:spcAft>
              <a:buClr>
                <a:schemeClr val="dk1"/>
              </a:buClr>
              <a:buSzPts val="1100"/>
              <a:buFont typeface="Arial"/>
              <a:buNone/>
            </a:pPr>
            <a:endParaRPr lang="en-US" sz="1900" dirty="0"/>
          </a:p>
          <a:p>
            <a:pPr marL="0" lvl="0" indent="0" algn="l" rtl="0">
              <a:lnSpc>
                <a:spcPct val="120000"/>
              </a:lnSpc>
              <a:spcBef>
                <a:spcPts val="1000"/>
              </a:spcBef>
              <a:spcAft>
                <a:spcPts val="0"/>
              </a:spcAft>
              <a:buClr>
                <a:schemeClr val="dk1"/>
              </a:buClr>
              <a:buSzPts val="1100"/>
              <a:buFont typeface="Arial"/>
              <a:buNone/>
            </a:pPr>
            <a:r>
              <a:rPr lang="en-US" sz="1900" dirty="0"/>
              <a:t>Tests dataset:</a:t>
            </a:r>
            <a:endParaRPr sz="1900" dirty="0"/>
          </a:p>
          <a:p>
            <a:pPr marL="0" marR="0" lvl="0" indent="0" algn="l" rtl="0">
              <a:lnSpc>
                <a:spcPct val="95000"/>
              </a:lnSpc>
              <a:spcBef>
                <a:spcPts val="0"/>
              </a:spcBef>
              <a:spcAft>
                <a:spcPts val="0"/>
              </a:spcAft>
              <a:buSzPts val="2400"/>
              <a:buNone/>
            </a:pPr>
            <a:endParaRPr sz="1900" dirty="0"/>
          </a:p>
        </p:txBody>
      </p:sp>
      <p:pic>
        <p:nvPicPr>
          <p:cNvPr id="295" name="Google Shape;295;p48"/>
          <p:cNvPicPr preferRelativeResize="0"/>
          <p:nvPr/>
        </p:nvPicPr>
        <p:blipFill>
          <a:blip r:embed="rId3">
            <a:alphaModFix/>
          </a:blip>
          <a:stretch>
            <a:fillRect/>
          </a:stretch>
        </p:blipFill>
        <p:spPr>
          <a:xfrm>
            <a:off x="4235325" y="1640275"/>
            <a:ext cx="4782500" cy="4241500"/>
          </a:xfrm>
          <a:prstGeom prst="rect">
            <a:avLst/>
          </a:prstGeom>
          <a:noFill/>
          <a:ln>
            <a:noFill/>
          </a:ln>
        </p:spPr>
      </p:pic>
      <p:sp>
        <p:nvSpPr>
          <p:cNvPr id="296" name="Google Shape;296;p48"/>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7E6A67F3-F985-8642-E5B3-84E2B5348AE6}"/>
              </a:ext>
            </a:extLst>
          </p:cNvPr>
          <p:cNvPicPr>
            <a:picLocks noChangeAspect="1"/>
          </p:cNvPicPr>
          <p:nvPr/>
        </p:nvPicPr>
        <p:blipFill>
          <a:blip r:embed="rId4"/>
          <a:stretch>
            <a:fillRect/>
          </a:stretch>
        </p:blipFill>
        <p:spPr>
          <a:xfrm>
            <a:off x="289325" y="3993603"/>
            <a:ext cx="2552719" cy="741545"/>
          </a:xfrm>
          <a:prstGeom prst="rect">
            <a:avLst/>
          </a:prstGeom>
        </p:spPr>
      </p:pic>
      <p:pic>
        <p:nvPicPr>
          <p:cNvPr id="6" name="Picture 5">
            <a:extLst>
              <a:ext uri="{FF2B5EF4-FFF2-40B4-BE49-F238E27FC236}">
                <a16:creationId xmlns:a16="http://schemas.microsoft.com/office/drawing/2014/main" id="{3F65C669-EC44-4AF4-E46E-52260EA0652F}"/>
              </a:ext>
            </a:extLst>
          </p:cNvPr>
          <p:cNvPicPr>
            <a:picLocks noChangeAspect="1"/>
          </p:cNvPicPr>
          <p:nvPr/>
        </p:nvPicPr>
        <p:blipFill>
          <a:blip r:embed="rId5"/>
          <a:stretch>
            <a:fillRect/>
          </a:stretch>
        </p:blipFill>
        <p:spPr>
          <a:xfrm>
            <a:off x="179500" y="2550289"/>
            <a:ext cx="4055825" cy="1038233"/>
          </a:xfrm>
          <a:prstGeom prst="rect">
            <a:avLst/>
          </a:prstGeom>
        </p:spPr>
      </p:pic>
      <p:pic>
        <p:nvPicPr>
          <p:cNvPr id="8" name="Picture 7">
            <a:extLst>
              <a:ext uri="{FF2B5EF4-FFF2-40B4-BE49-F238E27FC236}">
                <a16:creationId xmlns:a16="http://schemas.microsoft.com/office/drawing/2014/main" id="{5482BFE7-208F-97FF-3828-37E00B1A8478}"/>
              </a:ext>
            </a:extLst>
          </p:cNvPr>
          <p:cNvPicPr>
            <a:picLocks noChangeAspect="1"/>
          </p:cNvPicPr>
          <p:nvPr/>
        </p:nvPicPr>
        <p:blipFill>
          <a:blip r:embed="rId6"/>
          <a:stretch>
            <a:fillRect/>
          </a:stretch>
        </p:blipFill>
        <p:spPr>
          <a:xfrm>
            <a:off x="312162" y="5363375"/>
            <a:ext cx="1800238" cy="1238259"/>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DATA PREPROCESSING</a:t>
            </a:r>
            <a:endParaRPr>
              <a:solidFill>
                <a:schemeClr val="accent5"/>
              </a:solidFill>
            </a:endParaRPr>
          </a:p>
        </p:txBody>
      </p:sp>
      <p:sp>
        <p:nvSpPr>
          <p:cNvPr id="303" name="Google Shape;303;p49"/>
          <p:cNvSpPr txBox="1">
            <a:spLocks noGrp="1"/>
          </p:cNvSpPr>
          <p:nvPr>
            <p:ph type="body" idx="1"/>
          </p:nvPr>
        </p:nvSpPr>
        <p:spPr>
          <a:xfrm>
            <a:off x="685800" y="1573619"/>
            <a:ext cx="8153400" cy="3954187"/>
          </a:xfrm>
          <a:prstGeom prst="rect">
            <a:avLst/>
          </a:prstGeom>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r>
              <a:rPr lang="en-US" sz="1900" b="1" dirty="0"/>
              <a:t>Data Merging: </a:t>
            </a:r>
            <a:r>
              <a:rPr lang="en-US" sz="1900" dirty="0"/>
              <a:t>Merged the combat data with the Pokémon data for both the first and second Pokémon in the battle. This allowed me to create new features based on their attribute differences.</a:t>
            </a:r>
            <a:endParaRPr lang="en-US" sz="1900" b="1" dirty="0"/>
          </a:p>
          <a:p>
            <a:pPr marL="0" lvl="0" indent="0" algn="l" rtl="0">
              <a:lnSpc>
                <a:spcPct val="120000"/>
              </a:lnSpc>
              <a:spcBef>
                <a:spcPts val="1000"/>
              </a:spcBef>
              <a:spcAft>
                <a:spcPts val="0"/>
              </a:spcAft>
              <a:buClr>
                <a:schemeClr val="dk1"/>
              </a:buClr>
              <a:buSzPts val="1100"/>
              <a:buFont typeface="Arial"/>
              <a:buNone/>
            </a:pPr>
            <a:r>
              <a:rPr lang="en-US" sz="1900" b="1" dirty="0"/>
              <a:t>Feature Engineering: </a:t>
            </a:r>
            <a:r>
              <a:rPr lang="en-US" sz="1900" dirty="0"/>
              <a:t>Calculated the difference between the first and second Pokémon’s stats. This helps the model learn which Pokémon has an advantage based on these attributes.</a:t>
            </a:r>
          </a:p>
          <a:p>
            <a:pPr marL="0" lvl="0" indent="0" algn="l" rtl="0">
              <a:lnSpc>
                <a:spcPct val="120000"/>
              </a:lnSpc>
              <a:spcBef>
                <a:spcPts val="1000"/>
              </a:spcBef>
              <a:spcAft>
                <a:spcPts val="0"/>
              </a:spcAft>
              <a:buClr>
                <a:schemeClr val="dk1"/>
              </a:buClr>
              <a:buSzPts val="1100"/>
              <a:buFont typeface="Arial"/>
              <a:buNone/>
            </a:pPr>
            <a:endParaRPr sz="1900" dirty="0"/>
          </a:p>
          <a:p>
            <a:pPr marL="0" lvl="0" indent="0" algn="l" rtl="0">
              <a:spcBef>
                <a:spcPts val="1100"/>
              </a:spcBef>
              <a:spcAft>
                <a:spcPts val="0"/>
              </a:spcAft>
              <a:buNone/>
            </a:pPr>
            <a:endParaRPr dirty="0"/>
          </a:p>
        </p:txBody>
      </p:sp>
      <p:sp>
        <p:nvSpPr>
          <p:cNvPr id="304" name="Google Shape;304;p49"/>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B59A28F2-0024-5D92-6D1D-F42D3FEAEDDA}"/>
              </a:ext>
            </a:extLst>
          </p:cNvPr>
          <p:cNvPicPr>
            <a:picLocks noChangeAspect="1"/>
          </p:cNvPicPr>
          <p:nvPr/>
        </p:nvPicPr>
        <p:blipFill>
          <a:blip r:embed="rId3"/>
          <a:stretch>
            <a:fillRect/>
          </a:stretch>
        </p:blipFill>
        <p:spPr>
          <a:xfrm>
            <a:off x="507175" y="4021646"/>
            <a:ext cx="5435217" cy="2238391"/>
          </a:xfrm>
          <a:prstGeom prst="rect">
            <a:avLst/>
          </a:prstGeom>
        </p:spPr>
      </p:pic>
      <p:pic>
        <p:nvPicPr>
          <p:cNvPr id="5" name="Picture 4">
            <a:extLst>
              <a:ext uri="{FF2B5EF4-FFF2-40B4-BE49-F238E27FC236}">
                <a16:creationId xmlns:a16="http://schemas.microsoft.com/office/drawing/2014/main" id="{0FACFA8D-640D-EEEC-05CA-958CFB98408A}"/>
              </a:ext>
            </a:extLst>
          </p:cNvPr>
          <p:cNvPicPr>
            <a:picLocks noChangeAspect="1"/>
          </p:cNvPicPr>
          <p:nvPr/>
        </p:nvPicPr>
        <p:blipFill>
          <a:blip r:embed="rId4"/>
          <a:stretch>
            <a:fillRect/>
          </a:stretch>
        </p:blipFill>
        <p:spPr>
          <a:xfrm>
            <a:off x="6121017" y="3988308"/>
            <a:ext cx="2896808" cy="23050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MODEL SELECTION</a:t>
            </a:r>
            <a:endParaRPr>
              <a:solidFill>
                <a:schemeClr val="accent5"/>
              </a:solidFill>
            </a:endParaRPr>
          </a:p>
        </p:txBody>
      </p:sp>
      <p:sp>
        <p:nvSpPr>
          <p:cNvPr id="311" name="Google Shape;311;p50"/>
          <p:cNvSpPr txBox="1">
            <a:spLocks noGrp="1"/>
          </p:cNvSpPr>
          <p:nvPr>
            <p:ph type="body" idx="1"/>
          </p:nvPr>
        </p:nvSpPr>
        <p:spPr>
          <a:xfrm>
            <a:off x="685800" y="1845200"/>
            <a:ext cx="4585800" cy="2523300"/>
          </a:xfrm>
          <a:prstGeom prst="rect">
            <a:avLst/>
          </a:prstGeom>
        </p:spPr>
        <p:txBody>
          <a:bodyPr spcFirstLastPara="1" wrap="square" lIns="91425" tIns="45700" rIns="91425" bIns="45700" anchor="t" anchorCtr="0">
            <a:noAutofit/>
          </a:bodyPr>
          <a:lstStyle/>
          <a:p>
            <a:pPr marL="457200" lvl="0" indent="-349250" algn="l" rtl="0">
              <a:lnSpc>
                <a:spcPct val="120000"/>
              </a:lnSpc>
              <a:spcBef>
                <a:spcPts val="1000"/>
              </a:spcBef>
              <a:spcAft>
                <a:spcPts val="0"/>
              </a:spcAft>
              <a:buClr>
                <a:srgbClr val="073763"/>
              </a:buClr>
              <a:buSzPts val="1900"/>
              <a:buChar char="●"/>
            </a:pPr>
            <a:r>
              <a:rPr lang="en-US" sz="1900"/>
              <a:t>Why Random Forest?</a:t>
            </a:r>
            <a:endParaRPr sz="1900"/>
          </a:p>
          <a:p>
            <a:pPr marL="0" lvl="0" indent="0" algn="l" rtl="0">
              <a:lnSpc>
                <a:spcPct val="120000"/>
              </a:lnSpc>
              <a:spcBef>
                <a:spcPts val="1000"/>
              </a:spcBef>
              <a:spcAft>
                <a:spcPts val="0"/>
              </a:spcAft>
              <a:buNone/>
            </a:pPr>
            <a:endParaRPr sz="2500"/>
          </a:p>
        </p:txBody>
      </p:sp>
      <p:sp>
        <p:nvSpPr>
          <p:cNvPr id="312" name="Google Shape;312;p50"/>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13" name="Google Shape;313;p50"/>
          <p:cNvPicPr preferRelativeResize="0"/>
          <p:nvPr/>
        </p:nvPicPr>
        <p:blipFill>
          <a:blip r:embed="rId3">
            <a:alphaModFix/>
          </a:blip>
          <a:stretch>
            <a:fillRect/>
          </a:stretch>
        </p:blipFill>
        <p:spPr>
          <a:xfrm>
            <a:off x="381000" y="2514875"/>
            <a:ext cx="4390550" cy="3342881"/>
          </a:xfrm>
          <a:prstGeom prst="rect">
            <a:avLst/>
          </a:prstGeom>
          <a:noFill/>
          <a:ln>
            <a:noFill/>
          </a:ln>
        </p:spPr>
      </p:pic>
      <p:sp>
        <p:nvSpPr>
          <p:cNvPr id="314" name="Google Shape;314;p50"/>
          <p:cNvSpPr txBox="1"/>
          <p:nvPr/>
        </p:nvSpPr>
        <p:spPr>
          <a:xfrm>
            <a:off x="4753500" y="2084838"/>
            <a:ext cx="4390500" cy="4654200"/>
          </a:xfrm>
          <a:prstGeom prst="rect">
            <a:avLst/>
          </a:prstGeom>
          <a:noFill/>
          <a:ln>
            <a:noFill/>
          </a:ln>
        </p:spPr>
        <p:txBody>
          <a:bodyPr spcFirstLastPara="1" wrap="square" lIns="91425" tIns="91425" rIns="91425" bIns="91425" anchor="t" anchorCtr="0">
            <a:noAutofit/>
          </a:bodyPr>
          <a:lstStyle/>
          <a:p>
            <a:pPr marL="457200" lvl="0" indent="-323850" algn="l" rtl="0">
              <a:lnSpc>
                <a:spcPct val="120000"/>
              </a:lnSpc>
              <a:spcBef>
                <a:spcPts val="1000"/>
              </a:spcBef>
              <a:spcAft>
                <a:spcPts val="0"/>
              </a:spcAft>
              <a:buClr>
                <a:srgbClr val="073763"/>
              </a:buClr>
              <a:buSzPts val="1500"/>
              <a:buChar char="●"/>
            </a:pPr>
            <a:r>
              <a:rPr lang="en-US" sz="1500">
                <a:solidFill>
                  <a:schemeClr val="dk1"/>
                </a:solidFill>
              </a:rPr>
              <a:t>I chose Random Forest because it is an ensemble learning method, which combines multiple decision trees to create a more robust and accurate model.</a:t>
            </a:r>
            <a:endParaRPr sz="1500">
              <a:solidFill>
                <a:schemeClr val="dk1"/>
              </a:solidFill>
            </a:endParaRPr>
          </a:p>
          <a:p>
            <a:pPr marL="457200" lvl="0" indent="-323850" algn="l" rtl="0">
              <a:lnSpc>
                <a:spcPct val="120000"/>
              </a:lnSpc>
              <a:spcBef>
                <a:spcPts val="0"/>
              </a:spcBef>
              <a:spcAft>
                <a:spcPts val="0"/>
              </a:spcAft>
              <a:buClr>
                <a:srgbClr val="073763"/>
              </a:buClr>
              <a:buSzPts val="1500"/>
              <a:buChar char="●"/>
            </a:pPr>
            <a:r>
              <a:rPr lang="en-US" sz="1500">
                <a:solidFill>
                  <a:schemeClr val="dk1"/>
                </a:solidFill>
              </a:rPr>
              <a:t>Random Forest utilizes the bagging (Bootstrap Aggregating) technique, where each tree is trained on a random subset of the data. This helps in reducing variance and improving the model's generalization to unseen data.</a:t>
            </a:r>
            <a:endParaRPr sz="1500">
              <a:solidFill>
                <a:schemeClr val="dk1"/>
              </a:solidFill>
            </a:endParaRPr>
          </a:p>
          <a:p>
            <a:pPr marL="457200" lvl="0" indent="-323850" algn="l" rtl="0">
              <a:lnSpc>
                <a:spcPct val="120000"/>
              </a:lnSpc>
              <a:spcBef>
                <a:spcPts val="0"/>
              </a:spcBef>
              <a:spcAft>
                <a:spcPts val="0"/>
              </a:spcAft>
              <a:buClr>
                <a:srgbClr val="073763"/>
              </a:buClr>
              <a:buSzPts val="1500"/>
              <a:buChar char="●"/>
            </a:pPr>
            <a:r>
              <a:rPr lang="en-US" sz="1500">
                <a:solidFill>
                  <a:schemeClr val="dk1"/>
                </a:solidFill>
              </a:rPr>
              <a:t>Another advantage of Random Forest is its ability to automatically provide feature importance scores, which can help in understanding which Pokémon attributes are most influential in predicting battle outcomes.</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accent5"/>
                </a:solidFill>
              </a:rPr>
              <a:t>Why not other models?</a:t>
            </a:r>
            <a:endParaRPr dirty="0">
              <a:solidFill>
                <a:schemeClr val="accent5"/>
              </a:solidFill>
            </a:endParaRPr>
          </a:p>
        </p:txBody>
      </p:sp>
      <p:sp>
        <p:nvSpPr>
          <p:cNvPr id="321" name="Google Shape;321;p51"/>
          <p:cNvSpPr txBox="1">
            <a:spLocks noGrp="1"/>
          </p:cNvSpPr>
          <p:nvPr>
            <p:ph type="body" idx="1"/>
          </p:nvPr>
        </p:nvSpPr>
        <p:spPr>
          <a:xfrm>
            <a:off x="685800" y="1828800"/>
            <a:ext cx="8153400" cy="3822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dirty="0"/>
          </a:p>
          <a:p>
            <a:pPr marL="0" lvl="0" indent="0" algn="l" rtl="0">
              <a:lnSpc>
                <a:spcPct val="115000"/>
              </a:lnSpc>
              <a:spcBef>
                <a:spcPts val="0"/>
              </a:spcBef>
              <a:spcAft>
                <a:spcPts val="0"/>
              </a:spcAft>
              <a:buNone/>
            </a:pPr>
            <a:r>
              <a:rPr lang="en-US" sz="1800" dirty="0"/>
              <a:t>Why not </a:t>
            </a:r>
            <a:r>
              <a:rPr lang="en-US" sz="1800" b="1" dirty="0"/>
              <a:t>Logistic regression </a:t>
            </a:r>
            <a:r>
              <a:rPr lang="en-US" sz="1800" dirty="0"/>
              <a:t>to predict battle out comes? It is a simpler model that could provide interpretable results, but it might not capture complex relationships in the data as effectively as the Random Forest model.</a:t>
            </a:r>
            <a:endParaRPr sz="1800" dirty="0"/>
          </a:p>
          <a:p>
            <a:pPr marL="0" lvl="0" indent="0" algn="l" rtl="0">
              <a:lnSpc>
                <a:spcPct val="115000"/>
              </a:lnSpc>
              <a:spcBef>
                <a:spcPts val="0"/>
              </a:spcBef>
              <a:spcAft>
                <a:spcPts val="0"/>
              </a:spcAft>
              <a:buClr>
                <a:schemeClr val="dk1"/>
              </a:buClr>
              <a:buSzPts val="1100"/>
              <a:buFont typeface="Arial"/>
              <a:buNone/>
            </a:pPr>
            <a:endParaRPr sz="1800" dirty="0"/>
          </a:p>
          <a:p>
            <a:pPr marL="0" lvl="0" indent="0" algn="l" rtl="0">
              <a:lnSpc>
                <a:spcPct val="115000"/>
              </a:lnSpc>
              <a:spcBef>
                <a:spcPts val="0"/>
              </a:spcBef>
              <a:spcAft>
                <a:spcPts val="0"/>
              </a:spcAft>
              <a:buClr>
                <a:schemeClr val="dk1"/>
              </a:buClr>
              <a:buSzPts val="1100"/>
              <a:buFont typeface="Arial"/>
              <a:buNone/>
            </a:pPr>
            <a:r>
              <a:rPr lang="en-US" sz="1800" dirty="0"/>
              <a:t>Why not </a:t>
            </a:r>
            <a:r>
              <a:rPr lang="en-US" sz="1800" b="1" dirty="0" err="1"/>
              <a:t>XGBoost</a:t>
            </a:r>
            <a:r>
              <a:rPr lang="en-US" sz="1800" b="1" dirty="0"/>
              <a:t>? </a:t>
            </a:r>
            <a:r>
              <a:rPr lang="en-US" sz="1800" dirty="0"/>
              <a:t>Another powerful ensemble method known for its performance in structured data, but I opted for Random Forest due to its simplicity and faster training time in this context.</a:t>
            </a:r>
            <a:endParaRPr sz="1800" dirty="0"/>
          </a:p>
          <a:p>
            <a:pPr marL="0" lvl="0" indent="0" algn="l" rtl="0">
              <a:spcBef>
                <a:spcPts val="1100"/>
              </a:spcBef>
              <a:spcAft>
                <a:spcPts val="0"/>
              </a:spcAft>
              <a:buNone/>
            </a:pPr>
            <a:endParaRPr dirty="0"/>
          </a:p>
        </p:txBody>
      </p:sp>
      <p:sp>
        <p:nvSpPr>
          <p:cNvPr id="322" name="Google Shape;322;p51"/>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MODEL TRAINING AND EVALUATION</a:t>
            </a:r>
            <a:endParaRPr>
              <a:solidFill>
                <a:schemeClr val="accent5"/>
              </a:solidFill>
            </a:endParaRPr>
          </a:p>
        </p:txBody>
      </p:sp>
      <p:sp>
        <p:nvSpPr>
          <p:cNvPr id="329" name="Google Shape;329;p52"/>
          <p:cNvSpPr txBox="1">
            <a:spLocks noGrp="1"/>
          </p:cNvSpPr>
          <p:nvPr>
            <p:ph type="body" idx="1"/>
          </p:nvPr>
        </p:nvSpPr>
        <p:spPr>
          <a:xfrm>
            <a:off x="685800" y="1828799"/>
            <a:ext cx="8153400" cy="4762831"/>
          </a:xfrm>
          <a:prstGeom prst="rect">
            <a:avLst/>
          </a:prstGeom>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r>
              <a:rPr lang="en-US" sz="1500" b="1" dirty="0"/>
              <a:t>TRAINING PROCESS:</a:t>
            </a:r>
            <a:endParaRPr sz="1500" b="1" dirty="0"/>
          </a:p>
          <a:p>
            <a:pPr marL="0" lvl="0" indent="0" algn="l" rtl="0">
              <a:lnSpc>
                <a:spcPct val="120000"/>
              </a:lnSpc>
              <a:spcBef>
                <a:spcPts val="1000"/>
              </a:spcBef>
              <a:spcAft>
                <a:spcPts val="0"/>
              </a:spcAft>
              <a:buClr>
                <a:schemeClr val="dk1"/>
              </a:buClr>
              <a:buSzPts val="1100"/>
              <a:buFont typeface="Arial"/>
              <a:buNone/>
            </a:pPr>
            <a:r>
              <a:rPr lang="en-US" sz="1500" b="1" dirty="0"/>
              <a:t>Data Splitting:</a:t>
            </a:r>
            <a:r>
              <a:rPr lang="en-US" sz="1500" dirty="0"/>
              <a:t> I split the data into training (80%) and testing (20%) sets to evaluate the model's performance.</a:t>
            </a:r>
            <a:endParaRPr sz="1500" dirty="0"/>
          </a:p>
          <a:p>
            <a:pPr marL="0" lvl="0" indent="0" algn="l" rtl="0">
              <a:lnSpc>
                <a:spcPct val="120000"/>
              </a:lnSpc>
              <a:spcBef>
                <a:spcPts val="1000"/>
              </a:spcBef>
              <a:spcAft>
                <a:spcPts val="0"/>
              </a:spcAft>
              <a:buClr>
                <a:schemeClr val="dk1"/>
              </a:buClr>
              <a:buSzPts val="1100"/>
              <a:buFont typeface="Arial"/>
              <a:buNone/>
            </a:pPr>
            <a:r>
              <a:rPr lang="en-US" sz="1500" b="1" dirty="0"/>
              <a:t>Standardization: </a:t>
            </a:r>
            <a:r>
              <a:rPr lang="en-US" sz="1500" dirty="0"/>
              <a:t>I scaled the features using </a:t>
            </a:r>
            <a:r>
              <a:rPr lang="en-US" sz="1500" dirty="0" err="1"/>
              <a:t>StandardScaler</a:t>
            </a:r>
            <a:r>
              <a:rPr lang="en-US" sz="1500" dirty="0"/>
              <a:t> to ensure the model treats all features equally.</a:t>
            </a:r>
            <a:endParaRPr sz="1500" dirty="0"/>
          </a:p>
          <a:p>
            <a:pPr marL="0" lvl="0" indent="0" algn="l" rtl="0">
              <a:lnSpc>
                <a:spcPct val="120000"/>
              </a:lnSpc>
              <a:spcBef>
                <a:spcPts val="1000"/>
              </a:spcBef>
              <a:spcAft>
                <a:spcPts val="0"/>
              </a:spcAft>
              <a:buClr>
                <a:schemeClr val="dk1"/>
              </a:buClr>
              <a:buSzPts val="1100"/>
              <a:buFont typeface="Arial"/>
              <a:buNone/>
            </a:pPr>
            <a:r>
              <a:rPr lang="en-US" sz="1500" b="1" dirty="0"/>
              <a:t>MODEL EVALUATION: </a:t>
            </a:r>
            <a:r>
              <a:rPr lang="en-US" sz="1500" dirty="0"/>
              <a:t>I evaluated the model using accuracy, precision, recall, F1 score, and ROC AUC score.                                </a:t>
            </a:r>
            <a:endParaRPr sz="1500" dirty="0"/>
          </a:p>
          <a:p>
            <a:pPr marL="0" lvl="0" indent="0" algn="l" rtl="0">
              <a:lnSpc>
                <a:spcPct val="120000"/>
              </a:lnSpc>
              <a:spcBef>
                <a:spcPts val="1000"/>
              </a:spcBef>
              <a:spcAft>
                <a:spcPts val="0"/>
              </a:spcAft>
              <a:buClr>
                <a:schemeClr val="dk1"/>
              </a:buClr>
              <a:buSzPts val="1100"/>
              <a:buFont typeface="Arial"/>
              <a:buNone/>
            </a:pPr>
            <a:r>
              <a:rPr lang="en-US" sz="1500" dirty="0"/>
              <a:t> • Accuracy</a:t>
            </a:r>
            <a:r>
              <a:rPr lang="en-US" sz="1500"/>
              <a:t>: 95.00%</a:t>
            </a:r>
            <a:endParaRPr sz="1500" dirty="0"/>
          </a:p>
          <a:p>
            <a:pPr marL="0" lvl="0" indent="0" algn="l" rtl="0">
              <a:lnSpc>
                <a:spcPct val="120000"/>
              </a:lnSpc>
              <a:spcBef>
                <a:spcPts val="1000"/>
              </a:spcBef>
              <a:spcAft>
                <a:spcPts val="0"/>
              </a:spcAft>
              <a:buClr>
                <a:schemeClr val="dk1"/>
              </a:buClr>
              <a:buSzPts val="1100"/>
              <a:buFont typeface="Arial"/>
              <a:buNone/>
            </a:pPr>
            <a:r>
              <a:rPr lang="en-US" sz="1500" dirty="0"/>
              <a:t> • Precision: 94.10%</a:t>
            </a:r>
            <a:endParaRPr sz="1500" dirty="0"/>
          </a:p>
          <a:p>
            <a:pPr marL="0" lvl="0" indent="0" algn="l" rtl="0">
              <a:lnSpc>
                <a:spcPct val="120000"/>
              </a:lnSpc>
              <a:spcBef>
                <a:spcPts val="1000"/>
              </a:spcBef>
              <a:spcAft>
                <a:spcPts val="0"/>
              </a:spcAft>
              <a:buClr>
                <a:schemeClr val="dk1"/>
              </a:buClr>
              <a:buSzPts val="1100"/>
              <a:buFont typeface="Arial"/>
              <a:buNone/>
            </a:pPr>
            <a:r>
              <a:rPr lang="en-US" sz="1500" dirty="0"/>
              <a:t> • Recall: 95.45%</a:t>
            </a:r>
            <a:endParaRPr sz="1500" dirty="0"/>
          </a:p>
          <a:p>
            <a:pPr marL="0" lvl="0" indent="0" algn="l" rtl="0">
              <a:lnSpc>
                <a:spcPct val="120000"/>
              </a:lnSpc>
              <a:spcBef>
                <a:spcPts val="1000"/>
              </a:spcBef>
              <a:spcAft>
                <a:spcPts val="0"/>
              </a:spcAft>
              <a:buClr>
                <a:schemeClr val="dk1"/>
              </a:buClr>
              <a:buSzPts val="1100"/>
              <a:buFont typeface="Arial"/>
              <a:buNone/>
            </a:pPr>
            <a:r>
              <a:rPr lang="en-US" sz="1500" dirty="0"/>
              <a:t> • F1 Score: 94.78%</a:t>
            </a:r>
            <a:endParaRPr sz="1500" dirty="0"/>
          </a:p>
          <a:p>
            <a:pPr marL="0" lvl="0" indent="0" algn="l" rtl="0">
              <a:lnSpc>
                <a:spcPct val="120000"/>
              </a:lnSpc>
              <a:spcBef>
                <a:spcPts val="1000"/>
              </a:spcBef>
              <a:spcAft>
                <a:spcPts val="0"/>
              </a:spcAft>
              <a:buClr>
                <a:schemeClr val="dk1"/>
              </a:buClr>
              <a:buSzPts val="1100"/>
              <a:buFont typeface="Arial"/>
              <a:buNone/>
            </a:pPr>
            <a:r>
              <a:rPr lang="en-US" sz="1500" dirty="0"/>
              <a:t> • ROC AUC Score: 95.02%</a:t>
            </a:r>
            <a:endParaRPr sz="1500" dirty="0"/>
          </a:p>
          <a:p>
            <a:pPr marL="0" lvl="0" indent="0" algn="l" rtl="0">
              <a:spcBef>
                <a:spcPts val="1100"/>
              </a:spcBef>
              <a:spcAft>
                <a:spcPts val="0"/>
              </a:spcAft>
              <a:buNone/>
            </a:pPr>
            <a:endParaRPr dirty="0"/>
          </a:p>
        </p:txBody>
      </p:sp>
      <p:sp>
        <p:nvSpPr>
          <p:cNvPr id="330" name="Google Shape;330;p52"/>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31" name="Google Shape;331;p52"/>
          <p:cNvPicPr preferRelativeResize="0"/>
          <p:nvPr/>
        </p:nvPicPr>
        <p:blipFill>
          <a:blip r:embed="rId3">
            <a:alphaModFix/>
          </a:blip>
          <a:stretch>
            <a:fillRect/>
          </a:stretch>
        </p:blipFill>
        <p:spPr>
          <a:xfrm>
            <a:off x="3121450" y="4055925"/>
            <a:ext cx="2423024" cy="2116275"/>
          </a:xfrm>
          <a:prstGeom prst="rect">
            <a:avLst/>
          </a:prstGeom>
          <a:noFill/>
          <a:ln>
            <a:noFill/>
          </a:ln>
        </p:spPr>
      </p:pic>
      <p:pic>
        <p:nvPicPr>
          <p:cNvPr id="332" name="Google Shape;332;p52"/>
          <p:cNvPicPr preferRelativeResize="0"/>
          <p:nvPr/>
        </p:nvPicPr>
        <p:blipFill>
          <a:blip r:embed="rId4">
            <a:alphaModFix/>
          </a:blip>
          <a:stretch>
            <a:fillRect/>
          </a:stretch>
        </p:blipFill>
        <p:spPr>
          <a:xfrm>
            <a:off x="5985825" y="3993600"/>
            <a:ext cx="2708326" cy="2286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PREDICTIONS</a:t>
            </a:r>
            <a:endParaRPr>
              <a:solidFill>
                <a:schemeClr val="accent5"/>
              </a:solidFill>
            </a:endParaRPr>
          </a:p>
        </p:txBody>
      </p:sp>
      <p:sp>
        <p:nvSpPr>
          <p:cNvPr id="339" name="Google Shape;339;p53"/>
          <p:cNvSpPr txBox="1">
            <a:spLocks noGrp="1"/>
          </p:cNvSpPr>
          <p:nvPr>
            <p:ph type="body" idx="1"/>
          </p:nvPr>
        </p:nvSpPr>
        <p:spPr>
          <a:xfrm>
            <a:off x="685800" y="1828800"/>
            <a:ext cx="8153400" cy="3292500"/>
          </a:xfrm>
          <a:prstGeom prst="rect">
            <a:avLst/>
          </a:prstGeom>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r>
              <a:rPr lang="en-US" sz="1800" b="1" dirty="0"/>
              <a:t>Test data preparation: </a:t>
            </a:r>
            <a:r>
              <a:rPr lang="en-US" sz="1800" dirty="0"/>
              <a:t>Similar to the training data, I merged the test data with the </a:t>
            </a:r>
            <a:r>
              <a:rPr lang="en-US" sz="1800" dirty="0" err="1"/>
              <a:t>Pokemon</a:t>
            </a:r>
            <a:r>
              <a:rPr lang="en-US" sz="1800" dirty="0"/>
              <a:t>. I scaled the test data using the same scaler as the training data. data and calculated the attribute differences.</a:t>
            </a:r>
            <a:endParaRPr sz="1800" dirty="0"/>
          </a:p>
          <a:p>
            <a:pPr marL="0" lvl="0" indent="0" algn="l" rtl="0">
              <a:lnSpc>
                <a:spcPct val="120000"/>
              </a:lnSpc>
              <a:spcBef>
                <a:spcPts val="1000"/>
              </a:spcBef>
              <a:spcAft>
                <a:spcPts val="0"/>
              </a:spcAft>
              <a:buNone/>
            </a:pPr>
            <a:endParaRPr sz="1800" dirty="0"/>
          </a:p>
          <a:p>
            <a:pPr marL="0" lvl="0" indent="0" algn="l" rtl="0">
              <a:lnSpc>
                <a:spcPct val="120000"/>
              </a:lnSpc>
              <a:spcBef>
                <a:spcPts val="1000"/>
              </a:spcBef>
              <a:spcAft>
                <a:spcPts val="0"/>
              </a:spcAft>
              <a:buClr>
                <a:schemeClr val="dk1"/>
              </a:buClr>
              <a:buSzPts val="1100"/>
              <a:buFont typeface="Arial"/>
              <a:buNone/>
            </a:pPr>
            <a:r>
              <a:rPr lang="en-US" sz="1800" b="1" dirty="0"/>
              <a:t>Mapping Predictions: </a:t>
            </a:r>
            <a:r>
              <a:rPr lang="en-US" sz="1800" dirty="0"/>
              <a:t>I mapped the prediction results back to the </a:t>
            </a:r>
            <a:r>
              <a:rPr lang="en-US" sz="1800" dirty="0" err="1"/>
              <a:t>Pokemon</a:t>
            </a:r>
            <a:r>
              <a:rPr lang="en-US" sz="1800" dirty="0"/>
              <a:t> IDs to determine the actual winning Pokémon.</a:t>
            </a:r>
          </a:p>
          <a:p>
            <a:pPr marL="0" lvl="0" indent="0" algn="l" rtl="0">
              <a:lnSpc>
                <a:spcPct val="120000"/>
              </a:lnSpc>
              <a:spcBef>
                <a:spcPts val="1000"/>
              </a:spcBef>
              <a:spcAft>
                <a:spcPts val="0"/>
              </a:spcAft>
              <a:buClr>
                <a:schemeClr val="dk1"/>
              </a:buClr>
              <a:buSzPts val="1100"/>
              <a:buFont typeface="Arial"/>
              <a:buNone/>
            </a:pPr>
            <a:endParaRPr sz="1800" dirty="0"/>
          </a:p>
          <a:p>
            <a:pPr marL="0" lvl="0" indent="0" algn="l" rtl="0">
              <a:spcBef>
                <a:spcPts val="1100"/>
              </a:spcBef>
              <a:spcAft>
                <a:spcPts val="0"/>
              </a:spcAft>
              <a:buNone/>
            </a:pPr>
            <a:endParaRPr dirty="0"/>
          </a:p>
        </p:txBody>
      </p:sp>
      <p:sp>
        <p:nvSpPr>
          <p:cNvPr id="340" name="Google Shape;340;p53"/>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086A93D3-0205-CF17-7F7E-303FBA8DB147}"/>
              </a:ext>
            </a:extLst>
          </p:cNvPr>
          <p:cNvPicPr>
            <a:picLocks noChangeAspect="1"/>
          </p:cNvPicPr>
          <p:nvPr/>
        </p:nvPicPr>
        <p:blipFill>
          <a:blip r:embed="rId3"/>
          <a:stretch>
            <a:fillRect/>
          </a:stretch>
        </p:blipFill>
        <p:spPr>
          <a:xfrm>
            <a:off x="2616921" y="4514354"/>
            <a:ext cx="2924196" cy="19240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4"/>
          <p:cNvSpPr txBox="1">
            <a:spLocks noGrp="1"/>
          </p:cNvSpPr>
          <p:nvPr>
            <p:ph type="title"/>
          </p:nvPr>
        </p:nvSpPr>
        <p:spPr>
          <a:xfrm>
            <a:off x="685801" y="990600"/>
            <a:ext cx="82503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accent5"/>
                </a:solidFill>
              </a:rPr>
              <a:t>CHALLENGES AND LIMITATIONS</a:t>
            </a:r>
            <a:endParaRPr>
              <a:solidFill>
                <a:schemeClr val="accent5"/>
              </a:solidFill>
            </a:endParaRPr>
          </a:p>
        </p:txBody>
      </p:sp>
      <p:sp>
        <p:nvSpPr>
          <p:cNvPr id="347" name="Google Shape;347;p54"/>
          <p:cNvSpPr txBox="1">
            <a:spLocks noGrp="1"/>
          </p:cNvSpPr>
          <p:nvPr>
            <p:ph type="body" idx="1"/>
          </p:nvPr>
        </p:nvSpPr>
        <p:spPr>
          <a:xfrm>
            <a:off x="495300" y="1200647"/>
            <a:ext cx="8153400" cy="5657428"/>
          </a:xfrm>
          <a:prstGeom prst="rect">
            <a:avLst/>
          </a:prstGeom>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1100"/>
              <a:buFont typeface="Arial"/>
              <a:buNone/>
            </a:pPr>
            <a:endParaRPr lang="en-US" sz="1700" dirty="0"/>
          </a:p>
          <a:p>
            <a:pPr marL="0" lvl="0" indent="0" algn="l" rtl="0">
              <a:lnSpc>
                <a:spcPct val="120000"/>
              </a:lnSpc>
              <a:spcBef>
                <a:spcPts val="1000"/>
              </a:spcBef>
              <a:spcAft>
                <a:spcPts val="0"/>
              </a:spcAft>
              <a:buClr>
                <a:schemeClr val="dk1"/>
              </a:buClr>
              <a:buSzPts val="1100"/>
              <a:buFont typeface="Arial"/>
              <a:buNone/>
            </a:pPr>
            <a:r>
              <a:rPr lang="en-US" sz="1700" dirty="0"/>
              <a:t>Combining the combat data with the Pokémon attributes required careful data cleaning and merging. Ensuring that all relevant information was correctly aligned and that no critical data was lost was a crucial but challenging step.</a:t>
            </a:r>
          </a:p>
          <a:p>
            <a:pPr marL="0" lvl="0" indent="0" algn="l" rtl="0">
              <a:lnSpc>
                <a:spcPct val="120000"/>
              </a:lnSpc>
              <a:spcBef>
                <a:spcPts val="1000"/>
              </a:spcBef>
              <a:spcAft>
                <a:spcPts val="0"/>
              </a:spcAft>
              <a:buClr>
                <a:schemeClr val="dk1"/>
              </a:buClr>
              <a:buSzPts val="1100"/>
              <a:buFont typeface="Arial"/>
              <a:buNone/>
            </a:pPr>
            <a:endParaRPr sz="1700" dirty="0"/>
          </a:p>
          <a:p>
            <a:pPr marL="0" lvl="0" indent="0" algn="l" rtl="0">
              <a:lnSpc>
                <a:spcPct val="120000"/>
              </a:lnSpc>
              <a:spcBef>
                <a:spcPts val="1000"/>
              </a:spcBef>
              <a:spcAft>
                <a:spcPts val="0"/>
              </a:spcAft>
              <a:buClr>
                <a:schemeClr val="dk1"/>
              </a:buClr>
              <a:buSzPts val="1100"/>
              <a:buFont typeface="Arial"/>
              <a:buNone/>
            </a:pPr>
            <a:r>
              <a:rPr lang="en-US" sz="1700" dirty="0"/>
              <a:t>The model’s predictions are heavily dependent on the selected features. If the dataset does not include or accurately represent certain attributes (like abilities or hidden abilities), the model might not fully capture the complexity of Pokémon battles.</a:t>
            </a:r>
          </a:p>
          <a:p>
            <a:pPr marL="0" lvl="0" indent="0" algn="l" rtl="0">
              <a:lnSpc>
                <a:spcPct val="120000"/>
              </a:lnSpc>
              <a:spcBef>
                <a:spcPts val="1000"/>
              </a:spcBef>
              <a:spcAft>
                <a:spcPts val="0"/>
              </a:spcAft>
              <a:buClr>
                <a:schemeClr val="dk1"/>
              </a:buClr>
              <a:buSzPts val="1100"/>
              <a:buFont typeface="Arial"/>
              <a:buNone/>
            </a:pPr>
            <a:endParaRPr lang="en-US" sz="1700" dirty="0"/>
          </a:p>
          <a:p>
            <a:pPr marL="0" lvl="0" indent="0" algn="l" rtl="0">
              <a:lnSpc>
                <a:spcPct val="120000"/>
              </a:lnSpc>
              <a:spcBef>
                <a:spcPts val="1000"/>
              </a:spcBef>
              <a:spcAft>
                <a:spcPts val="0"/>
              </a:spcAft>
              <a:buClr>
                <a:schemeClr val="dk1"/>
              </a:buClr>
              <a:buSzPts val="1100"/>
              <a:buFont typeface="Arial"/>
              <a:buNone/>
            </a:pPr>
            <a:r>
              <a:rPr lang="en-US" sz="1700" dirty="0"/>
              <a:t>The dataset used may not cover all possible Pokémon or battle scenarios, limiting the generalizability of the model to other contexts or newer Pokémon. For example, the model might struggle with Pokémon or battle scenarios not represented in the training data.</a:t>
            </a:r>
            <a:endParaRPr sz="1700" dirty="0"/>
          </a:p>
          <a:p>
            <a:pPr marL="0" lvl="0" indent="0" algn="l" rtl="0">
              <a:spcBef>
                <a:spcPts val="1100"/>
              </a:spcBef>
              <a:spcAft>
                <a:spcPts val="0"/>
              </a:spcAft>
              <a:buNone/>
            </a:pPr>
            <a:endParaRPr dirty="0"/>
          </a:p>
        </p:txBody>
      </p:sp>
      <p:sp>
        <p:nvSpPr>
          <p:cNvPr id="348" name="Google Shape;348;p54"/>
          <p:cNvSpPr/>
          <p:nvPr/>
        </p:nvSpPr>
        <p:spPr>
          <a:xfrm>
            <a:off x="7785425" y="158625"/>
            <a:ext cx="1232400" cy="183000"/>
          </a:xfrm>
          <a:prstGeom prst="rect">
            <a:avLst/>
          </a:prstGeom>
          <a:solidFill>
            <a:srgbClr val="006B5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10_Binghamton University  PPT Option 3">
  <a:themeElements>
    <a:clrScheme name="Custom 53">
      <a:dk1>
        <a:srgbClr val="000000"/>
      </a:dk1>
      <a:lt1>
        <a:srgbClr val="FFFFFF"/>
      </a:lt1>
      <a:dk2>
        <a:srgbClr val="006B54"/>
      </a:dk2>
      <a:lt2>
        <a:srgbClr val="C9C9C9"/>
      </a:lt2>
      <a:accent1>
        <a:srgbClr val="CEDC00"/>
      </a:accent1>
      <a:accent2>
        <a:srgbClr val="6CC24A"/>
      </a:accent2>
      <a:accent3>
        <a:srgbClr val="5A5C5B"/>
      </a:accent3>
      <a:accent4>
        <a:srgbClr val="000000"/>
      </a:accent4>
      <a:accent5>
        <a:srgbClr val="EDA93C"/>
      </a:accent5>
      <a:accent6>
        <a:srgbClr val="0092D5"/>
      </a:accent6>
      <a:hlink>
        <a:srgbClr val="F10000"/>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inghamton University  PPT Option 3">
  <a:themeElements>
    <a:clrScheme name="Custom 53">
      <a:dk1>
        <a:srgbClr val="000000"/>
      </a:dk1>
      <a:lt1>
        <a:srgbClr val="FFFFFF"/>
      </a:lt1>
      <a:dk2>
        <a:srgbClr val="006B54"/>
      </a:dk2>
      <a:lt2>
        <a:srgbClr val="C9C9C9"/>
      </a:lt2>
      <a:accent1>
        <a:srgbClr val="CEDC00"/>
      </a:accent1>
      <a:accent2>
        <a:srgbClr val="6CC24A"/>
      </a:accent2>
      <a:accent3>
        <a:srgbClr val="5A5C5B"/>
      </a:accent3>
      <a:accent4>
        <a:srgbClr val="000000"/>
      </a:accent4>
      <a:accent5>
        <a:srgbClr val="EDA93C"/>
      </a:accent5>
      <a:accent6>
        <a:srgbClr val="0092D5"/>
      </a:accent6>
      <a:hlink>
        <a:srgbClr val="F10000"/>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715</Words>
  <Application>Microsoft Office PowerPoint</Application>
  <PresentationFormat>On-screen Show (4:3)</PresentationFormat>
  <Paragraphs>68</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Arial Narrow</vt:lpstr>
      <vt:lpstr>Avenir</vt:lpstr>
      <vt:lpstr>Noto Sans Symbols</vt:lpstr>
      <vt:lpstr>10_Binghamton University  PPT Option 3</vt:lpstr>
      <vt:lpstr>2_Binghamton University  PPT Option 3</vt:lpstr>
      <vt:lpstr>POKEMON BATTLE PREDICTION  A MACHINE LEARNING MODEL TO PREDICT BATTLE OUTCOMES</vt:lpstr>
      <vt:lpstr>INTRODUCTION</vt:lpstr>
      <vt:lpstr>DATA EXPLORATION</vt:lpstr>
      <vt:lpstr>DATA PREPROCESSING</vt:lpstr>
      <vt:lpstr>MODEL SELECTION</vt:lpstr>
      <vt:lpstr>Why not other models?</vt:lpstr>
      <vt:lpstr>MODEL TRAINING AND EVALUATION</vt:lpstr>
      <vt:lpstr>PREDICTIONS</vt:lpstr>
      <vt:lpstr>CHALLENGES AND LIMITATIONS</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Saiprakash Nalubolu</cp:lastModifiedBy>
  <cp:revision>1</cp:revision>
  <dcterms:modified xsi:type="dcterms:W3CDTF">2024-08-29T17:16:44Z</dcterms:modified>
</cp:coreProperties>
</file>