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A72CA-B440-4FA9-912A-518C869043EC}" v="2" dt="2024-04-20T00:09:05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2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ishma Tandu" userId="895ab719abd15d32" providerId="LiveId" clId="{2CEA72CA-B440-4FA9-912A-518C869043EC}"/>
    <pc:docChg chg="undo custSel modSld">
      <pc:chgData name="Grishma Tandu" userId="895ab719abd15d32" providerId="LiveId" clId="{2CEA72CA-B440-4FA9-912A-518C869043EC}" dt="2024-04-20T00:09:27.571" v="10" actId="688"/>
      <pc:docMkLst>
        <pc:docMk/>
      </pc:docMkLst>
      <pc:sldChg chg="addSp delSp modSp mod setBg setClrOvrMap">
        <pc:chgData name="Grishma Tandu" userId="895ab719abd15d32" providerId="LiveId" clId="{2CEA72CA-B440-4FA9-912A-518C869043EC}" dt="2024-04-20T00:09:27.571" v="10" actId="688"/>
        <pc:sldMkLst>
          <pc:docMk/>
          <pc:sldMk cId="1198128816" sldId="260"/>
        </pc:sldMkLst>
        <pc:spChg chg="mod">
          <ac:chgData name="Grishma Tandu" userId="895ab719abd15d32" providerId="LiveId" clId="{2CEA72CA-B440-4FA9-912A-518C869043EC}" dt="2024-04-20T00:08:41.131" v="1" actId="26606"/>
          <ac:spMkLst>
            <pc:docMk/>
            <pc:sldMk cId="1198128816" sldId="260"/>
            <ac:spMk id="2" creationId="{3C6A0550-E5EC-5CEE-A0FE-DF8DC87CCFA2}"/>
          </ac:spMkLst>
        </pc:spChg>
        <pc:spChg chg="add del">
          <ac:chgData name="Grishma Tandu" userId="895ab719abd15d32" providerId="LiveId" clId="{2CEA72CA-B440-4FA9-912A-518C869043EC}" dt="2024-04-20T00:08:41.131" v="1" actId="26606"/>
          <ac:spMkLst>
            <pc:docMk/>
            <pc:sldMk cId="1198128816" sldId="260"/>
            <ac:spMk id="3" creationId="{86D96DB0-5E3F-9434-C804-1607046A1109}"/>
          </ac:spMkLst>
        </pc:spChg>
        <pc:spChg chg="add mod">
          <ac:chgData name="Grishma Tandu" userId="895ab719abd15d32" providerId="LiveId" clId="{2CEA72CA-B440-4FA9-912A-518C869043EC}" dt="2024-04-20T00:08:46.942" v="3" actId="1076"/>
          <ac:spMkLst>
            <pc:docMk/>
            <pc:sldMk cId="1198128816" sldId="260"/>
            <ac:spMk id="4" creationId="{DD5575FE-F012-6C0B-2022-19DEE48F900A}"/>
          </ac:spMkLst>
        </pc:spChg>
        <pc:spChg chg="add del">
          <ac:chgData name="Grishma Tandu" userId="895ab719abd15d32" providerId="LiveId" clId="{2CEA72CA-B440-4FA9-912A-518C869043EC}" dt="2024-04-20T00:08:41.131" v="1" actId="26606"/>
          <ac:spMkLst>
            <pc:docMk/>
            <pc:sldMk cId="1198128816" sldId="260"/>
            <ac:spMk id="9" creationId="{25482F9D-E110-434E-9B4F-41A3F5CB2A2F}"/>
          </ac:spMkLst>
        </pc:spChg>
        <pc:spChg chg="add del">
          <ac:chgData name="Grishma Tandu" userId="895ab719abd15d32" providerId="LiveId" clId="{2CEA72CA-B440-4FA9-912A-518C869043EC}" dt="2024-04-20T00:08:41.131" v="1" actId="26606"/>
          <ac:spMkLst>
            <pc:docMk/>
            <pc:sldMk cId="1198128816" sldId="260"/>
            <ac:spMk id="11" creationId="{5779FF2E-BB5C-4805-AAD5-275495A2B7EF}"/>
          </ac:spMkLst>
        </pc:spChg>
        <pc:spChg chg="add del">
          <ac:chgData name="Grishma Tandu" userId="895ab719abd15d32" providerId="LiveId" clId="{2CEA72CA-B440-4FA9-912A-518C869043EC}" dt="2024-04-20T00:08:41.131" v="1" actId="26606"/>
          <ac:spMkLst>
            <pc:docMk/>
            <pc:sldMk cId="1198128816" sldId="260"/>
            <ac:spMk id="13" creationId="{6EB83258-50E7-4A51-8C48-ADA7CD7FCA02}"/>
          </ac:spMkLst>
        </pc:spChg>
        <pc:spChg chg="add del">
          <ac:chgData name="Grishma Tandu" userId="895ab719abd15d32" providerId="LiveId" clId="{2CEA72CA-B440-4FA9-912A-518C869043EC}" dt="2024-04-20T00:08:41.131" v="1" actId="26606"/>
          <ac:spMkLst>
            <pc:docMk/>
            <pc:sldMk cId="1198128816" sldId="260"/>
            <ac:spMk id="15" creationId="{A4188960-1398-409C-BA5D-F87CCB743390}"/>
          </ac:spMkLst>
        </pc:spChg>
        <pc:graphicFrameChg chg="add del">
          <ac:chgData name="Grishma Tandu" userId="895ab719abd15d32" providerId="LiveId" clId="{2CEA72CA-B440-4FA9-912A-518C869043EC}" dt="2024-04-20T00:08:41.131" v="1" actId="26606"/>
          <ac:graphicFrameMkLst>
            <pc:docMk/>
            <pc:sldMk cId="1198128816" sldId="260"/>
            <ac:graphicFrameMk id="5" creationId="{3F5E36E1-1A38-8DB2-2001-CCE1E1AC03E0}"/>
          </ac:graphicFrameMkLst>
        </pc:graphicFrameChg>
        <pc:picChg chg="add mod">
          <ac:chgData name="Grishma Tandu" userId="895ab719abd15d32" providerId="LiveId" clId="{2CEA72CA-B440-4FA9-912A-518C869043EC}" dt="2024-04-20T00:09:27.571" v="10" actId="688"/>
          <ac:picMkLst>
            <pc:docMk/>
            <pc:sldMk cId="1198128816" sldId="260"/>
            <ac:picMk id="7" creationId="{05D47854-8419-AA1C-EB95-BDC45F071AD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B27E9-C813-45A9-9AD4-5C1DD86127D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EADAB1-CF87-4318-8CA7-6774E4889F99}">
      <dgm:prSet custT="1"/>
      <dgm:spPr/>
      <dgm:t>
        <a:bodyPr/>
        <a:lstStyle/>
        <a:p>
          <a:r>
            <a:rPr lang="en-US" sz="4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Netcat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6F8E52-A3EF-4DF4-B126-8AB9AEE82E9F}" type="parTrans" cxnId="{AFBD5349-41F5-4FB5-B5B0-52E62ABAAC81}">
      <dgm:prSet/>
      <dgm:spPr/>
      <dgm:t>
        <a:bodyPr/>
        <a:lstStyle/>
        <a:p>
          <a:endParaRPr lang="en-US"/>
        </a:p>
      </dgm:t>
    </dgm:pt>
    <dgm:pt modelId="{FED4296A-4610-4FEE-898C-7AE742BC419C}" type="sibTrans" cxnId="{AFBD5349-41F5-4FB5-B5B0-52E62ABAAC81}">
      <dgm:prSet/>
      <dgm:spPr/>
      <dgm:t>
        <a:bodyPr/>
        <a:lstStyle/>
        <a:p>
          <a:endParaRPr lang="en-US"/>
        </a:p>
      </dgm:t>
    </dgm:pt>
    <dgm:pt modelId="{482D3BB3-7C0F-49BC-9520-FD07C2B2B75B}">
      <dgm:prSet custT="1"/>
      <dgm:spPr/>
      <dgm:t>
        <a:bodyPr/>
        <a:lstStyle/>
        <a:p>
          <a:r>
            <a:rPr lang="en-US" sz="3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Kali Linux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02E6A0-411B-4D83-A972-75548D276B38}" type="parTrans" cxnId="{96306A39-63A2-4770-BA52-7838BA2E2722}">
      <dgm:prSet/>
      <dgm:spPr/>
      <dgm:t>
        <a:bodyPr/>
        <a:lstStyle/>
        <a:p>
          <a:endParaRPr lang="en-US"/>
        </a:p>
      </dgm:t>
    </dgm:pt>
    <dgm:pt modelId="{95FE81EF-CF68-4C92-94F8-606AB3078760}" type="sibTrans" cxnId="{96306A39-63A2-4770-BA52-7838BA2E2722}">
      <dgm:prSet/>
      <dgm:spPr/>
      <dgm:t>
        <a:bodyPr/>
        <a:lstStyle/>
        <a:p>
          <a:endParaRPr lang="en-US"/>
        </a:p>
      </dgm:t>
    </dgm:pt>
    <dgm:pt modelId="{1A519490-8903-491F-9E1C-A5DE2632BD94}" type="pres">
      <dgm:prSet presAssocID="{C0EB27E9-C813-45A9-9AD4-5C1DD86127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DAB8D3-7482-4B37-B198-390414C42251}" type="pres">
      <dgm:prSet presAssocID="{8DEADAB1-CF87-4318-8CA7-6774E4889F99}" presName="hierRoot1" presStyleCnt="0"/>
      <dgm:spPr/>
    </dgm:pt>
    <dgm:pt modelId="{513CF23F-D337-4613-A3BF-A1162BC27962}" type="pres">
      <dgm:prSet presAssocID="{8DEADAB1-CF87-4318-8CA7-6774E4889F99}" presName="composite" presStyleCnt="0"/>
      <dgm:spPr/>
    </dgm:pt>
    <dgm:pt modelId="{0153CC6E-C47F-46B9-96A7-B3322ECEBF47}" type="pres">
      <dgm:prSet presAssocID="{8DEADAB1-CF87-4318-8CA7-6774E4889F99}" presName="background" presStyleLbl="node0" presStyleIdx="0" presStyleCnt="2"/>
      <dgm:spPr/>
    </dgm:pt>
    <dgm:pt modelId="{47BA7084-C99D-4CE8-825C-A7DECF6123CF}" type="pres">
      <dgm:prSet presAssocID="{8DEADAB1-CF87-4318-8CA7-6774E4889F99}" presName="text" presStyleLbl="fgAcc0" presStyleIdx="0" presStyleCnt="2">
        <dgm:presLayoutVars>
          <dgm:chPref val="3"/>
        </dgm:presLayoutVars>
      </dgm:prSet>
      <dgm:spPr/>
    </dgm:pt>
    <dgm:pt modelId="{956834FE-08E0-4C61-BB6B-34DA58A2AF27}" type="pres">
      <dgm:prSet presAssocID="{8DEADAB1-CF87-4318-8CA7-6774E4889F99}" presName="hierChild2" presStyleCnt="0"/>
      <dgm:spPr/>
    </dgm:pt>
    <dgm:pt modelId="{2FC7942F-CF5B-4A6A-B14B-A1A1A5643603}" type="pres">
      <dgm:prSet presAssocID="{482D3BB3-7C0F-49BC-9520-FD07C2B2B75B}" presName="hierRoot1" presStyleCnt="0"/>
      <dgm:spPr/>
    </dgm:pt>
    <dgm:pt modelId="{932F568D-A572-442E-9C0B-AF1CA2C4AC37}" type="pres">
      <dgm:prSet presAssocID="{482D3BB3-7C0F-49BC-9520-FD07C2B2B75B}" presName="composite" presStyleCnt="0"/>
      <dgm:spPr/>
    </dgm:pt>
    <dgm:pt modelId="{5C7A9069-1F1E-4146-8962-8D14065216F9}" type="pres">
      <dgm:prSet presAssocID="{482D3BB3-7C0F-49BC-9520-FD07C2B2B75B}" presName="background" presStyleLbl="node0" presStyleIdx="1" presStyleCnt="2"/>
      <dgm:spPr/>
    </dgm:pt>
    <dgm:pt modelId="{2529B80C-B728-480A-A674-9746F46D6546}" type="pres">
      <dgm:prSet presAssocID="{482D3BB3-7C0F-49BC-9520-FD07C2B2B75B}" presName="text" presStyleLbl="fgAcc0" presStyleIdx="1" presStyleCnt="2" custLinFactNeighborX="3190" custLinFactNeighborY="-905">
        <dgm:presLayoutVars>
          <dgm:chPref val="3"/>
        </dgm:presLayoutVars>
      </dgm:prSet>
      <dgm:spPr/>
    </dgm:pt>
    <dgm:pt modelId="{1995F50E-4D3E-4087-BFFE-CB4DFCE7EF95}" type="pres">
      <dgm:prSet presAssocID="{482D3BB3-7C0F-49BC-9520-FD07C2B2B75B}" presName="hierChild2" presStyleCnt="0"/>
      <dgm:spPr/>
    </dgm:pt>
  </dgm:ptLst>
  <dgm:cxnLst>
    <dgm:cxn modelId="{D20BEF03-8E32-4B43-922D-6EE349294B4B}" type="presOf" srcId="{482D3BB3-7C0F-49BC-9520-FD07C2B2B75B}" destId="{2529B80C-B728-480A-A674-9746F46D6546}" srcOrd="0" destOrd="0" presId="urn:microsoft.com/office/officeart/2005/8/layout/hierarchy1"/>
    <dgm:cxn modelId="{96306A39-63A2-4770-BA52-7838BA2E2722}" srcId="{C0EB27E9-C813-45A9-9AD4-5C1DD86127D8}" destId="{482D3BB3-7C0F-49BC-9520-FD07C2B2B75B}" srcOrd="1" destOrd="0" parTransId="{4C02E6A0-411B-4D83-A972-75548D276B38}" sibTransId="{95FE81EF-CF68-4C92-94F8-606AB3078760}"/>
    <dgm:cxn modelId="{AFBD5349-41F5-4FB5-B5B0-52E62ABAAC81}" srcId="{C0EB27E9-C813-45A9-9AD4-5C1DD86127D8}" destId="{8DEADAB1-CF87-4318-8CA7-6774E4889F99}" srcOrd="0" destOrd="0" parTransId="{FC6F8E52-A3EF-4DF4-B126-8AB9AEE82E9F}" sibTransId="{FED4296A-4610-4FEE-898C-7AE742BC419C}"/>
    <dgm:cxn modelId="{B493F584-F539-4451-BD68-8157CD532D3A}" type="presOf" srcId="{8DEADAB1-CF87-4318-8CA7-6774E4889F99}" destId="{47BA7084-C99D-4CE8-825C-A7DECF6123CF}" srcOrd="0" destOrd="0" presId="urn:microsoft.com/office/officeart/2005/8/layout/hierarchy1"/>
    <dgm:cxn modelId="{5B397A96-89CD-4C14-A50F-484D80F852C6}" type="presOf" srcId="{C0EB27E9-C813-45A9-9AD4-5C1DD86127D8}" destId="{1A519490-8903-491F-9E1C-A5DE2632BD94}" srcOrd="0" destOrd="0" presId="urn:microsoft.com/office/officeart/2005/8/layout/hierarchy1"/>
    <dgm:cxn modelId="{1AED2E6D-6B08-4A58-B0C7-514451C6B5BA}" type="presParOf" srcId="{1A519490-8903-491F-9E1C-A5DE2632BD94}" destId="{49DAB8D3-7482-4B37-B198-390414C42251}" srcOrd="0" destOrd="0" presId="urn:microsoft.com/office/officeart/2005/8/layout/hierarchy1"/>
    <dgm:cxn modelId="{AD852279-F964-484B-B4C3-2E26BC0845DE}" type="presParOf" srcId="{49DAB8D3-7482-4B37-B198-390414C42251}" destId="{513CF23F-D337-4613-A3BF-A1162BC27962}" srcOrd="0" destOrd="0" presId="urn:microsoft.com/office/officeart/2005/8/layout/hierarchy1"/>
    <dgm:cxn modelId="{0BC5296E-AB0E-4471-8735-76CD3AA81E4D}" type="presParOf" srcId="{513CF23F-D337-4613-A3BF-A1162BC27962}" destId="{0153CC6E-C47F-46B9-96A7-B3322ECEBF47}" srcOrd="0" destOrd="0" presId="urn:microsoft.com/office/officeart/2005/8/layout/hierarchy1"/>
    <dgm:cxn modelId="{4C63DA23-30F3-4379-96F6-9F10713AFCF5}" type="presParOf" srcId="{513CF23F-D337-4613-A3BF-A1162BC27962}" destId="{47BA7084-C99D-4CE8-825C-A7DECF6123CF}" srcOrd="1" destOrd="0" presId="urn:microsoft.com/office/officeart/2005/8/layout/hierarchy1"/>
    <dgm:cxn modelId="{C1BAA989-ECB5-472D-9CFD-F565AEFE5324}" type="presParOf" srcId="{49DAB8D3-7482-4B37-B198-390414C42251}" destId="{956834FE-08E0-4C61-BB6B-34DA58A2AF27}" srcOrd="1" destOrd="0" presId="urn:microsoft.com/office/officeart/2005/8/layout/hierarchy1"/>
    <dgm:cxn modelId="{040C60B2-4D3E-4E72-B240-EE6046848705}" type="presParOf" srcId="{1A519490-8903-491F-9E1C-A5DE2632BD94}" destId="{2FC7942F-CF5B-4A6A-B14B-A1A1A5643603}" srcOrd="1" destOrd="0" presId="urn:microsoft.com/office/officeart/2005/8/layout/hierarchy1"/>
    <dgm:cxn modelId="{9CAEDBFB-9086-463C-BA6A-B6C835308D73}" type="presParOf" srcId="{2FC7942F-CF5B-4A6A-B14B-A1A1A5643603}" destId="{932F568D-A572-442E-9C0B-AF1CA2C4AC37}" srcOrd="0" destOrd="0" presId="urn:microsoft.com/office/officeart/2005/8/layout/hierarchy1"/>
    <dgm:cxn modelId="{AA505EE0-39A9-4220-9FE7-78AAFD830E7C}" type="presParOf" srcId="{932F568D-A572-442E-9C0B-AF1CA2C4AC37}" destId="{5C7A9069-1F1E-4146-8962-8D14065216F9}" srcOrd="0" destOrd="0" presId="urn:microsoft.com/office/officeart/2005/8/layout/hierarchy1"/>
    <dgm:cxn modelId="{749CC8F2-7A8D-418C-A7E0-D4B0C9BE7D4B}" type="presParOf" srcId="{932F568D-A572-442E-9C0B-AF1CA2C4AC37}" destId="{2529B80C-B728-480A-A674-9746F46D6546}" srcOrd="1" destOrd="0" presId="urn:microsoft.com/office/officeart/2005/8/layout/hierarchy1"/>
    <dgm:cxn modelId="{C7613C13-91A4-4045-B661-662E12D4A9A2}" type="presParOf" srcId="{2FC7942F-CF5B-4A6A-B14B-A1A1A5643603}" destId="{1995F50E-4D3E-4087-BFFE-CB4DFCE7EF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3CC6E-C47F-46B9-96A7-B3322ECEBF47}">
      <dsp:nvSpPr>
        <dsp:cNvPr id="0" name=""/>
        <dsp:cNvSpPr/>
      </dsp:nvSpPr>
      <dsp:spPr>
        <a:xfrm>
          <a:off x="1092" y="678356"/>
          <a:ext cx="3833295" cy="2434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A7084-C99D-4CE8-825C-A7DECF6123CF}">
      <dsp:nvSpPr>
        <dsp:cNvPr id="0" name=""/>
        <dsp:cNvSpPr/>
      </dsp:nvSpPr>
      <dsp:spPr>
        <a:xfrm>
          <a:off x="427013" y="1082981"/>
          <a:ext cx="3833295" cy="2434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Netcat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8307" y="1154275"/>
        <a:ext cx="3690707" cy="2291554"/>
      </dsp:txXfrm>
    </dsp:sp>
    <dsp:sp modelId="{5C7A9069-1F1E-4146-8962-8D14065216F9}">
      <dsp:nvSpPr>
        <dsp:cNvPr id="0" name=""/>
        <dsp:cNvSpPr/>
      </dsp:nvSpPr>
      <dsp:spPr>
        <a:xfrm>
          <a:off x="4687323" y="656327"/>
          <a:ext cx="3833295" cy="2434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9B80C-B728-480A-A674-9746F46D6546}">
      <dsp:nvSpPr>
        <dsp:cNvPr id="0" name=""/>
        <dsp:cNvSpPr/>
      </dsp:nvSpPr>
      <dsp:spPr>
        <a:xfrm>
          <a:off x="5113245" y="1060952"/>
          <a:ext cx="3833295" cy="2434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Kali Linux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84539" y="1132246"/>
        <a:ext cx="3690707" cy="2291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5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9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9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222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3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74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4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30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7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5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7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7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8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2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0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17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73261&amp;picture=any-questions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key-yellow-metal-symbol-icon-31667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E3A77-8875-122F-A82E-D5AF7BC6A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381" y="629265"/>
            <a:ext cx="4767471" cy="21123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MYSTERY  BOX CHALLENGE</a:t>
            </a:r>
          </a:p>
        </p:txBody>
      </p:sp>
      <p:pic>
        <p:nvPicPr>
          <p:cNvPr id="31" name="Picture 30" descr="3D blocks cube drawn on a chalkboard">
            <a:extLst>
              <a:ext uri="{FF2B5EF4-FFF2-40B4-BE49-F238E27FC236}">
                <a16:creationId xmlns:a16="http://schemas.microsoft.com/office/drawing/2014/main" id="{401E479E-C521-1143-4162-1E41D9C812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007" r="44883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35BCC90-70D2-2292-A738-0B00C1DE5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381" y="3106757"/>
            <a:ext cx="4767471" cy="314164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Level : Medium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Dr. Ali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Zarafshani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CSCE 5552–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Essentials</a:t>
            </a:r>
          </a:p>
        </p:txBody>
      </p:sp>
    </p:spTree>
    <p:extLst>
      <p:ext uri="{BB962C8B-B14F-4D97-AF65-F5344CB8AC3E}">
        <p14:creationId xmlns:p14="http://schemas.microsoft.com/office/powerpoint/2010/main" val="57174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E54B1-1A0E-2BE7-2DC9-7F6C790F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5029199"/>
            <a:ext cx="9184606" cy="10758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35941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tabLst>
                <a:tab pos="0" algn="l"/>
              </a:tabLst>
            </a:pP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mbria" panose="020405030504060302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Cambria" panose="02040503050406030204" pitchFamily="18" charset="0"/>
              </a:rPr>
              <a:t> 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Cambria" panose="02040503050406030204" pitchFamily="18" charset="0"/>
              </a:rPr>
            </a:br>
            <a:r>
              <a:rPr lang="en-US" sz="4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Cambria" panose="02040503050406030204" pitchFamily="18" charset="0"/>
              </a:rPr>
              <a:t>Successful verification of the signature</a:t>
            </a:r>
            <a:endParaRPr lang="en-US" sz="4400" dirty="0"/>
          </a:p>
        </p:txBody>
      </p:sp>
      <p:pic>
        <p:nvPicPr>
          <p:cNvPr id="4" name="Image3">
            <a:extLst>
              <a:ext uri="{FF2B5EF4-FFF2-40B4-BE49-F238E27FC236}">
                <a16:creationId xmlns:a16="http://schemas.microsoft.com/office/drawing/2014/main" id="{FC2E00D8-04C7-1A69-6105-21C3E382F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-1" b="709"/>
          <a:stretch/>
        </p:blipFill>
        <p:spPr bwMode="auto">
          <a:xfrm>
            <a:off x="834242" y="752954"/>
            <a:ext cx="9186063" cy="40944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962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2ADD-B46E-C74E-819E-DD1CDC58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8642-2AF1-B868-1C09-26863F8F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cryptographic challenge of the Mystery Box taught five key lessons: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RSA Signature Algorithm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cryptographic properties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cryptographic principles to real-world scenarios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robust error handling and input validation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 an iterative problem-solving approach.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lessons emphasize the importance of understanding fundamental cryptography algorithms, utilizing creative uses of cryptographic ciphers and algorithms, and applying cryptographic principles to secure communication protocols.</a:t>
            </a:r>
          </a:p>
        </p:txBody>
      </p:sp>
    </p:spTree>
    <p:extLst>
      <p:ext uri="{BB962C8B-B14F-4D97-AF65-F5344CB8AC3E}">
        <p14:creationId xmlns:p14="http://schemas.microsoft.com/office/powerpoint/2010/main" val="362262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D90F-FE68-D24D-B479-ED89D804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Video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7829-6651-7A7F-A252-899D3ED43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9CCF-5CCB-93C5-9AE7-83DF468E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FC13-DD07-24D1-39F3-F93EE7F8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RSA signature Mystery box challenge provided valuable learning for cryptography and cybersecurity.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successfully obtained the target message's signature through problem-solving, strategic thinking, and experimentation.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challenge highlighted error handling, iterative strategies, and good documentation in cryptography</a:t>
            </a:r>
          </a:p>
        </p:txBody>
      </p:sp>
    </p:spTree>
    <p:extLst>
      <p:ext uri="{BB962C8B-B14F-4D97-AF65-F5344CB8AC3E}">
        <p14:creationId xmlns:p14="http://schemas.microsoft.com/office/powerpoint/2010/main" val="234522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9AA5-1235-D85A-AE47-D93B567F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light bulbs with a light bulb from them&#10;&#10;Description automatically generated">
            <a:extLst>
              <a:ext uri="{FF2B5EF4-FFF2-40B4-BE49-F238E27FC236}">
                <a16:creationId xmlns:a16="http://schemas.microsoft.com/office/drawing/2014/main" id="{6E6C4EBF-7824-C887-C883-46D39A0A7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764" y="0"/>
            <a:ext cx="12149236" cy="6858000"/>
          </a:xfrm>
        </p:spPr>
      </p:pic>
    </p:spTree>
    <p:extLst>
      <p:ext uri="{BB962C8B-B14F-4D97-AF65-F5344CB8AC3E}">
        <p14:creationId xmlns:p14="http://schemas.microsoft.com/office/powerpoint/2010/main" val="8489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2120-5EB7-96F2-1A7E-4E432043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close-up of a blackboard&#10;&#10;Description automatically generated">
            <a:extLst>
              <a:ext uri="{FF2B5EF4-FFF2-40B4-BE49-F238E27FC236}">
                <a16:creationId xmlns:a16="http://schemas.microsoft.com/office/drawing/2014/main" id="{3C7F2575-6732-2198-72C9-879144F15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" y="77118"/>
            <a:ext cx="12260211" cy="6780881"/>
          </a:xfrm>
        </p:spPr>
      </p:pic>
    </p:spTree>
    <p:extLst>
      <p:ext uri="{BB962C8B-B14F-4D97-AF65-F5344CB8AC3E}">
        <p14:creationId xmlns:p14="http://schemas.microsoft.com/office/powerpoint/2010/main" val="258705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9739B-AEDE-3D49-3935-69BEAA99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051D-4275-7FE0-0F4C-9F124D4E7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Grishma Tandu (116162200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Snehasri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(11605246)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Pravallika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Pandaraboina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i-F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11604430)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Prakash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(11599393)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9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E7778-1927-7656-9FCA-030F23A2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Mystery Box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BAC07-3194-BA81-0710-5BF9D839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Mystery Box challenge is to allow an attacker to sign a specific message but without allowing them to sign the message directly. Instead, we have to find a way to uncover RSA signatures as a whole and obtain the valid signature of the target message.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cryptographic terms, RSA signatures involve using a private key to sign a message, and the corresponding public key can be used to verify the signature. However, in this challenge, there's a twist or limitation which prevents direct signing, requiring us to think creatively and potentially exploit weaknesses in the system to achieve the desired outcome.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7738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6E67-6EEC-9BEF-061F-0F429335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924798-4DEE-6773-28C0-74B00C979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081645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46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0550-E5EC-5CEE-A0FE-DF8DC87C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6DB0-5E3F-9434-C804-1607046A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components of the box are: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RSA Key Generation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Signing and Verification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D5575FE-F012-6C0B-2022-19DEE48F900A}"/>
              </a:ext>
            </a:extLst>
          </p:cNvPr>
          <p:cNvSpPr/>
          <p:nvPr/>
        </p:nvSpPr>
        <p:spPr>
          <a:xfrm>
            <a:off x="8212572" y="2604068"/>
            <a:ext cx="2024437" cy="2024437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7" name="Picture 6" descr="A yellow key with a black background&#10;&#10;Description automatically generated">
            <a:extLst>
              <a:ext uri="{FF2B5EF4-FFF2-40B4-BE49-F238E27FC236}">
                <a16:creationId xmlns:a16="http://schemas.microsoft.com/office/drawing/2014/main" id="{05D47854-8419-AA1C-EB95-BDC45F071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958456">
            <a:off x="8601135" y="3338110"/>
            <a:ext cx="1448718" cy="72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2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FC21-57E2-448F-C84E-7D6C168E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FF26-CCFD-AB89-7802-1BA8787B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Signature Algorithm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and Objectives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Interaction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Exploiting RSA Properties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and Edge Cases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Implications</a:t>
            </a:r>
          </a:p>
        </p:txBody>
      </p:sp>
    </p:spTree>
    <p:extLst>
      <p:ext uri="{BB962C8B-B14F-4D97-AF65-F5344CB8AC3E}">
        <p14:creationId xmlns:p14="http://schemas.microsoft.com/office/powerpoint/2010/main" val="213738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BBB7-7337-26B6-C673-F415F25C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n-US"/>
              <a:t>Python Code</a:t>
            </a:r>
            <a:endParaRPr lang="en-US" dirty="0"/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1B2CAC39-05BB-A449-F86C-74055E8AE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921" b="-1"/>
          <a:stretch/>
        </p:blipFill>
        <p:spPr bwMode="auto"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A4273EC1-ADBB-F900-0EAB-89643A6C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python script code which was provided.</a:t>
            </a:r>
          </a:p>
        </p:txBody>
      </p:sp>
    </p:spTree>
    <p:extLst>
      <p:ext uri="{BB962C8B-B14F-4D97-AF65-F5344CB8AC3E}">
        <p14:creationId xmlns:p14="http://schemas.microsoft.com/office/powerpoint/2010/main" val="20712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C8C4-0371-9D59-3B24-D3757F5D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4" name="Image2">
            <a:extLst>
              <a:ext uri="{FF2B5EF4-FFF2-40B4-BE49-F238E27FC236}">
                <a16:creationId xmlns:a16="http://schemas.microsoft.com/office/drawing/2014/main" id="{2291B8B5-DCC8-FB62-4D0F-83B3CB5F6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42" b="1"/>
          <a:stretch/>
        </p:blipFill>
        <p:spPr bwMode="auto"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FC23-AA4E-10F1-2F9D-0D04C1BE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23711"/>
            <a:ext cx="3582776" cy="3824688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challenge 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part of understanding we have got this 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output after accessing the service from web browser.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3624-94A1-0C5C-DF37-8C264325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45A3-9766-8E63-E40F-F6C52E5D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RSA Algorithm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Target Message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Multiplicative Property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Interacting with the Server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Signing the Negated Message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the Obtained Signature</a:t>
            </a:r>
          </a:p>
        </p:txBody>
      </p:sp>
    </p:spTree>
    <p:extLst>
      <p:ext uri="{BB962C8B-B14F-4D97-AF65-F5344CB8AC3E}">
        <p14:creationId xmlns:p14="http://schemas.microsoft.com/office/powerpoint/2010/main" val="3683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386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Cambria</vt:lpstr>
      <vt:lpstr>Century Gothic</vt:lpstr>
      <vt:lpstr>Söhne</vt:lpstr>
      <vt:lpstr>Times New Roman</vt:lpstr>
      <vt:lpstr>Wingdings</vt:lpstr>
      <vt:lpstr>Wingdings 3</vt:lpstr>
      <vt:lpstr>Ion</vt:lpstr>
      <vt:lpstr>MYSTERY  BOX CHALLENGE</vt:lpstr>
      <vt:lpstr>Team  Members</vt:lpstr>
      <vt:lpstr>What is Mystery Box ??</vt:lpstr>
      <vt:lpstr>Tools Used</vt:lpstr>
      <vt:lpstr>Project Components</vt:lpstr>
      <vt:lpstr>Problem Analysis</vt:lpstr>
      <vt:lpstr>Python Code</vt:lpstr>
      <vt:lpstr>Methodology</vt:lpstr>
      <vt:lpstr>Methodology (Contd.)</vt:lpstr>
      <vt:lpstr>   Successful verification of the signature</vt:lpstr>
      <vt:lpstr>Lessons Learnt </vt:lpstr>
      <vt:lpstr>Simulation Video 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MYSTERY  BOX CHALLENGE</dc:title>
  <dc:creator>Grishma Tandu</dc:creator>
  <cp:lastModifiedBy>Grishma Tandu</cp:lastModifiedBy>
  <cp:revision>1</cp:revision>
  <dcterms:created xsi:type="dcterms:W3CDTF">2024-04-19T22:53:15Z</dcterms:created>
  <dcterms:modified xsi:type="dcterms:W3CDTF">2024-04-20T00:09:32Z</dcterms:modified>
</cp:coreProperties>
</file>