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d59e7b6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d59e7b6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0152b6c92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0152b6c92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d59e7b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d59e7b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d59e7b6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d59e7b6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d59e7b6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d59e7b6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d59e7b6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d59e7b6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d59e7b6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d59e7b6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d59e7b6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d59e7b6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e5961a7c8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e5961a7c8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e44f722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e44f722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0152b6c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0152b6c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0152b6c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0152b6c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d6608da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d6608da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d6608da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d6608da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0152b6c9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0152b6c9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0152b6c92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0152b6c92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0152b6c9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0152b6c9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279" name="Google Shape;279;p13"/>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280" name="Google Shape;28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281" name="Shape 281"/>
        <p:cNvGrpSpPr/>
        <p:nvPr/>
      </p:nvGrpSpPr>
      <p:grpSpPr>
        <a:xfrm>
          <a:off x="0" y="0"/>
          <a:ext cx="0" cy="0"/>
          <a:chOff x="0" y="0"/>
          <a:chExt cx="0" cy="0"/>
        </a:xfrm>
      </p:grpSpPr>
      <p:sp>
        <p:nvSpPr>
          <p:cNvPr id="282" name="Google Shape;282;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287" name="Google Shape;287;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0"/>
              </a:spcBef>
              <a:spcAft>
                <a:spcPts val="0"/>
              </a:spcAft>
              <a:buClr>
                <a:srgbClr val="666666"/>
              </a:buClr>
              <a:buSzPts val="1200"/>
              <a:buChar char="○"/>
              <a:defRPr sz="1200">
                <a:solidFill>
                  <a:srgbClr val="666666"/>
                </a:solidFill>
              </a:defRPr>
            </a:lvl2pPr>
            <a:lvl3pPr indent="-304800" lvl="2" marL="1371600" rtl="0" algn="l">
              <a:lnSpc>
                <a:spcPct val="115000"/>
              </a:lnSpc>
              <a:spcBef>
                <a:spcPts val="0"/>
              </a:spcBef>
              <a:spcAft>
                <a:spcPts val="0"/>
              </a:spcAft>
              <a:buClr>
                <a:srgbClr val="666666"/>
              </a:buClr>
              <a:buSzPts val="1200"/>
              <a:buChar char="■"/>
              <a:defRPr sz="1200">
                <a:solidFill>
                  <a:srgbClr val="666666"/>
                </a:solidFill>
              </a:defRPr>
            </a:lvl3pPr>
            <a:lvl4pPr indent="-304800" lvl="3" marL="1828800" rtl="0" algn="l">
              <a:lnSpc>
                <a:spcPct val="115000"/>
              </a:lnSpc>
              <a:spcBef>
                <a:spcPts val="0"/>
              </a:spcBef>
              <a:spcAft>
                <a:spcPts val="0"/>
              </a:spcAft>
              <a:buClr>
                <a:srgbClr val="666666"/>
              </a:buClr>
              <a:buSzPts val="1200"/>
              <a:buChar char="●"/>
              <a:defRPr sz="1200">
                <a:solidFill>
                  <a:srgbClr val="666666"/>
                </a:solidFill>
              </a:defRPr>
            </a:lvl4pPr>
            <a:lvl5pPr indent="-304800" lvl="4" marL="2286000" rtl="0" algn="l">
              <a:lnSpc>
                <a:spcPct val="115000"/>
              </a:lnSpc>
              <a:spcBef>
                <a:spcPts val="0"/>
              </a:spcBef>
              <a:spcAft>
                <a:spcPts val="0"/>
              </a:spcAft>
              <a:buClr>
                <a:srgbClr val="666666"/>
              </a:buClr>
              <a:buSzPts val="1200"/>
              <a:buChar char="○"/>
              <a:defRPr sz="1200">
                <a:solidFill>
                  <a:srgbClr val="666666"/>
                </a:solidFill>
              </a:defRPr>
            </a:lvl5pPr>
            <a:lvl6pPr indent="-304800" lvl="5" marL="2743200" rtl="0" algn="l">
              <a:lnSpc>
                <a:spcPct val="115000"/>
              </a:lnSpc>
              <a:spcBef>
                <a:spcPts val="0"/>
              </a:spcBef>
              <a:spcAft>
                <a:spcPts val="0"/>
              </a:spcAft>
              <a:buClr>
                <a:srgbClr val="666666"/>
              </a:buClr>
              <a:buSzPts val="1200"/>
              <a:buChar char="■"/>
              <a:defRPr sz="1200">
                <a:solidFill>
                  <a:srgbClr val="666666"/>
                </a:solidFill>
              </a:defRPr>
            </a:lvl6pPr>
            <a:lvl7pPr indent="-304800" lvl="6" marL="3200400" rtl="0" algn="l">
              <a:lnSpc>
                <a:spcPct val="115000"/>
              </a:lnSpc>
              <a:spcBef>
                <a:spcPts val="0"/>
              </a:spcBef>
              <a:spcAft>
                <a:spcPts val="0"/>
              </a:spcAft>
              <a:buClr>
                <a:srgbClr val="666666"/>
              </a:buClr>
              <a:buSzPts val="1200"/>
              <a:buChar char="●"/>
              <a:defRPr sz="1200">
                <a:solidFill>
                  <a:srgbClr val="666666"/>
                </a:solidFill>
              </a:defRPr>
            </a:lvl7pPr>
            <a:lvl8pPr indent="-304800" lvl="7" marL="3657600" rtl="0" algn="l">
              <a:lnSpc>
                <a:spcPct val="115000"/>
              </a:lnSpc>
              <a:spcBef>
                <a:spcPts val="0"/>
              </a:spcBef>
              <a:spcAft>
                <a:spcPts val="0"/>
              </a:spcAft>
              <a:buClr>
                <a:srgbClr val="666666"/>
              </a:buClr>
              <a:buSzPts val="1200"/>
              <a:buChar char="○"/>
              <a:defRPr sz="1200">
                <a:solidFill>
                  <a:srgbClr val="666666"/>
                </a:solidFill>
              </a:defRPr>
            </a:lvl8pPr>
            <a:lvl9pPr indent="-304800" lvl="8" marL="4114800" rtl="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288" name="Google Shape;28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2">
            <a:alphaModFix/>
          </a:blip>
          <a:stretch>
            <a:fillRect/>
          </a:stretch>
        </p:blipFill>
        <p:spPr>
          <a:xfrm>
            <a:off x="-1" y="-3"/>
            <a:ext cx="9144007" cy="5143500"/>
          </a:xfrm>
          <a:prstGeom prst="rect">
            <a:avLst/>
          </a:prstGeom>
          <a:noFill/>
          <a:ln>
            <a:noFill/>
          </a:ln>
        </p:spPr>
      </p:pic>
      <p:sp>
        <p:nvSpPr>
          <p:cNvPr id="291" name="Google Shape;291;p15"/>
          <p:cNvSpPr txBox="1"/>
          <p:nvPr>
            <p:ph idx="1" type="body"/>
          </p:nvPr>
        </p:nvSpPr>
        <p:spPr>
          <a:xfrm>
            <a:off x="3868325" y="668326"/>
            <a:ext cx="4482600" cy="37635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298450" lvl="1" marL="914400" rtl="0" algn="l">
              <a:lnSpc>
                <a:spcPct val="115000"/>
              </a:lnSpc>
              <a:spcBef>
                <a:spcPts val="0"/>
              </a:spcBef>
              <a:spcAft>
                <a:spcPts val="0"/>
              </a:spcAft>
              <a:buClr>
                <a:srgbClr val="FFFFFF"/>
              </a:buClr>
              <a:buSzPts val="1100"/>
              <a:buChar char="○"/>
              <a:defRPr sz="1400">
                <a:solidFill>
                  <a:srgbClr val="FFFFFF"/>
                </a:solidFill>
              </a:defRPr>
            </a:lvl2pPr>
            <a:lvl3pPr indent="-298450" lvl="2" marL="1371600" rtl="0" algn="l">
              <a:lnSpc>
                <a:spcPct val="115000"/>
              </a:lnSpc>
              <a:spcBef>
                <a:spcPts val="0"/>
              </a:spcBef>
              <a:spcAft>
                <a:spcPts val="0"/>
              </a:spcAft>
              <a:buClr>
                <a:srgbClr val="FFFFFF"/>
              </a:buClr>
              <a:buSzPts val="1100"/>
              <a:buChar char="■"/>
              <a:defRPr sz="1400">
                <a:solidFill>
                  <a:srgbClr val="FFFFFF"/>
                </a:solidFill>
              </a:defRPr>
            </a:lvl3pPr>
            <a:lvl4pPr indent="-298450" lvl="3" marL="1828800" rtl="0" algn="l">
              <a:lnSpc>
                <a:spcPct val="115000"/>
              </a:lnSpc>
              <a:spcBef>
                <a:spcPts val="0"/>
              </a:spcBef>
              <a:spcAft>
                <a:spcPts val="0"/>
              </a:spcAft>
              <a:buClr>
                <a:srgbClr val="FFFFFF"/>
              </a:buClr>
              <a:buSzPts val="1100"/>
              <a:buChar char="●"/>
              <a:defRPr sz="1400">
                <a:solidFill>
                  <a:srgbClr val="FFFFFF"/>
                </a:solidFill>
              </a:defRPr>
            </a:lvl4pPr>
            <a:lvl5pPr indent="-298450" lvl="4" marL="2286000" rtl="0" algn="l">
              <a:lnSpc>
                <a:spcPct val="115000"/>
              </a:lnSpc>
              <a:spcBef>
                <a:spcPts val="0"/>
              </a:spcBef>
              <a:spcAft>
                <a:spcPts val="0"/>
              </a:spcAft>
              <a:buClr>
                <a:srgbClr val="FFFFFF"/>
              </a:buClr>
              <a:buSzPts val="1100"/>
              <a:buChar char="○"/>
              <a:defRPr sz="1400">
                <a:solidFill>
                  <a:srgbClr val="FFFFFF"/>
                </a:solidFill>
              </a:defRPr>
            </a:lvl5pPr>
            <a:lvl6pPr indent="-298450" lvl="5" marL="2743200" rtl="0" algn="l">
              <a:lnSpc>
                <a:spcPct val="115000"/>
              </a:lnSpc>
              <a:spcBef>
                <a:spcPts val="0"/>
              </a:spcBef>
              <a:spcAft>
                <a:spcPts val="0"/>
              </a:spcAft>
              <a:buClr>
                <a:srgbClr val="FFFFFF"/>
              </a:buClr>
              <a:buSzPts val="1100"/>
              <a:buChar char="■"/>
              <a:defRPr sz="1400">
                <a:solidFill>
                  <a:srgbClr val="FFFFFF"/>
                </a:solidFill>
              </a:defRPr>
            </a:lvl6pPr>
            <a:lvl7pPr indent="-298450" lvl="6" marL="3200400" rtl="0" algn="l">
              <a:lnSpc>
                <a:spcPct val="115000"/>
              </a:lnSpc>
              <a:spcBef>
                <a:spcPts val="0"/>
              </a:spcBef>
              <a:spcAft>
                <a:spcPts val="0"/>
              </a:spcAft>
              <a:buClr>
                <a:srgbClr val="FFFFFF"/>
              </a:buClr>
              <a:buSzPts val="1100"/>
              <a:buChar char="●"/>
              <a:defRPr sz="1400">
                <a:solidFill>
                  <a:srgbClr val="FFFFFF"/>
                </a:solidFill>
              </a:defRPr>
            </a:lvl7pPr>
            <a:lvl8pPr indent="-298450" lvl="7" marL="3657600" rtl="0" algn="l">
              <a:lnSpc>
                <a:spcPct val="115000"/>
              </a:lnSpc>
              <a:spcBef>
                <a:spcPts val="0"/>
              </a:spcBef>
              <a:spcAft>
                <a:spcPts val="0"/>
              </a:spcAft>
              <a:buClr>
                <a:srgbClr val="FFFFFF"/>
              </a:buClr>
              <a:buSzPts val="1100"/>
              <a:buChar char="○"/>
              <a:defRPr sz="1400">
                <a:solidFill>
                  <a:srgbClr val="FFFFFF"/>
                </a:solidFill>
              </a:defRPr>
            </a:lvl8pPr>
            <a:lvl9pPr indent="-298450" lvl="8" marL="4114800" rtl="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292" name="Google Shape;29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spTree>
      <p:nvGrpSpPr>
        <p:cNvPr id="293" name="Shape 293"/>
        <p:cNvGrpSpPr/>
        <p:nvPr/>
      </p:nvGrpSpPr>
      <p:grpSpPr>
        <a:xfrm>
          <a:off x="0" y="0"/>
          <a:ext cx="0" cy="0"/>
          <a:chOff x="0" y="0"/>
          <a:chExt cx="0" cy="0"/>
        </a:xfrm>
      </p:grpSpPr>
      <p:pic>
        <p:nvPicPr>
          <p:cNvPr id="294" name="Google Shape;294;p16"/>
          <p:cNvPicPr preferRelativeResize="0"/>
          <p:nvPr/>
        </p:nvPicPr>
        <p:blipFill>
          <a:blip r:embed="rId2">
            <a:alphaModFix/>
          </a:blip>
          <a:stretch>
            <a:fillRect/>
          </a:stretch>
        </p:blipFill>
        <p:spPr>
          <a:xfrm>
            <a:off x="-1" y="-3"/>
            <a:ext cx="9144007" cy="5143500"/>
          </a:xfrm>
          <a:prstGeom prst="rect">
            <a:avLst/>
          </a:prstGeom>
          <a:noFill/>
          <a:ln>
            <a:noFill/>
          </a:ln>
        </p:spPr>
      </p:pic>
      <p:sp>
        <p:nvSpPr>
          <p:cNvPr id="295" name="Google Shape;295;p16"/>
          <p:cNvSpPr txBox="1"/>
          <p:nvPr>
            <p:ph idx="1" type="body"/>
          </p:nvPr>
        </p:nvSpPr>
        <p:spPr>
          <a:xfrm>
            <a:off x="3868325" y="668326"/>
            <a:ext cx="4482600" cy="37635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298450" lvl="1" marL="914400" rtl="0" algn="l">
              <a:lnSpc>
                <a:spcPct val="115000"/>
              </a:lnSpc>
              <a:spcBef>
                <a:spcPts val="0"/>
              </a:spcBef>
              <a:spcAft>
                <a:spcPts val="0"/>
              </a:spcAft>
              <a:buClr>
                <a:srgbClr val="FFFFFF"/>
              </a:buClr>
              <a:buSzPts val="1100"/>
              <a:buChar char="○"/>
              <a:defRPr sz="1400">
                <a:solidFill>
                  <a:srgbClr val="FFFFFF"/>
                </a:solidFill>
              </a:defRPr>
            </a:lvl2pPr>
            <a:lvl3pPr indent="-298450" lvl="2" marL="1371600" rtl="0" algn="l">
              <a:lnSpc>
                <a:spcPct val="115000"/>
              </a:lnSpc>
              <a:spcBef>
                <a:spcPts val="0"/>
              </a:spcBef>
              <a:spcAft>
                <a:spcPts val="0"/>
              </a:spcAft>
              <a:buClr>
                <a:srgbClr val="FFFFFF"/>
              </a:buClr>
              <a:buSzPts val="1100"/>
              <a:buChar char="■"/>
              <a:defRPr sz="1400">
                <a:solidFill>
                  <a:srgbClr val="FFFFFF"/>
                </a:solidFill>
              </a:defRPr>
            </a:lvl3pPr>
            <a:lvl4pPr indent="-298450" lvl="3" marL="1828800" rtl="0" algn="l">
              <a:lnSpc>
                <a:spcPct val="115000"/>
              </a:lnSpc>
              <a:spcBef>
                <a:spcPts val="0"/>
              </a:spcBef>
              <a:spcAft>
                <a:spcPts val="0"/>
              </a:spcAft>
              <a:buClr>
                <a:srgbClr val="FFFFFF"/>
              </a:buClr>
              <a:buSzPts val="1100"/>
              <a:buChar char="●"/>
              <a:defRPr sz="1400">
                <a:solidFill>
                  <a:srgbClr val="FFFFFF"/>
                </a:solidFill>
              </a:defRPr>
            </a:lvl4pPr>
            <a:lvl5pPr indent="-298450" lvl="4" marL="2286000" rtl="0" algn="l">
              <a:lnSpc>
                <a:spcPct val="115000"/>
              </a:lnSpc>
              <a:spcBef>
                <a:spcPts val="0"/>
              </a:spcBef>
              <a:spcAft>
                <a:spcPts val="0"/>
              </a:spcAft>
              <a:buClr>
                <a:srgbClr val="FFFFFF"/>
              </a:buClr>
              <a:buSzPts val="1100"/>
              <a:buChar char="○"/>
              <a:defRPr sz="1400">
                <a:solidFill>
                  <a:srgbClr val="FFFFFF"/>
                </a:solidFill>
              </a:defRPr>
            </a:lvl5pPr>
            <a:lvl6pPr indent="-298450" lvl="5" marL="2743200" rtl="0" algn="l">
              <a:lnSpc>
                <a:spcPct val="115000"/>
              </a:lnSpc>
              <a:spcBef>
                <a:spcPts val="0"/>
              </a:spcBef>
              <a:spcAft>
                <a:spcPts val="0"/>
              </a:spcAft>
              <a:buClr>
                <a:srgbClr val="FFFFFF"/>
              </a:buClr>
              <a:buSzPts val="1100"/>
              <a:buChar char="■"/>
              <a:defRPr sz="1400">
                <a:solidFill>
                  <a:srgbClr val="FFFFFF"/>
                </a:solidFill>
              </a:defRPr>
            </a:lvl6pPr>
            <a:lvl7pPr indent="-298450" lvl="6" marL="3200400" rtl="0" algn="l">
              <a:lnSpc>
                <a:spcPct val="115000"/>
              </a:lnSpc>
              <a:spcBef>
                <a:spcPts val="0"/>
              </a:spcBef>
              <a:spcAft>
                <a:spcPts val="0"/>
              </a:spcAft>
              <a:buClr>
                <a:srgbClr val="FFFFFF"/>
              </a:buClr>
              <a:buSzPts val="1100"/>
              <a:buChar char="●"/>
              <a:defRPr sz="1400">
                <a:solidFill>
                  <a:srgbClr val="FFFFFF"/>
                </a:solidFill>
              </a:defRPr>
            </a:lvl7pPr>
            <a:lvl8pPr indent="-298450" lvl="7" marL="3657600" rtl="0" algn="l">
              <a:lnSpc>
                <a:spcPct val="115000"/>
              </a:lnSpc>
              <a:spcBef>
                <a:spcPts val="0"/>
              </a:spcBef>
              <a:spcAft>
                <a:spcPts val="0"/>
              </a:spcAft>
              <a:buClr>
                <a:srgbClr val="FFFFFF"/>
              </a:buClr>
              <a:buSzPts val="1100"/>
              <a:buChar char="○"/>
              <a:defRPr sz="1400">
                <a:solidFill>
                  <a:srgbClr val="FFFFFF"/>
                </a:solidFill>
              </a:defRPr>
            </a:lvl8pPr>
            <a:lvl9pPr indent="-298450" lvl="8" marL="4114800" rtl="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296" name="Google Shape;29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297" name="Shape 297"/>
        <p:cNvGrpSpPr/>
        <p:nvPr/>
      </p:nvGrpSpPr>
      <p:grpSpPr>
        <a:xfrm>
          <a:off x="0" y="0"/>
          <a:ext cx="0" cy="0"/>
          <a:chOff x="0" y="0"/>
          <a:chExt cx="0" cy="0"/>
        </a:xfrm>
      </p:grpSpPr>
      <p:pic>
        <p:nvPicPr>
          <p:cNvPr id="298" name="Google Shape;298;p17"/>
          <p:cNvPicPr preferRelativeResize="0"/>
          <p:nvPr/>
        </p:nvPicPr>
        <p:blipFill>
          <a:blip r:embed="rId2">
            <a:alphaModFix/>
          </a:blip>
          <a:stretch>
            <a:fillRect/>
          </a:stretch>
        </p:blipFill>
        <p:spPr>
          <a:xfrm>
            <a:off x="0" y="0"/>
            <a:ext cx="9144000" cy="5143504"/>
          </a:xfrm>
          <a:prstGeom prst="rect">
            <a:avLst/>
          </a:prstGeom>
          <a:noFill/>
          <a:ln>
            <a:noFill/>
          </a:ln>
        </p:spPr>
      </p:pic>
      <p:sp>
        <p:nvSpPr>
          <p:cNvPr id="299" name="Google Shape;299;p17"/>
          <p:cNvSpPr txBox="1"/>
          <p:nvPr>
            <p:ph idx="1" type="body"/>
          </p:nvPr>
        </p:nvSpPr>
        <p:spPr>
          <a:xfrm>
            <a:off x="4026250" y="370700"/>
            <a:ext cx="4747200" cy="4146300"/>
          </a:xfrm>
          <a:prstGeom prst="rect">
            <a:avLst/>
          </a:prstGeom>
          <a:noFill/>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rgbClr val="424242"/>
              </a:buClr>
              <a:buSzPts val="1800"/>
              <a:buChar char="●"/>
              <a:defRPr sz="1800">
                <a:solidFill>
                  <a:srgbClr val="424242"/>
                </a:solidFill>
              </a:defRPr>
            </a:lvl1pPr>
            <a:lvl2pPr indent="-330200" lvl="1" marL="914400" algn="l">
              <a:lnSpc>
                <a:spcPct val="115000"/>
              </a:lnSpc>
              <a:spcBef>
                <a:spcPts val="0"/>
              </a:spcBef>
              <a:spcAft>
                <a:spcPts val="0"/>
              </a:spcAft>
              <a:buClr>
                <a:srgbClr val="424242"/>
              </a:buClr>
              <a:buSzPts val="1600"/>
              <a:buChar char="○"/>
              <a:defRPr sz="1600">
                <a:solidFill>
                  <a:srgbClr val="424242"/>
                </a:solidFill>
              </a:defRPr>
            </a:lvl2pPr>
            <a:lvl3pPr indent="-330200" lvl="2" marL="1371600" algn="l">
              <a:lnSpc>
                <a:spcPct val="115000"/>
              </a:lnSpc>
              <a:spcBef>
                <a:spcPts val="0"/>
              </a:spcBef>
              <a:spcAft>
                <a:spcPts val="0"/>
              </a:spcAft>
              <a:buClr>
                <a:srgbClr val="424242"/>
              </a:buClr>
              <a:buSzPts val="1600"/>
              <a:buChar char="■"/>
              <a:defRPr sz="1600">
                <a:solidFill>
                  <a:srgbClr val="424242"/>
                </a:solidFill>
              </a:defRPr>
            </a:lvl3pPr>
            <a:lvl4pPr indent="-330200" lvl="3" marL="1828800" algn="l">
              <a:lnSpc>
                <a:spcPct val="115000"/>
              </a:lnSpc>
              <a:spcBef>
                <a:spcPts val="0"/>
              </a:spcBef>
              <a:spcAft>
                <a:spcPts val="0"/>
              </a:spcAft>
              <a:buClr>
                <a:srgbClr val="424242"/>
              </a:buClr>
              <a:buSzPts val="1600"/>
              <a:buChar char="●"/>
              <a:defRPr sz="1600">
                <a:solidFill>
                  <a:srgbClr val="424242"/>
                </a:solidFill>
              </a:defRPr>
            </a:lvl4pPr>
            <a:lvl5pPr indent="-330200" lvl="4" marL="2286000" algn="l">
              <a:lnSpc>
                <a:spcPct val="115000"/>
              </a:lnSpc>
              <a:spcBef>
                <a:spcPts val="0"/>
              </a:spcBef>
              <a:spcAft>
                <a:spcPts val="0"/>
              </a:spcAft>
              <a:buClr>
                <a:srgbClr val="424242"/>
              </a:buClr>
              <a:buSzPts val="1600"/>
              <a:buChar char="○"/>
              <a:defRPr sz="1600">
                <a:solidFill>
                  <a:srgbClr val="424242"/>
                </a:solidFill>
              </a:defRPr>
            </a:lvl5pPr>
            <a:lvl6pPr indent="-330200" lvl="5" marL="2743200" algn="l">
              <a:lnSpc>
                <a:spcPct val="115000"/>
              </a:lnSpc>
              <a:spcBef>
                <a:spcPts val="0"/>
              </a:spcBef>
              <a:spcAft>
                <a:spcPts val="0"/>
              </a:spcAft>
              <a:buClr>
                <a:srgbClr val="424242"/>
              </a:buClr>
              <a:buSzPts val="1600"/>
              <a:buChar char="■"/>
              <a:defRPr sz="1600">
                <a:solidFill>
                  <a:srgbClr val="424242"/>
                </a:solidFill>
              </a:defRPr>
            </a:lvl6pPr>
            <a:lvl7pPr indent="-330200" lvl="6" marL="3200400" algn="l">
              <a:lnSpc>
                <a:spcPct val="115000"/>
              </a:lnSpc>
              <a:spcBef>
                <a:spcPts val="0"/>
              </a:spcBef>
              <a:spcAft>
                <a:spcPts val="0"/>
              </a:spcAft>
              <a:buClr>
                <a:srgbClr val="424242"/>
              </a:buClr>
              <a:buSzPts val="1600"/>
              <a:buChar char="●"/>
              <a:defRPr sz="1600">
                <a:solidFill>
                  <a:srgbClr val="424242"/>
                </a:solidFill>
              </a:defRPr>
            </a:lvl7pPr>
            <a:lvl8pPr indent="-330200" lvl="7" marL="3657600" algn="l">
              <a:lnSpc>
                <a:spcPct val="115000"/>
              </a:lnSpc>
              <a:spcBef>
                <a:spcPts val="0"/>
              </a:spcBef>
              <a:spcAft>
                <a:spcPts val="0"/>
              </a:spcAft>
              <a:buClr>
                <a:srgbClr val="424242"/>
              </a:buClr>
              <a:buSzPts val="1600"/>
              <a:buChar char="○"/>
              <a:defRPr sz="1600">
                <a:solidFill>
                  <a:srgbClr val="424242"/>
                </a:solidFill>
              </a:defRPr>
            </a:lvl8pPr>
            <a:lvl9pPr indent="-330200" lvl="8" marL="4114800" algn="l">
              <a:lnSpc>
                <a:spcPct val="115000"/>
              </a:lnSpc>
              <a:spcBef>
                <a:spcPts val="0"/>
              </a:spcBef>
              <a:spcAft>
                <a:spcPts val="0"/>
              </a:spcAft>
              <a:buClr>
                <a:srgbClr val="424242"/>
              </a:buClr>
              <a:buSzPts val="1600"/>
              <a:buChar char="■"/>
              <a:defRPr sz="1600">
                <a:solidFill>
                  <a:srgbClr val="424242"/>
                </a:solidFill>
              </a:defRPr>
            </a:lvl9pPr>
          </a:lstStyle>
          <a:p/>
        </p:txBody>
      </p:sp>
      <p:sp>
        <p:nvSpPr>
          <p:cNvPr id="300" name="Google Shape;30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spTree>
      <p:nvGrpSpPr>
        <p:cNvPr id="301" name="Shape 301"/>
        <p:cNvGrpSpPr/>
        <p:nvPr/>
      </p:nvGrpSpPr>
      <p:grpSpPr>
        <a:xfrm>
          <a:off x="0" y="0"/>
          <a:ext cx="0" cy="0"/>
          <a:chOff x="0" y="0"/>
          <a:chExt cx="0" cy="0"/>
        </a:xfrm>
      </p:grpSpPr>
      <p:sp>
        <p:nvSpPr>
          <p:cNvPr id="302" name="Google Shape;302;p18"/>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18"/>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id="304" name="Google Shape;304;p18"/>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305" name="Google Shape;305;p18"/>
          <p:cNvSpPr txBox="1"/>
          <p:nvPr>
            <p:ph type="ctrTitle"/>
          </p:nvPr>
        </p:nvSpPr>
        <p:spPr>
          <a:xfrm>
            <a:off x="323525" y="323525"/>
            <a:ext cx="3780300" cy="174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306" name="Google Shape;306;p18"/>
          <p:cNvSpPr txBox="1"/>
          <p:nvPr>
            <p:ph idx="1" type="body"/>
          </p:nvPr>
        </p:nvSpPr>
        <p:spPr>
          <a:xfrm>
            <a:off x="323525" y="2177775"/>
            <a:ext cx="3780300" cy="2254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307" name="Google Shape;30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spTree>
      <p:nvGrpSpPr>
        <p:cNvPr id="308" name="Shape 308"/>
        <p:cNvGrpSpPr/>
        <p:nvPr/>
      </p:nvGrpSpPr>
      <p:grpSpPr>
        <a:xfrm>
          <a:off x="0" y="0"/>
          <a:ext cx="0" cy="0"/>
          <a:chOff x="0" y="0"/>
          <a:chExt cx="0" cy="0"/>
        </a:xfrm>
      </p:grpSpPr>
      <p:pic>
        <p:nvPicPr>
          <p:cNvPr id="309" name="Google Shape;309;p19"/>
          <p:cNvPicPr preferRelativeResize="0"/>
          <p:nvPr/>
        </p:nvPicPr>
        <p:blipFill>
          <a:blip r:embed="rId2">
            <a:alphaModFix/>
          </a:blip>
          <a:stretch>
            <a:fillRect/>
          </a:stretch>
        </p:blipFill>
        <p:spPr>
          <a:xfrm>
            <a:off x="0" y="0"/>
            <a:ext cx="9144000" cy="5143504"/>
          </a:xfrm>
          <a:prstGeom prst="rect">
            <a:avLst/>
          </a:prstGeom>
          <a:noFill/>
          <a:ln>
            <a:noFill/>
          </a:ln>
        </p:spPr>
      </p:pic>
      <p:sp>
        <p:nvSpPr>
          <p:cNvPr id="310" name="Google Shape;310;p19"/>
          <p:cNvSpPr txBox="1"/>
          <p:nvPr>
            <p:ph idx="1" type="body"/>
          </p:nvPr>
        </p:nvSpPr>
        <p:spPr>
          <a:xfrm>
            <a:off x="4026250" y="370700"/>
            <a:ext cx="4747200" cy="4146300"/>
          </a:xfrm>
          <a:prstGeom prst="rect">
            <a:avLst/>
          </a:prstGeom>
          <a:noFill/>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rgbClr val="424242"/>
              </a:buClr>
              <a:buSzPts val="1800"/>
              <a:buChar char="●"/>
              <a:defRPr sz="1800">
                <a:solidFill>
                  <a:srgbClr val="424242"/>
                </a:solidFill>
              </a:defRPr>
            </a:lvl1pPr>
            <a:lvl2pPr indent="-330200" lvl="1" marL="914400" algn="l">
              <a:lnSpc>
                <a:spcPct val="115000"/>
              </a:lnSpc>
              <a:spcBef>
                <a:spcPts val="0"/>
              </a:spcBef>
              <a:spcAft>
                <a:spcPts val="0"/>
              </a:spcAft>
              <a:buClr>
                <a:srgbClr val="424242"/>
              </a:buClr>
              <a:buSzPts val="1600"/>
              <a:buChar char="○"/>
              <a:defRPr sz="1600">
                <a:solidFill>
                  <a:srgbClr val="424242"/>
                </a:solidFill>
              </a:defRPr>
            </a:lvl2pPr>
            <a:lvl3pPr indent="-330200" lvl="2" marL="1371600" algn="l">
              <a:lnSpc>
                <a:spcPct val="115000"/>
              </a:lnSpc>
              <a:spcBef>
                <a:spcPts val="0"/>
              </a:spcBef>
              <a:spcAft>
                <a:spcPts val="0"/>
              </a:spcAft>
              <a:buClr>
                <a:srgbClr val="424242"/>
              </a:buClr>
              <a:buSzPts val="1600"/>
              <a:buChar char="■"/>
              <a:defRPr sz="1600">
                <a:solidFill>
                  <a:srgbClr val="424242"/>
                </a:solidFill>
              </a:defRPr>
            </a:lvl3pPr>
            <a:lvl4pPr indent="-330200" lvl="3" marL="1828800" algn="l">
              <a:lnSpc>
                <a:spcPct val="115000"/>
              </a:lnSpc>
              <a:spcBef>
                <a:spcPts val="0"/>
              </a:spcBef>
              <a:spcAft>
                <a:spcPts val="0"/>
              </a:spcAft>
              <a:buClr>
                <a:srgbClr val="424242"/>
              </a:buClr>
              <a:buSzPts val="1600"/>
              <a:buChar char="●"/>
              <a:defRPr sz="1600">
                <a:solidFill>
                  <a:srgbClr val="424242"/>
                </a:solidFill>
              </a:defRPr>
            </a:lvl4pPr>
            <a:lvl5pPr indent="-330200" lvl="4" marL="2286000" algn="l">
              <a:lnSpc>
                <a:spcPct val="115000"/>
              </a:lnSpc>
              <a:spcBef>
                <a:spcPts val="0"/>
              </a:spcBef>
              <a:spcAft>
                <a:spcPts val="0"/>
              </a:spcAft>
              <a:buClr>
                <a:srgbClr val="424242"/>
              </a:buClr>
              <a:buSzPts val="1600"/>
              <a:buChar char="○"/>
              <a:defRPr sz="1600">
                <a:solidFill>
                  <a:srgbClr val="424242"/>
                </a:solidFill>
              </a:defRPr>
            </a:lvl5pPr>
            <a:lvl6pPr indent="-330200" lvl="5" marL="2743200" algn="l">
              <a:lnSpc>
                <a:spcPct val="115000"/>
              </a:lnSpc>
              <a:spcBef>
                <a:spcPts val="0"/>
              </a:spcBef>
              <a:spcAft>
                <a:spcPts val="0"/>
              </a:spcAft>
              <a:buClr>
                <a:srgbClr val="424242"/>
              </a:buClr>
              <a:buSzPts val="1600"/>
              <a:buChar char="■"/>
              <a:defRPr sz="1600">
                <a:solidFill>
                  <a:srgbClr val="424242"/>
                </a:solidFill>
              </a:defRPr>
            </a:lvl6pPr>
            <a:lvl7pPr indent="-330200" lvl="6" marL="3200400" algn="l">
              <a:lnSpc>
                <a:spcPct val="115000"/>
              </a:lnSpc>
              <a:spcBef>
                <a:spcPts val="0"/>
              </a:spcBef>
              <a:spcAft>
                <a:spcPts val="0"/>
              </a:spcAft>
              <a:buClr>
                <a:srgbClr val="424242"/>
              </a:buClr>
              <a:buSzPts val="1600"/>
              <a:buChar char="●"/>
              <a:defRPr sz="1600">
                <a:solidFill>
                  <a:srgbClr val="424242"/>
                </a:solidFill>
              </a:defRPr>
            </a:lvl7pPr>
            <a:lvl8pPr indent="-330200" lvl="7" marL="3657600" algn="l">
              <a:lnSpc>
                <a:spcPct val="115000"/>
              </a:lnSpc>
              <a:spcBef>
                <a:spcPts val="0"/>
              </a:spcBef>
              <a:spcAft>
                <a:spcPts val="0"/>
              </a:spcAft>
              <a:buClr>
                <a:srgbClr val="424242"/>
              </a:buClr>
              <a:buSzPts val="1600"/>
              <a:buChar char="○"/>
              <a:defRPr sz="1600">
                <a:solidFill>
                  <a:srgbClr val="424242"/>
                </a:solidFill>
              </a:defRPr>
            </a:lvl8pPr>
            <a:lvl9pPr indent="-330200" lvl="8" marL="4114800" algn="l">
              <a:lnSpc>
                <a:spcPct val="115000"/>
              </a:lnSpc>
              <a:spcBef>
                <a:spcPts val="0"/>
              </a:spcBef>
              <a:spcAft>
                <a:spcPts val="0"/>
              </a:spcAft>
              <a:buClr>
                <a:srgbClr val="424242"/>
              </a:buClr>
              <a:buSzPts val="1600"/>
              <a:buChar char="■"/>
              <a:defRPr sz="1600">
                <a:solidFill>
                  <a:srgbClr val="424242"/>
                </a:solidFill>
              </a:defRPr>
            </a:lvl9pPr>
          </a:lstStyle>
          <a:p/>
        </p:txBody>
      </p:sp>
      <p:sp>
        <p:nvSpPr>
          <p:cNvPr id="311" name="Google Shape;311;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8">
    <p:bg>
      <p:bgPr>
        <a:solidFill>
          <a:srgbClr val="FFFFFF"/>
        </a:solidFill>
      </p:bgPr>
    </p:bg>
    <p:spTree>
      <p:nvGrpSpPr>
        <p:cNvPr id="312" name="Shape 312"/>
        <p:cNvGrpSpPr/>
        <p:nvPr/>
      </p:nvGrpSpPr>
      <p:grpSpPr>
        <a:xfrm>
          <a:off x="0" y="0"/>
          <a:ext cx="0" cy="0"/>
          <a:chOff x="0" y="0"/>
          <a:chExt cx="0" cy="0"/>
        </a:xfrm>
      </p:grpSpPr>
      <p:sp>
        <p:nvSpPr>
          <p:cNvPr id="313" name="Google Shape;313;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323" name="Google Shape;323;p20"/>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324" name="Google Shape;324;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en.wikipedia.org/wiki/Home_automation" TargetMode="External"/><Relationship Id="rId4" Type="http://schemas.openxmlformats.org/officeDocument/2006/relationships/hyperlink" Target="https://www.netacad.com/courses/packet-tracer" TargetMode="External"/><Relationship Id="rId5" Type="http://schemas.openxmlformats.org/officeDocument/2006/relationships/hyperlink" Target="https://community.cisco.com/t5/switching/packet-tracer-help/td-p/3070170" TargetMode="External"/><Relationship Id="rId6" Type="http://schemas.openxmlformats.org/officeDocument/2006/relationships/hyperlink" Target="https://create.arduino.cc/projecthub/sumanskd/simulation-of-home-automation-project-using-arduino-bf4f56" TargetMode="External"/><Relationship Id="rId7" Type="http://schemas.openxmlformats.org/officeDocument/2006/relationships/hyperlink" Target="https://iopscience.iop.org/article/10.1088/1742-6596/1007/1/012021#:~:text=The%20home%20smart%20design%20is,Internet%20Thing%20(IoT)%20contro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0" y="0"/>
            <a:ext cx="6068328" cy="4991098"/>
          </a:xfrm>
          <a:prstGeom prst="rect">
            <a:avLst/>
          </a:prstGeom>
          <a:noFill/>
          <a:ln>
            <a:noFill/>
          </a:ln>
        </p:spPr>
      </p:pic>
      <p:sp>
        <p:nvSpPr>
          <p:cNvPr id="330" name="Google Shape;330;p21"/>
          <p:cNvSpPr txBox="1"/>
          <p:nvPr/>
        </p:nvSpPr>
        <p:spPr>
          <a:xfrm>
            <a:off x="5334600" y="625575"/>
            <a:ext cx="22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1" name="Google Shape;331;p21"/>
          <p:cNvSpPr txBox="1"/>
          <p:nvPr/>
        </p:nvSpPr>
        <p:spPr>
          <a:xfrm>
            <a:off x="6068325" y="724650"/>
            <a:ext cx="2997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unito"/>
                <a:ea typeface="Nunito"/>
                <a:cs typeface="Nunito"/>
                <a:sym typeface="Nunito"/>
              </a:rPr>
              <a:t>IOT BASED</a:t>
            </a:r>
            <a:endParaRPr b="1" sz="3600">
              <a:latin typeface="Nunito"/>
              <a:ea typeface="Nunito"/>
              <a:cs typeface="Nunito"/>
              <a:sym typeface="Nunito"/>
            </a:endParaRPr>
          </a:p>
          <a:p>
            <a:pPr indent="0" lvl="0" marL="0" rtl="0" algn="l">
              <a:spcBef>
                <a:spcPts val="0"/>
              </a:spcBef>
              <a:spcAft>
                <a:spcPts val="0"/>
              </a:spcAft>
              <a:buNone/>
            </a:pPr>
            <a:r>
              <a:rPr b="1" lang="en" sz="3600">
                <a:latin typeface="Nunito"/>
                <a:ea typeface="Nunito"/>
                <a:cs typeface="Nunito"/>
                <a:sym typeface="Nunito"/>
              </a:rPr>
              <a:t>System For</a:t>
            </a:r>
            <a:endParaRPr b="1" sz="3600">
              <a:latin typeface="Nunito"/>
              <a:ea typeface="Nunito"/>
              <a:cs typeface="Nunito"/>
              <a:sym typeface="Nunito"/>
            </a:endParaRPr>
          </a:p>
          <a:p>
            <a:pPr indent="0" lvl="0" marL="0" rtl="0" algn="l">
              <a:spcBef>
                <a:spcPts val="0"/>
              </a:spcBef>
              <a:spcAft>
                <a:spcPts val="0"/>
              </a:spcAft>
              <a:buNone/>
            </a:pPr>
            <a:r>
              <a:rPr b="1" lang="en" sz="3600">
                <a:latin typeface="Nunito"/>
                <a:ea typeface="Nunito"/>
                <a:cs typeface="Nunito"/>
                <a:sym typeface="Nunito"/>
              </a:rPr>
              <a:t>Smart City</a:t>
            </a:r>
            <a:endParaRPr b="1" sz="3600">
              <a:latin typeface="Nunito"/>
              <a:ea typeface="Nunito"/>
              <a:cs typeface="Nunito"/>
              <a:sym typeface="Nunito"/>
            </a:endParaRPr>
          </a:p>
        </p:txBody>
      </p:sp>
      <p:sp>
        <p:nvSpPr>
          <p:cNvPr id="332" name="Google Shape;332;p21"/>
          <p:cNvSpPr txBox="1"/>
          <p:nvPr/>
        </p:nvSpPr>
        <p:spPr>
          <a:xfrm>
            <a:off x="6151400" y="3401825"/>
            <a:ext cx="27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Abhinandan Raj (510819042)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Abhishek Gupta (510819045)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Prakash Kumar (510819098)</a:t>
            </a:r>
            <a:endParaRPr>
              <a:latin typeface="Nunito"/>
              <a:ea typeface="Nunito"/>
              <a:cs typeface="Nunito"/>
              <a:sym typeface="Nunito"/>
            </a:endParaRPr>
          </a:p>
        </p:txBody>
      </p:sp>
      <p:sp>
        <p:nvSpPr>
          <p:cNvPr id="333" name="Google Shape;333;p21"/>
          <p:cNvSpPr txBox="1"/>
          <p:nvPr/>
        </p:nvSpPr>
        <p:spPr>
          <a:xfrm>
            <a:off x="6093225" y="4649250"/>
            <a:ext cx="30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Mentored by:</a:t>
            </a:r>
            <a:r>
              <a:rPr lang="en">
                <a:latin typeface="Nunito"/>
                <a:ea typeface="Nunito"/>
                <a:cs typeface="Nunito"/>
                <a:sym typeface="Nunito"/>
              </a:rPr>
              <a:t> Prasun </a:t>
            </a:r>
            <a:r>
              <a:rPr lang="en">
                <a:latin typeface="Nunito"/>
                <a:ea typeface="Nunito"/>
                <a:cs typeface="Nunito"/>
                <a:sym typeface="Nunito"/>
              </a:rPr>
              <a:t>Ghosal</a:t>
            </a:r>
            <a:r>
              <a:rPr lang="en">
                <a:latin typeface="Nunito"/>
                <a:ea typeface="Nunito"/>
                <a:cs typeface="Nunito"/>
                <a:sym typeface="Nunito"/>
              </a:rPr>
              <a:t> Sir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ctrTitle"/>
          </p:nvPr>
        </p:nvSpPr>
        <p:spPr>
          <a:xfrm>
            <a:off x="323525" y="323525"/>
            <a:ext cx="3780300" cy="122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600"/>
              <a:t>Applications</a:t>
            </a:r>
            <a:endParaRPr sz="2600"/>
          </a:p>
        </p:txBody>
      </p:sp>
      <p:sp>
        <p:nvSpPr>
          <p:cNvPr id="400" name="Google Shape;400;p30"/>
          <p:cNvSpPr txBox="1"/>
          <p:nvPr>
            <p:ph idx="1" type="body"/>
          </p:nvPr>
        </p:nvSpPr>
        <p:spPr>
          <a:xfrm>
            <a:off x="323525" y="2177775"/>
            <a:ext cx="3780300" cy="2254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i="1" lang="en"/>
              <a:t>Lawn Irrigation System</a:t>
            </a:r>
            <a:endParaRPr i="1"/>
          </a:p>
          <a:p>
            <a:pPr indent="-317500" lvl="0" marL="457200" rtl="0" algn="l">
              <a:spcBef>
                <a:spcPts val="0"/>
              </a:spcBef>
              <a:spcAft>
                <a:spcPts val="0"/>
              </a:spcAft>
              <a:buSzPts val="1400"/>
              <a:buChar char="➢"/>
            </a:pPr>
            <a:r>
              <a:rPr i="1" lang="en"/>
              <a:t>Security System</a:t>
            </a:r>
            <a:endParaRPr i="1"/>
          </a:p>
          <a:p>
            <a:pPr indent="-317500" lvl="0" marL="457200" rtl="0" algn="l">
              <a:spcBef>
                <a:spcPts val="0"/>
              </a:spcBef>
              <a:spcAft>
                <a:spcPts val="0"/>
              </a:spcAft>
              <a:buSzPts val="1400"/>
              <a:buChar char="➢"/>
            </a:pPr>
            <a:r>
              <a:rPr i="1" lang="en"/>
              <a:t>HVAC (Heating, Ventilation and Air Conditioning) Regulation</a:t>
            </a:r>
            <a:endParaRPr i="1"/>
          </a:p>
          <a:p>
            <a:pPr indent="-317500" lvl="0" marL="457200" rtl="0" algn="l">
              <a:spcBef>
                <a:spcPts val="0"/>
              </a:spcBef>
              <a:spcAft>
                <a:spcPts val="0"/>
              </a:spcAft>
              <a:buSzPts val="1400"/>
              <a:buChar char="➢"/>
            </a:pPr>
            <a:r>
              <a:rPr i="1" lang="en"/>
              <a:t>Smart Appliances</a:t>
            </a:r>
            <a:endParaRPr i="1"/>
          </a:p>
          <a:p>
            <a:pPr indent="-317500" lvl="0" marL="457200" rtl="0" algn="l">
              <a:spcBef>
                <a:spcPts val="0"/>
              </a:spcBef>
              <a:spcAft>
                <a:spcPts val="0"/>
              </a:spcAft>
              <a:buSzPts val="1400"/>
              <a:buChar char="➢"/>
            </a:pPr>
            <a:r>
              <a:rPr i="1" lang="en"/>
              <a:t>Air Quality Monitoring</a:t>
            </a:r>
            <a:endParaRPr i="1"/>
          </a:p>
          <a:p>
            <a:pPr indent="-317500" lvl="0" marL="457200" rtl="0" algn="l">
              <a:spcBef>
                <a:spcPts val="0"/>
              </a:spcBef>
              <a:spcAft>
                <a:spcPts val="0"/>
              </a:spcAft>
              <a:buSzPts val="1400"/>
              <a:buChar char="➢"/>
            </a:pPr>
            <a:r>
              <a:rPr i="1" lang="en"/>
              <a:t>Better Infotainment Delivery</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idx="1" type="body"/>
          </p:nvPr>
        </p:nvSpPr>
        <p:spPr>
          <a:xfrm>
            <a:off x="3868325" y="668326"/>
            <a:ext cx="4482600" cy="306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3600"/>
              <a:t>   Advantages :</a:t>
            </a:r>
            <a:endParaRPr b="1" sz="3600"/>
          </a:p>
          <a:p>
            <a:pPr indent="0" lvl="0" marL="0" rtl="0" algn="l">
              <a:spcBef>
                <a:spcPts val="1600"/>
              </a:spcBef>
              <a:spcAft>
                <a:spcPts val="0"/>
              </a:spcAft>
              <a:buNone/>
            </a:pPr>
            <a:r>
              <a:rPr lang="en"/>
              <a:t>                       </a:t>
            </a:r>
            <a:endParaRPr/>
          </a:p>
          <a:p>
            <a:pPr indent="-342900" lvl="0" marL="457200" rtl="0" algn="l">
              <a:spcBef>
                <a:spcPts val="1600"/>
              </a:spcBef>
              <a:spcAft>
                <a:spcPts val="0"/>
              </a:spcAft>
              <a:buSzPts val="1800"/>
              <a:buChar char="➢"/>
            </a:pPr>
            <a:r>
              <a:rPr lang="en" sz="1800"/>
              <a:t>            Remote access</a:t>
            </a:r>
            <a:endParaRPr sz="1800"/>
          </a:p>
          <a:p>
            <a:pPr indent="-342900" lvl="0" marL="457200" rtl="0" algn="l">
              <a:spcBef>
                <a:spcPts val="0"/>
              </a:spcBef>
              <a:spcAft>
                <a:spcPts val="0"/>
              </a:spcAft>
              <a:buSzPts val="1800"/>
              <a:buChar char="➢"/>
            </a:pPr>
            <a:r>
              <a:rPr lang="en" sz="1800"/>
              <a:t>            Comfort</a:t>
            </a:r>
            <a:endParaRPr sz="1800"/>
          </a:p>
          <a:p>
            <a:pPr indent="-342900" lvl="0" marL="457200" rtl="0" algn="l">
              <a:spcBef>
                <a:spcPts val="0"/>
              </a:spcBef>
              <a:spcAft>
                <a:spcPts val="0"/>
              </a:spcAft>
              <a:buSzPts val="1800"/>
              <a:buChar char="➢"/>
            </a:pPr>
            <a:r>
              <a:rPr lang="en" sz="1800"/>
              <a:t>            Convenience</a:t>
            </a:r>
            <a:endParaRPr sz="1800"/>
          </a:p>
          <a:p>
            <a:pPr indent="-342900" lvl="0" marL="457200" rtl="0" algn="l">
              <a:spcBef>
                <a:spcPts val="0"/>
              </a:spcBef>
              <a:spcAft>
                <a:spcPts val="0"/>
              </a:spcAft>
              <a:buSzPts val="1800"/>
              <a:buChar char="➢"/>
            </a:pPr>
            <a:r>
              <a:rPr lang="en" sz="1800"/>
              <a:t>            Increased safety</a:t>
            </a:r>
            <a:endParaRPr sz="1800"/>
          </a:p>
          <a:p>
            <a:pPr indent="-342900" lvl="0" marL="457200" rtl="0" algn="l">
              <a:spcBef>
                <a:spcPts val="0"/>
              </a:spcBef>
              <a:spcAft>
                <a:spcPts val="0"/>
              </a:spcAft>
              <a:buSzPts val="1800"/>
              <a:buChar char="➢"/>
            </a:pPr>
            <a:r>
              <a:rPr lang="en" sz="1800"/>
              <a:t>            Energy efficiency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idx="1" type="body"/>
          </p:nvPr>
        </p:nvSpPr>
        <p:spPr>
          <a:xfrm>
            <a:off x="3868325" y="668326"/>
            <a:ext cx="4482600" cy="313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3500"/>
              <a:t> </a:t>
            </a:r>
            <a:r>
              <a:rPr b="1" lang="en" sz="3500"/>
              <a:t>Disadvantages :</a:t>
            </a:r>
            <a:endParaRPr b="1" sz="3500"/>
          </a:p>
          <a:p>
            <a:pPr indent="0" lvl="0" marL="0" rtl="0" algn="l">
              <a:spcBef>
                <a:spcPts val="1600"/>
              </a:spcBef>
              <a:spcAft>
                <a:spcPts val="0"/>
              </a:spcAft>
              <a:buNone/>
            </a:pPr>
            <a:r>
              <a:t/>
            </a:r>
            <a:endParaRPr b="1" sz="3500"/>
          </a:p>
          <a:p>
            <a:pPr indent="-330200" lvl="0" marL="457200" rtl="0" algn="l">
              <a:spcBef>
                <a:spcPts val="1600"/>
              </a:spcBef>
              <a:spcAft>
                <a:spcPts val="0"/>
              </a:spcAft>
              <a:buSzPts val="1600"/>
              <a:buChar char="➢"/>
            </a:pPr>
            <a:r>
              <a:rPr lang="en" sz="1900"/>
              <a:t>Hacking problem</a:t>
            </a:r>
            <a:endParaRPr sz="1900"/>
          </a:p>
          <a:p>
            <a:pPr indent="-349250" lvl="0" marL="457200" rtl="0" algn="l">
              <a:spcBef>
                <a:spcPts val="0"/>
              </a:spcBef>
              <a:spcAft>
                <a:spcPts val="0"/>
              </a:spcAft>
              <a:buSzPts val="1900"/>
              <a:buChar char="➢"/>
            </a:pPr>
            <a:r>
              <a:rPr lang="en" sz="1900"/>
              <a:t>The cost of investment</a:t>
            </a:r>
            <a:endParaRPr sz="1900"/>
          </a:p>
          <a:p>
            <a:pPr indent="-349250" lvl="0" marL="457200" rtl="0" algn="l">
              <a:spcBef>
                <a:spcPts val="0"/>
              </a:spcBef>
              <a:spcAft>
                <a:spcPts val="0"/>
              </a:spcAft>
              <a:buSzPts val="1900"/>
              <a:buChar char="➢"/>
            </a:pPr>
            <a:r>
              <a:rPr lang="en" sz="1900"/>
              <a:t>Reliance on an internet connection</a:t>
            </a:r>
            <a:endParaRPr sz="1900"/>
          </a:p>
          <a:p>
            <a:pPr indent="-349250" lvl="0" marL="457200" rtl="0" algn="l">
              <a:spcBef>
                <a:spcPts val="0"/>
              </a:spcBef>
              <a:spcAft>
                <a:spcPts val="0"/>
              </a:spcAft>
              <a:buSzPts val="1900"/>
              <a:buChar char="➢"/>
            </a:pPr>
            <a:r>
              <a:rPr lang="en" sz="1900"/>
              <a:t>Rewiring older homes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idx="1" type="body"/>
          </p:nvPr>
        </p:nvSpPr>
        <p:spPr>
          <a:xfrm>
            <a:off x="3868325" y="668326"/>
            <a:ext cx="4482600" cy="3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700"/>
              <a:t>Scope</a:t>
            </a:r>
            <a:endParaRPr b="1" sz="3700"/>
          </a:p>
          <a:p>
            <a:pPr indent="-342900" lvl="0" marL="457200" rtl="0" algn="l">
              <a:spcBef>
                <a:spcPts val="1600"/>
              </a:spcBef>
              <a:spcAft>
                <a:spcPts val="0"/>
              </a:spcAft>
              <a:buSzPts val="1800"/>
              <a:buChar char="➢"/>
            </a:pPr>
            <a:r>
              <a:rPr lang="en" sz="1800"/>
              <a:t>Home security goes wireless.</a:t>
            </a:r>
            <a:endParaRPr sz="1800"/>
          </a:p>
          <a:p>
            <a:pPr indent="-342900" lvl="0" marL="457200" rtl="0" algn="l">
              <a:spcBef>
                <a:spcPts val="0"/>
              </a:spcBef>
              <a:spcAft>
                <a:spcPts val="0"/>
              </a:spcAft>
              <a:buSzPts val="1800"/>
              <a:buChar char="➢"/>
            </a:pPr>
            <a:r>
              <a:rPr lang="en" sz="1800"/>
              <a:t>Voice command automation.</a:t>
            </a:r>
            <a:endParaRPr sz="1800"/>
          </a:p>
          <a:p>
            <a:pPr indent="-342900" lvl="0" marL="457200" rtl="0" algn="l">
              <a:spcBef>
                <a:spcPts val="0"/>
              </a:spcBef>
              <a:spcAft>
                <a:spcPts val="0"/>
              </a:spcAft>
              <a:buSzPts val="1800"/>
              <a:buChar char="➢"/>
            </a:pPr>
            <a:r>
              <a:rPr lang="en" sz="1800"/>
              <a:t>New era in energy management.</a:t>
            </a:r>
            <a:endParaRPr sz="1800"/>
          </a:p>
          <a:p>
            <a:pPr indent="0" lvl="0" marL="0" rtl="0" algn="ctr">
              <a:spcBef>
                <a:spcPts val="1600"/>
              </a:spcBef>
              <a:spcAft>
                <a:spcPts val="1600"/>
              </a:spcAft>
              <a:buNone/>
            </a:pPr>
            <a:r>
              <a:t/>
            </a:r>
            <a:endParaRPr b="1" sz="3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4"/>
          <p:cNvPicPr preferRelativeResize="0"/>
          <p:nvPr/>
        </p:nvPicPr>
        <p:blipFill rotWithShape="1">
          <a:blip r:embed="rId3">
            <a:alphaModFix/>
          </a:blip>
          <a:srcRect b="7106" l="0" r="0" t="0"/>
          <a:stretch/>
        </p:blipFill>
        <p:spPr>
          <a:xfrm>
            <a:off x="0" y="0"/>
            <a:ext cx="9143999" cy="3595725"/>
          </a:xfrm>
          <a:prstGeom prst="rect">
            <a:avLst/>
          </a:prstGeom>
          <a:noFill/>
          <a:ln>
            <a:noFill/>
          </a:ln>
        </p:spPr>
      </p:pic>
      <p:pic>
        <p:nvPicPr>
          <p:cNvPr id="421" name="Google Shape;421;p34"/>
          <p:cNvPicPr preferRelativeResize="0"/>
          <p:nvPr/>
        </p:nvPicPr>
        <p:blipFill>
          <a:blip r:embed="rId4">
            <a:alphaModFix/>
          </a:blip>
          <a:stretch>
            <a:fillRect/>
          </a:stretch>
        </p:blipFill>
        <p:spPr>
          <a:xfrm>
            <a:off x="0" y="2437950"/>
            <a:ext cx="4301900" cy="270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idx="1" type="body"/>
          </p:nvPr>
        </p:nvSpPr>
        <p:spPr>
          <a:xfrm>
            <a:off x="4026250" y="370700"/>
            <a:ext cx="4747200" cy="4592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 sz="2500"/>
              <a:t>Conclusion :</a:t>
            </a:r>
            <a:endParaRPr b="1" sz="2500"/>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Home automation is undeniably a resource which can make a home environment automated. People can control their electrical devices via these home automation devices and set up controlling actions through mobile.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In future  this project may have high potential for marketing.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6"/>
          <p:cNvSpPr txBox="1"/>
          <p:nvPr/>
        </p:nvSpPr>
        <p:spPr>
          <a:xfrm>
            <a:off x="2178050" y="246025"/>
            <a:ext cx="48066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Nunito"/>
                <a:ea typeface="Nunito"/>
                <a:cs typeface="Nunito"/>
                <a:sym typeface="Nunito"/>
              </a:rPr>
              <a:t>References</a:t>
            </a:r>
            <a:endParaRPr b="1" sz="2300">
              <a:latin typeface="Nunito"/>
              <a:ea typeface="Nunito"/>
              <a:cs typeface="Nunito"/>
              <a:sym typeface="Nunito"/>
            </a:endParaRPr>
          </a:p>
        </p:txBody>
      </p:sp>
      <p:sp>
        <p:nvSpPr>
          <p:cNvPr id="432" name="Google Shape;432;p36"/>
          <p:cNvSpPr txBox="1"/>
          <p:nvPr/>
        </p:nvSpPr>
        <p:spPr>
          <a:xfrm>
            <a:off x="934175" y="1505875"/>
            <a:ext cx="7086000" cy="239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u="sng">
                <a:solidFill>
                  <a:schemeClr val="hlink"/>
                </a:solidFill>
                <a:latin typeface="Nunito"/>
                <a:ea typeface="Nunito"/>
                <a:cs typeface="Nunito"/>
                <a:sym typeface="Nunito"/>
                <a:hlinkClick r:id="rId3"/>
              </a:rPr>
              <a:t>https://en.wikipedia.org/wiki/Home_automation</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u="sng">
                <a:solidFill>
                  <a:schemeClr val="hlink"/>
                </a:solidFill>
                <a:latin typeface="Nunito"/>
                <a:ea typeface="Nunito"/>
                <a:cs typeface="Nunito"/>
                <a:sym typeface="Nunito"/>
                <a:hlinkClick r:id="rId4"/>
              </a:rPr>
              <a:t>https://www.netacad.com/courses/packet-tracer</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u="sng">
                <a:solidFill>
                  <a:schemeClr val="hlink"/>
                </a:solidFill>
                <a:latin typeface="Nunito"/>
                <a:ea typeface="Nunito"/>
                <a:cs typeface="Nunito"/>
                <a:sym typeface="Nunito"/>
                <a:hlinkClick r:id="rId5"/>
              </a:rPr>
              <a:t>https://community.cisco.com/t5/switching/packet-tracer-help/td-p/3070170</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u="sng">
                <a:solidFill>
                  <a:schemeClr val="hlink"/>
                </a:solidFill>
                <a:latin typeface="Nunito"/>
                <a:ea typeface="Nunito"/>
                <a:cs typeface="Nunito"/>
                <a:sym typeface="Nunito"/>
                <a:hlinkClick r:id="rId6"/>
              </a:rPr>
              <a:t>https://create.arduino.cc/projecthub/sumanskd/simulation-of-home-automation-project-using-arduino-bf4f56</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u="sng">
                <a:solidFill>
                  <a:schemeClr val="hlink"/>
                </a:solidFill>
                <a:latin typeface="Nunito"/>
                <a:ea typeface="Nunito"/>
                <a:cs typeface="Nunito"/>
                <a:sym typeface="Nunito"/>
                <a:hlinkClick r:id="rId7"/>
              </a:rPr>
              <a:t>https://iopscience.iop.org/article/10.1088/1742-6596/1007/1/012021#:~:text=The%20home%20smart%20design%20is,Internet%20Thing%20(IoT)%20control.</a:t>
            </a:r>
            <a:endParaRPr>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3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339" name="Google Shape;339;p22"/>
          <p:cNvSpPr txBox="1"/>
          <p:nvPr>
            <p:ph idx="1" type="body"/>
          </p:nvPr>
        </p:nvSpPr>
        <p:spPr>
          <a:xfrm>
            <a:off x="324475" y="1782125"/>
            <a:ext cx="8494800" cy="3230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 would like to express my special thanks of gratitude to my professor Prasun Ghosal Sir as well as our HOD sir who gave us the golden opportunity to do this wonderful project on the topic IOT Based System for Smart City, which also helped me in doing a lot of Research and i came to know about so many new things I am really thankful to them.</a:t>
            </a:r>
            <a:endParaRPr/>
          </a:p>
          <a:p>
            <a:pPr indent="0" lvl="0" marL="0" rtl="0" algn="l">
              <a:spcBef>
                <a:spcPts val="1600"/>
              </a:spcBef>
              <a:spcAft>
                <a:spcPts val="0"/>
              </a:spcAft>
              <a:buNone/>
            </a:pPr>
            <a:r>
              <a:rPr lang="en"/>
              <a:t>Secondly i would also like to thank my parents and friends who helped me a lot in finalizing this project within the limited time frame.</a:t>
            </a:r>
            <a:endParaRPr/>
          </a:p>
          <a:p>
            <a:pPr indent="0" lvl="0" marL="0" rtl="0" algn="l">
              <a:lnSpc>
                <a:spcPct val="100000"/>
              </a:lnSpc>
              <a:spcBef>
                <a:spcPts val="1600"/>
              </a:spcBef>
              <a:spcAft>
                <a:spcPts val="0"/>
              </a:spcAft>
              <a:buNone/>
            </a:pPr>
            <a:r>
              <a:rPr lang="en"/>
              <a:t>Date: 04 June 2021                                                            </a:t>
            </a:r>
            <a:r>
              <a:rPr lang="en" sz="1100"/>
              <a:t>Prakash Kumar</a:t>
            </a:r>
            <a:endParaRPr sz="1100"/>
          </a:p>
          <a:p>
            <a:pPr indent="457200" lvl="0" marL="4572000" rtl="0" algn="l">
              <a:lnSpc>
                <a:spcPct val="100000"/>
              </a:lnSpc>
              <a:spcBef>
                <a:spcPts val="1600"/>
              </a:spcBef>
              <a:spcAft>
                <a:spcPts val="0"/>
              </a:spcAft>
              <a:buNone/>
            </a:pPr>
            <a:r>
              <a:rPr lang="en" sz="1100"/>
              <a:t> Abhinandan Raj</a:t>
            </a:r>
            <a:endParaRPr sz="1100"/>
          </a:p>
          <a:p>
            <a:pPr indent="457200" lvl="0" marL="4572000" rtl="0" algn="l">
              <a:lnSpc>
                <a:spcPct val="100000"/>
              </a:lnSpc>
              <a:spcBef>
                <a:spcPts val="1600"/>
              </a:spcBef>
              <a:spcAft>
                <a:spcPts val="1600"/>
              </a:spcAft>
              <a:buNone/>
            </a:pPr>
            <a:r>
              <a:rPr lang="en" sz="1100"/>
              <a:t>Abhishek Gupta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345" name="Google Shape;345;p23"/>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Existing Problems</a:t>
            </a:r>
            <a:endParaRPr/>
          </a:p>
          <a:p>
            <a:pPr indent="-317500" lvl="0" marL="457200" rtl="0" algn="l">
              <a:spcBef>
                <a:spcPts val="0"/>
              </a:spcBef>
              <a:spcAft>
                <a:spcPts val="0"/>
              </a:spcAft>
              <a:buSzPts val="1400"/>
              <a:buChar char="❏"/>
            </a:pPr>
            <a:r>
              <a:rPr lang="en"/>
              <a:t>Introduction</a:t>
            </a:r>
            <a:endParaRPr/>
          </a:p>
          <a:p>
            <a:pPr indent="-317500" lvl="0" marL="457200" rtl="0" algn="l">
              <a:spcBef>
                <a:spcPts val="0"/>
              </a:spcBef>
              <a:spcAft>
                <a:spcPts val="0"/>
              </a:spcAft>
              <a:buSzPts val="1400"/>
              <a:buChar char="❏"/>
            </a:pPr>
            <a:r>
              <a:rPr lang="en"/>
              <a:t>What is Home Automation?</a:t>
            </a:r>
            <a:endParaRPr/>
          </a:p>
          <a:p>
            <a:pPr indent="-317500" lvl="0" marL="457200" rtl="0" algn="l">
              <a:spcBef>
                <a:spcPts val="0"/>
              </a:spcBef>
              <a:spcAft>
                <a:spcPts val="0"/>
              </a:spcAft>
              <a:buSzPts val="1400"/>
              <a:buChar char="❏"/>
            </a:pPr>
            <a:r>
              <a:rPr lang="en"/>
              <a:t>Devices Used</a:t>
            </a:r>
            <a:endParaRPr/>
          </a:p>
          <a:p>
            <a:pPr indent="-317500" lvl="0" marL="457200" rtl="0" algn="l">
              <a:spcBef>
                <a:spcPts val="0"/>
              </a:spcBef>
              <a:spcAft>
                <a:spcPts val="0"/>
              </a:spcAft>
              <a:buSzPts val="1400"/>
              <a:buChar char="❏"/>
            </a:pPr>
            <a:r>
              <a:rPr lang="en"/>
              <a:t>Software Used</a:t>
            </a:r>
            <a:endParaRPr/>
          </a:p>
          <a:p>
            <a:pPr indent="-317500" lvl="0" marL="457200" rtl="0" algn="l">
              <a:spcBef>
                <a:spcPts val="0"/>
              </a:spcBef>
              <a:spcAft>
                <a:spcPts val="0"/>
              </a:spcAft>
              <a:buSzPts val="1400"/>
              <a:buChar char="❏"/>
            </a:pPr>
            <a:r>
              <a:rPr lang="en"/>
              <a:t>How it works?</a:t>
            </a:r>
            <a:endParaRPr/>
          </a:p>
          <a:p>
            <a:pPr indent="-317500" lvl="0" marL="457200" rtl="0" algn="l">
              <a:spcBef>
                <a:spcPts val="0"/>
              </a:spcBef>
              <a:spcAft>
                <a:spcPts val="0"/>
              </a:spcAft>
              <a:buSzPts val="1400"/>
              <a:buChar char="❏"/>
            </a:pPr>
            <a:r>
              <a:rPr lang="en"/>
              <a:t>Applications</a:t>
            </a:r>
            <a:endParaRPr/>
          </a:p>
          <a:p>
            <a:pPr indent="-317500" lvl="0" marL="457200" rtl="0" algn="l">
              <a:spcBef>
                <a:spcPts val="0"/>
              </a:spcBef>
              <a:spcAft>
                <a:spcPts val="0"/>
              </a:spcAft>
              <a:buSzPts val="1400"/>
              <a:buChar char="❏"/>
            </a:pPr>
            <a:r>
              <a:rPr lang="en"/>
              <a:t>Advantages</a:t>
            </a:r>
            <a:endParaRPr/>
          </a:p>
          <a:p>
            <a:pPr indent="-317500" lvl="0" marL="457200" rtl="0" algn="l">
              <a:spcBef>
                <a:spcPts val="0"/>
              </a:spcBef>
              <a:spcAft>
                <a:spcPts val="0"/>
              </a:spcAft>
              <a:buSzPts val="1400"/>
              <a:buChar char="❏"/>
            </a:pPr>
            <a:r>
              <a:rPr lang="en"/>
              <a:t>Disadvantages</a:t>
            </a:r>
            <a:endParaRPr/>
          </a:p>
          <a:p>
            <a:pPr indent="-317500" lvl="0" marL="457200" rtl="0" algn="l">
              <a:spcBef>
                <a:spcPts val="0"/>
              </a:spcBef>
              <a:spcAft>
                <a:spcPts val="0"/>
              </a:spcAft>
              <a:buSzPts val="1400"/>
              <a:buChar char="❏"/>
            </a:pPr>
            <a:r>
              <a:rPr lang="en"/>
              <a:t>Scope</a:t>
            </a:r>
            <a:endParaRPr/>
          </a:p>
          <a:p>
            <a:pPr indent="-317500" lvl="0" marL="457200" rtl="0" algn="l">
              <a:spcBef>
                <a:spcPts val="0"/>
              </a:spcBef>
              <a:spcAft>
                <a:spcPts val="0"/>
              </a:spcAft>
              <a:buSzPts val="1400"/>
              <a:buChar char="❏"/>
            </a:pPr>
            <a:r>
              <a:rPr lang="en"/>
              <a:t>DEMO</a:t>
            </a:r>
            <a:endParaRPr/>
          </a:p>
          <a:p>
            <a:pPr indent="-317500" lvl="0" marL="457200" rtl="0" algn="l">
              <a:spcBef>
                <a:spcPts val="0"/>
              </a:spcBef>
              <a:spcAft>
                <a:spcPts val="0"/>
              </a:spcAft>
              <a:buSzPts val="1400"/>
              <a:buChar char="❏"/>
            </a:pPr>
            <a:r>
              <a:rPr lang="en"/>
              <a:t>Conclusion</a:t>
            </a:r>
            <a:endParaRPr/>
          </a:p>
          <a:p>
            <a:pPr indent="-317500" lvl="0" marL="457200" rtl="0" algn="l">
              <a:spcBef>
                <a:spcPts val="0"/>
              </a:spcBef>
              <a:spcAft>
                <a:spcPts val="0"/>
              </a:spcAft>
              <a:buSzPts val="1400"/>
              <a:buChar char="❏"/>
            </a:pPr>
            <a:r>
              <a:rPr lang="en"/>
              <a:t>Reference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 calcmode="lin" valueType="num">
                                      <p:cBhvr additive="base">
                                        <p:cTn dur="1000"/>
                                        <p:tgtEl>
                                          <p:spTgt spid="3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 calcmode="lin" valueType="num">
                                      <p:cBhvr additive="base">
                                        <p:cTn dur="1000"/>
                                        <p:tgtEl>
                                          <p:spTgt spid="3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 calcmode="lin" valueType="num">
                                      <p:cBhvr additive="base">
                                        <p:cTn dur="1000"/>
                                        <p:tgtEl>
                                          <p:spTgt spid="3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 calcmode="lin" valueType="num">
                                      <p:cBhvr additive="base">
                                        <p:cTn dur="1000"/>
                                        <p:tgtEl>
                                          <p:spTgt spid="3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anim calcmode="lin" valueType="num">
                                      <p:cBhvr additive="base">
                                        <p:cTn dur="1000"/>
                                        <p:tgtEl>
                                          <p:spTgt spid="34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anim calcmode="lin" valueType="num">
                                      <p:cBhvr additive="base">
                                        <p:cTn dur="1000"/>
                                        <p:tgtEl>
                                          <p:spTgt spid="34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6" st="6"/>
                                            </p:txEl>
                                          </p:spTgt>
                                        </p:tgtEl>
                                        <p:attrNameLst>
                                          <p:attrName>style.visibility</p:attrName>
                                        </p:attrNameLst>
                                      </p:cBhvr>
                                      <p:to>
                                        <p:strVal val="visible"/>
                                      </p:to>
                                    </p:set>
                                    <p:anim calcmode="lin" valueType="num">
                                      <p:cBhvr additive="base">
                                        <p:cTn dur="1000"/>
                                        <p:tgtEl>
                                          <p:spTgt spid="34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7" st="7"/>
                                            </p:txEl>
                                          </p:spTgt>
                                        </p:tgtEl>
                                        <p:attrNameLst>
                                          <p:attrName>style.visibility</p:attrName>
                                        </p:attrNameLst>
                                      </p:cBhvr>
                                      <p:to>
                                        <p:strVal val="visible"/>
                                      </p:to>
                                    </p:set>
                                    <p:anim calcmode="lin" valueType="num">
                                      <p:cBhvr additive="base">
                                        <p:cTn dur="1000"/>
                                        <p:tgtEl>
                                          <p:spTgt spid="345">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8" st="8"/>
                                            </p:txEl>
                                          </p:spTgt>
                                        </p:tgtEl>
                                        <p:attrNameLst>
                                          <p:attrName>style.visibility</p:attrName>
                                        </p:attrNameLst>
                                      </p:cBhvr>
                                      <p:to>
                                        <p:strVal val="visible"/>
                                      </p:to>
                                    </p:set>
                                    <p:anim calcmode="lin" valueType="num">
                                      <p:cBhvr additive="base">
                                        <p:cTn dur="1000"/>
                                        <p:tgtEl>
                                          <p:spTgt spid="34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9" st="9"/>
                                            </p:txEl>
                                          </p:spTgt>
                                        </p:tgtEl>
                                        <p:attrNameLst>
                                          <p:attrName>style.visibility</p:attrName>
                                        </p:attrNameLst>
                                      </p:cBhvr>
                                      <p:to>
                                        <p:strVal val="visible"/>
                                      </p:to>
                                    </p:set>
                                    <p:anim calcmode="lin" valueType="num">
                                      <p:cBhvr additive="base">
                                        <p:cTn dur="1000"/>
                                        <p:tgtEl>
                                          <p:spTgt spid="345">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10" st="10"/>
                                            </p:txEl>
                                          </p:spTgt>
                                        </p:tgtEl>
                                        <p:attrNameLst>
                                          <p:attrName>style.visibility</p:attrName>
                                        </p:attrNameLst>
                                      </p:cBhvr>
                                      <p:to>
                                        <p:strVal val="visible"/>
                                      </p:to>
                                    </p:set>
                                    <p:anim calcmode="lin" valueType="num">
                                      <p:cBhvr additive="base">
                                        <p:cTn dur="1000"/>
                                        <p:tgtEl>
                                          <p:spTgt spid="345">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11" st="11"/>
                                            </p:txEl>
                                          </p:spTgt>
                                        </p:tgtEl>
                                        <p:attrNameLst>
                                          <p:attrName>style.visibility</p:attrName>
                                        </p:attrNameLst>
                                      </p:cBhvr>
                                      <p:to>
                                        <p:strVal val="visible"/>
                                      </p:to>
                                    </p:set>
                                    <p:anim calcmode="lin" valueType="num">
                                      <p:cBhvr additive="base">
                                        <p:cTn dur="1000"/>
                                        <p:tgtEl>
                                          <p:spTgt spid="345">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xEl>
                                              <p:pRg end="12" st="12"/>
                                            </p:txEl>
                                          </p:spTgt>
                                        </p:tgtEl>
                                        <p:attrNameLst>
                                          <p:attrName>style.visibility</p:attrName>
                                        </p:attrNameLst>
                                      </p:cBhvr>
                                      <p:to>
                                        <p:strVal val="visible"/>
                                      </p:to>
                                    </p:set>
                                    <p:anim calcmode="lin" valueType="num">
                                      <p:cBhvr additive="base">
                                        <p:cTn dur="1000"/>
                                        <p:tgtEl>
                                          <p:spTgt spid="345">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Problems</a:t>
            </a:r>
            <a:endParaRPr/>
          </a:p>
        </p:txBody>
      </p:sp>
      <p:sp>
        <p:nvSpPr>
          <p:cNvPr id="351" name="Google Shape;351;p24"/>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People are generally outside the home for many reasons like travelling and they want to control some devices from a far distance.</a:t>
            </a:r>
            <a:endParaRPr/>
          </a:p>
          <a:p>
            <a:pPr indent="0" lvl="0" marL="0" rtl="0" algn="l">
              <a:spcBef>
                <a:spcPts val="1600"/>
              </a:spcBef>
              <a:spcAft>
                <a:spcPts val="0"/>
              </a:spcAft>
              <a:buNone/>
            </a:pPr>
            <a:r>
              <a:rPr lang="en"/>
              <a:t>Example:</a:t>
            </a:r>
            <a:endParaRPr/>
          </a:p>
          <a:p>
            <a:pPr indent="-317500" lvl="0" marL="457200" rtl="0" algn="l">
              <a:spcBef>
                <a:spcPts val="1600"/>
              </a:spcBef>
              <a:spcAft>
                <a:spcPts val="0"/>
              </a:spcAft>
              <a:buSzPts val="1400"/>
              <a:buChar char="●"/>
            </a:pPr>
            <a:r>
              <a:rPr lang="en"/>
              <a:t>Turn on the AC before they reach home.</a:t>
            </a:r>
            <a:endParaRPr/>
          </a:p>
          <a:p>
            <a:pPr indent="-317500" lvl="0" marL="457200" rtl="0" algn="l">
              <a:spcBef>
                <a:spcPts val="0"/>
              </a:spcBef>
              <a:spcAft>
                <a:spcPts val="0"/>
              </a:spcAft>
              <a:buSzPts val="1400"/>
              <a:buChar char="●"/>
            </a:pPr>
            <a:r>
              <a:rPr lang="en"/>
              <a:t>Water their plants.</a:t>
            </a:r>
            <a:endParaRPr/>
          </a:p>
          <a:p>
            <a:pPr indent="-317500" lvl="0" marL="457200" rtl="0" algn="l">
              <a:spcBef>
                <a:spcPts val="0"/>
              </a:spcBef>
              <a:spcAft>
                <a:spcPts val="0"/>
              </a:spcAft>
              <a:buSzPts val="1400"/>
              <a:buChar char="●"/>
            </a:pPr>
            <a:r>
              <a:rPr lang="en"/>
              <a:t>Want to turn off </a:t>
            </a:r>
            <a:r>
              <a:rPr lang="en"/>
              <a:t>the</a:t>
            </a:r>
            <a:r>
              <a:rPr lang="en"/>
              <a:t> lights and windows if they forgot .</a:t>
            </a:r>
            <a:endParaRPr/>
          </a:p>
          <a:p>
            <a:pPr indent="-317500" lvl="0" marL="457200" rtl="0" algn="l">
              <a:spcBef>
                <a:spcPts val="0"/>
              </a:spcBef>
              <a:spcAft>
                <a:spcPts val="0"/>
              </a:spcAft>
              <a:buSzPts val="1400"/>
              <a:buChar char="●"/>
            </a:pPr>
            <a:r>
              <a:rPr lang="en"/>
              <a:t>Total control of the home.</a:t>
            </a:r>
            <a:endParaRPr/>
          </a:p>
          <a:p>
            <a:pPr indent="-317500" lvl="0" marL="457200" rtl="0" algn="l">
              <a:spcBef>
                <a:spcPts val="0"/>
              </a:spcBef>
              <a:spcAft>
                <a:spcPts val="0"/>
              </a:spcAft>
              <a:buSzPts val="1400"/>
              <a:buChar char="●"/>
            </a:pPr>
            <a:r>
              <a:rPr lang="en"/>
              <a:t>Check whether we locked the door or 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1" type="body"/>
          </p:nvPr>
        </p:nvSpPr>
        <p:spPr>
          <a:xfrm>
            <a:off x="4026250" y="145450"/>
            <a:ext cx="4747200" cy="4805100"/>
          </a:xfrm>
          <a:prstGeom prst="rect">
            <a:avLst/>
          </a:prstGeom>
        </p:spPr>
        <p:txBody>
          <a:bodyPr anchorCtr="0" anchor="ctr" bIns="91425" lIns="91425" spcFirstLastPara="1" rIns="91425" wrap="square" tIns="91425">
            <a:spAutoFit/>
          </a:bodyPr>
          <a:lstStyle/>
          <a:p>
            <a:pPr indent="1143000" lvl="0" marL="0" rtl="0" algn="l">
              <a:spcBef>
                <a:spcPts val="0"/>
              </a:spcBef>
              <a:spcAft>
                <a:spcPts val="0"/>
              </a:spcAft>
              <a:buNone/>
            </a:pPr>
            <a:r>
              <a:rPr lang="en"/>
              <a:t>       </a:t>
            </a:r>
            <a:r>
              <a:rPr b="1" lang="en" sz="1900"/>
              <a:t>INTRODUCTION</a:t>
            </a:r>
            <a:endParaRPr b="1" sz="1900"/>
          </a:p>
          <a:p>
            <a:pPr indent="0" lvl="0" marL="0" rtl="0" algn="l">
              <a:spcBef>
                <a:spcPts val="1600"/>
              </a:spcBef>
              <a:spcAft>
                <a:spcPts val="0"/>
              </a:spcAft>
              <a:buNone/>
            </a:pPr>
            <a:r>
              <a:rPr lang="en"/>
              <a:t>~ There is an increasing demand for smart homes , where appliances react automatically to changing environmental conditions through one common device.</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This project presents a possible solution whereby the user controls devices by using their existing mobile phone , where control is communicated to the micro-controller from a mobile phone through wi-fi interface.  </a:t>
            </a:r>
            <a:endParaRPr/>
          </a:p>
          <a:p>
            <a:pPr indent="26670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nvSpPr>
        <p:spPr>
          <a:xfrm>
            <a:off x="4026250" y="84925"/>
            <a:ext cx="4711200" cy="472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400">
                <a:solidFill>
                  <a:schemeClr val="dk1"/>
                </a:solidFill>
              </a:rPr>
              <a:t> </a:t>
            </a:r>
            <a:r>
              <a:rPr lang="en" sz="2400">
                <a:solidFill>
                  <a:srgbClr val="4A86E8"/>
                </a:solidFill>
              </a:rPr>
              <a:t>What is Home Automation ?</a:t>
            </a:r>
            <a:endParaRPr sz="2400">
              <a:solidFill>
                <a:srgbClr val="4A86E8"/>
              </a:solidFill>
            </a:endParaRPr>
          </a:p>
          <a:p>
            <a:pPr indent="266700" lvl="0" marL="0" rtl="0" algn="l">
              <a:lnSpc>
                <a:spcPct val="115000"/>
              </a:lnSpc>
              <a:spcBef>
                <a:spcPts val="1200"/>
              </a:spcBef>
              <a:spcAft>
                <a:spcPts val="0"/>
              </a:spcAft>
              <a:buNone/>
            </a:pPr>
            <a:r>
              <a:rPr lang="en" u="sng">
                <a:solidFill>
                  <a:schemeClr val="dk1"/>
                </a:solidFill>
              </a:rPr>
              <a:t> </a:t>
            </a:r>
            <a:endParaRPr u="sng">
              <a:solidFill>
                <a:schemeClr val="dk1"/>
              </a:solidFill>
            </a:endParaRPr>
          </a:p>
          <a:p>
            <a:pPr indent="266700" lvl="0" marL="0" rtl="0" algn="l">
              <a:lnSpc>
                <a:spcPct val="115000"/>
              </a:lnSpc>
              <a:spcBef>
                <a:spcPts val="1200"/>
              </a:spcBef>
              <a:spcAft>
                <a:spcPts val="0"/>
              </a:spcAft>
              <a:buNone/>
            </a:pPr>
            <a:r>
              <a:rPr lang="en">
                <a:solidFill>
                  <a:schemeClr val="dk1"/>
                </a:solidFill>
              </a:rPr>
              <a:t>~ Home automation  involves introducing a degree of computerized or automatic control to certain electrical and electronics system in a building.</a:t>
            </a:r>
            <a:endParaRPr>
              <a:solidFill>
                <a:schemeClr val="dk1"/>
              </a:solidFill>
            </a:endParaRPr>
          </a:p>
          <a:p>
            <a:pPr indent="26670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266700" lvl="0" marL="0" rtl="0" algn="l">
              <a:lnSpc>
                <a:spcPct val="115000"/>
              </a:lnSpc>
              <a:spcBef>
                <a:spcPts val="1200"/>
              </a:spcBef>
              <a:spcAft>
                <a:spcPts val="0"/>
              </a:spcAft>
              <a:buNone/>
            </a:pPr>
            <a:r>
              <a:rPr lang="en">
                <a:solidFill>
                  <a:schemeClr val="dk1"/>
                </a:solidFill>
              </a:rPr>
              <a:t>~ These lighting, temperature control , etc. This paper demonstrate a simple home automation system which contains a remote mobile host controller and several client module(home appliances).</a:t>
            </a:r>
            <a:endParaRPr>
              <a:solidFill>
                <a:schemeClr val="dk1"/>
              </a:solidFill>
            </a:endParaRPr>
          </a:p>
          <a:p>
            <a:pPr indent="26670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266700" lvl="0" marL="0" rtl="0" algn="l">
              <a:lnSpc>
                <a:spcPct val="115000"/>
              </a:lnSpc>
              <a:spcBef>
                <a:spcPts val="1200"/>
              </a:spcBef>
              <a:spcAft>
                <a:spcPts val="1200"/>
              </a:spcAft>
              <a:buNone/>
            </a:pPr>
            <a:r>
              <a:rPr lang="en">
                <a:solidFill>
                  <a:schemeClr val="dk1"/>
                </a:solidFill>
              </a:rPr>
              <a:t>~ The client modules communicate with host controllers through a wireless device such as an android based smart phone.</a:t>
            </a:r>
            <a:endParaRPr>
              <a:solidFill>
                <a:schemeClr val="dk1"/>
              </a:solidFill>
            </a:endParaRPr>
          </a:p>
        </p:txBody>
      </p:sp>
      <p:pic>
        <p:nvPicPr>
          <p:cNvPr id="362" name="Google Shape;362;p26"/>
          <p:cNvPicPr preferRelativeResize="0"/>
          <p:nvPr/>
        </p:nvPicPr>
        <p:blipFill>
          <a:blip r:embed="rId3">
            <a:alphaModFix/>
          </a:blip>
          <a:stretch>
            <a:fillRect/>
          </a:stretch>
        </p:blipFill>
        <p:spPr>
          <a:xfrm>
            <a:off x="0" y="84925"/>
            <a:ext cx="4063552" cy="505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226000" y="5380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Devices Used</a:t>
            </a:r>
            <a:endParaRPr/>
          </a:p>
        </p:txBody>
      </p:sp>
      <p:pic>
        <p:nvPicPr>
          <p:cNvPr id="368" name="Google Shape;368;p27"/>
          <p:cNvPicPr preferRelativeResize="0"/>
          <p:nvPr/>
        </p:nvPicPr>
        <p:blipFill>
          <a:blip r:embed="rId3">
            <a:alphaModFix/>
          </a:blip>
          <a:stretch>
            <a:fillRect/>
          </a:stretch>
        </p:blipFill>
        <p:spPr>
          <a:xfrm>
            <a:off x="59000" y="1200075"/>
            <a:ext cx="3388099" cy="3212650"/>
          </a:xfrm>
          <a:prstGeom prst="rect">
            <a:avLst/>
          </a:prstGeom>
          <a:noFill/>
          <a:ln>
            <a:noFill/>
          </a:ln>
        </p:spPr>
      </p:pic>
      <p:pic>
        <p:nvPicPr>
          <p:cNvPr id="369" name="Google Shape;369;p27"/>
          <p:cNvPicPr preferRelativeResize="0"/>
          <p:nvPr/>
        </p:nvPicPr>
        <p:blipFill>
          <a:blip r:embed="rId4">
            <a:alphaModFix/>
          </a:blip>
          <a:stretch>
            <a:fillRect/>
          </a:stretch>
        </p:blipFill>
        <p:spPr>
          <a:xfrm>
            <a:off x="6428350" y="1200075"/>
            <a:ext cx="2590800" cy="752475"/>
          </a:xfrm>
          <a:prstGeom prst="rect">
            <a:avLst/>
          </a:prstGeom>
          <a:noFill/>
          <a:ln>
            <a:noFill/>
          </a:ln>
        </p:spPr>
      </p:pic>
      <p:pic>
        <p:nvPicPr>
          <p:cNvPr id="370" name="Google Shape;370;p27"/>
          <p:cNvPicPr preferRelativeResize="0"/>
          <p:nvPr/>
        </p:nvPicPr>
        <p:blipFill>
          <a:blip r:embed="rId5">
            <a:alphaModFix/>
          </a:blip>
          <a:stretch>
            <a:fillRect/>
          </a:stretch>
        </p:blipFill>
        <p:spPr>
          <a:xfrm>
            <a:off x="4450300" y="2315225"/>
            <a:ext cx="1978050" cy="2403025"/>
          </a:xfrm>
          <a:prstGeom prst="rect">
            <a:avLst/>
          </a:prstGeom>
          <a:noFill/>
          <a:ln>
            <a:noFill/>
          </a:ln>
        </p:spPr>
      </p:pic>
      <p:sp>
        <p:nvSpPr>
          <p:cNvPr id="371" name="Google Shape;371;p27"/>
          <p:cNvSpPr txBox="1"/>
          <p:nvPr/>
        </p:nvSpPr>
        <p:spPr>
          <a:xfrm>
            <a:off x="611700" y="4536875"/>
            <a:ext cx="25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MCU (microcontroller unit)</a:t>
            </a:r>
            <a:endParaRPr>
              <a:latin typeface="Nunito"/>
              <a:ea typeface="Nunito"/>
              <a:cs typeface="Nunito"/>
              <a:sym typeface="Nunito"/>
            </a:endParaRPr>
          </a:p>
        </p:txBody>
      </p:sp>
      <p:sp>
        <p:nvSpPr>
          <p:cNvPr id="372" name="Google Shape;372;p27"/>
          <p:cNvSpPr txBox="1"/>
          <p:nvPr/>
        </p:nvSpPr>
        <p:spPr>
          <a:xfrm>
            <a:off x="4709225" y="4778900"/>
            <a:ext cx="21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Home Gateway</a:t>
            </a:r>
            <a:endParaRPr>
              <a:latin typeface="Nunito"/>
              <a:ea typeface="Nunito"/>
              <a:cs typeface="Nunito"/>
              <a:sym typeface="Nunito"/>
            </a:endParaRPr>
          </a:p>
        </p:txBody>
      </p:sp>
      <p:sp>
        <p:nvSpPr>
          <p:cNvPr id="373" name="Google Shape;373;p27"/>
          <p:cNvSpPr txBox="1"/>
          <p:nvPr/>
        </p:nvSpPr>
        <p:spPr>
          <a:xfrm>
            <a:off x="6982725" y="2055875"/>
            <a:ext cx="17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Cable modem</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243275" y="4170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Used</a:t>
            </a:r>
            <a:endParaRPr/>
          </a:p>
        </p:txBody>
      </p:sp>
      <p:pic>
        <p:nvPicPr>
          <p:cNvPr id="379" name="Google Shape;379;p28"/>
          <p:cNvPicPr preferRelativeResize="0"/>
          <p:nvPr/>
        </p:nvPicPr>
        <p:blipFill>
          <a:blip r:embed="rId3">
            <a:alphaModFix/>
          </a:blip>
          <a:stretch>
            <a:fillRect/>
          </a:stretch>
        </p:blipFill>
        <p:spPr>
          <a:xfrm>
            <a:off x="1704200" y="1343975"/>
            <a:ext cx="5735604" cy="3240825"/>
          </a:xfrm>
          <a:prstGeom prst="rect">
            <a:avLst/>
          </a:prstGeom>
          <a:noFill/>
          <a:ln>
            <a:noFill/>
          </a:ln>
        </p:spPr>
      </p:pic>
      <p:sp>
        <p:nvSpPr>
          <p:cNvPr id="380" name="Google Shape;380;p28"/>
          <p:cNvSpPr txBox="1"/>
          <p:nvPr/>
        </p:nvSpPr>
        <p:spPr>
          <a:xfrm>
            <a:off x="3568150" y="4623300"/>
            <a:ext cx="28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Version 8.0.0</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2575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it works?</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9"/>
          <p:cNvPicPr preferRelativeResize="0"/>
          <p:nvPr/>
        </p:nvPicPr>
        <p:blipFill>
          <a:blip r:embed="rId3">
            <a:alphaModFix/>
          </a:blip>
          <a:stretch>
            <a:fillRect/>
          </a:stretch>
        </p:blipFill>
        <p:spPr>
          <a:xfrm>
            <a:off x="0" y="1207338"/>
            <a:ext cx="9144000" cy="3716424"/>
          </a:xfrm>
          <a:prstGeom prst="rect">
            <a:avLst/>
          </a:prstGeom>
          <a:noFill/>
          <a:ln>
            <a:noFill/>
          </a:ln>
        </p:spPr>
      </p:pic>
      <p:sp>
        <p:nvSpPr>
          <p:cNvPr id="388" name="Google Shape;388;p29"/>
          <p:cNvSpPr/>
          <p:nvPr/>
        </p:nvSpPr>
        <p:spPr>
          <a:xfrm>
            <a:off x="3922275" y="1455104"/>
            <a:ext cx="2566800" cy="24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715125" y="2059625"/>
            <a:ext cx="1129800" cy="15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2237500" y="3102300"/>
            <a:ext cx="743400" cy="31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2187950" y="2941650"/>
            <a:ext cx="436200" cy="24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29"/>
          <p:cNvPicPr preferRelativeResize="0"/>
          <p:nvPr/>
        </p:nvPicPr>
        <p:blipFill rotWithShape="1">
          <a:blip r:embed="rId4">
            <a:alphaModFix/>
          </a:blip>
          <a:srcRect b="-2092" l="0" r="32782" t="0"/>
          <a:stretch/>
        </p:blipFill>
        <p:spPr>
          <a:xfrm>
            <a:off x="3297925" y="3972325"/>
            <a:ext cx="1228450" cy="654101"/>
          </a:xfrm>
          <a:prstGeom prst="rect">
            <a:avLst/>
          </a:prstGeom>
          <a:noFill/>
          <a:ln>
            <a:noFill/>
          </a:ln>
        </p:spPr>
      </p:pic>
      <p:sp>
        <p:nvSpPr>
          <p:cNvPr id="393" name="Google Shape;393;p29"/>
          <p:cNvSpPr/>
          <p:nvPr/>
        </p:nvSpPr>
        <p:spPr>
          <a:xfrm>
            <a:off x="3466400" y="3714650"/>
            <a:ext cx="832500" cy="24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txBox="1"/>
          <p:nvPr/>
        </p:nvSpPr>
        <p:spPr>
          <a:xfrm>
            <a:off x="3476100" y="3623000"/>
            <a:ext cx="87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Smart sprinkler</a:t>
            </a:r>
            <a:endParaRPr sz="11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