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8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0EF91-A56C-C640-8B95-CDAEFEF29D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4FEB6-232B-D444-9946-D449970795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6567B-08B3-FF40-AC40-CA82068D6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D4F6-9C32-BB4D-8E4F-456DBAE526E3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9EE78-4414-CE41-AFC7-8EAC70125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49B23-7ED2-3B4D-92C2-158DF735C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2E19-9296-9A46-A4C1-2C039EB73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99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50BD7-F032-EB4D-A441-5300B0549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B05412-4C4A-EB45-8D3F-DCC39B15E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CBEC5-6046-7D41-B256-ADE8F354B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D4F6-9C32-BB4D-8E4F-456DBAE526E3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E34BA-5B7B-244F-947D-7E0E7E84B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1CF51-2ADA-3F45-BCFB-5554CE3FC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2E19-9296-9A46-A4C1-2C039EB73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623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7946DB-293E-CB47-9A12-18C9988911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9E8A4C-8477-C64E-A7EC-B6043149C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94B4B-B881-9842-8BD5-1F4365CCA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D4F6-9C32-BB4D-8E4F-456DBAE526E3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BE16E-E80F-A04F-BA26-D7F388189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D48AC-EA77-0942-A143-371229A2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2E19-9296-9A46-A4C1-2C039EB73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322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46E7A-0E53-2A43-BBAC-339814B51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44F22-FAB5-6A47-9DC0-1755DAB94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E2A0C-FBE8-7E4B-8535-931345AFE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D4F6-9C32-BB4D-8E4F-456DBAE526E3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7EB90-47A4-A44A-879E-DEADBEB73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3A776-8BDE-0843-87B0-EEA994243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2E19-9296-9A46-A4C1-2C039EB73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7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B39A4-A52F-3842-93A5-53EFA1FBB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97E7A-F032-AB41-8368-8FFE836F3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9F616-ADE8-5A49-A25B-C3614390B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D4F6-9C32-BB4D-8E4F-456DBAE526E3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AA7A3-398D-174A-BCAA-D1A0CF41B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88D95-3D5B-9446-B95D-E7DB4D925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2E19-9296-9A46-A4C1-2C039EB73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73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9CEAB-3205-DE48-9C29-7B827BEC1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56669-7DAB-7645-A9E1-A32C72CCF1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805BDB-A8B7-AD4E-A49B-E0CC03613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927BA-28DB-F44E-AAA8-CE7F90609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D4F6-9C32-BB4D-8E4F-456DBAE526E3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D1E19-A136-8842-9C5C-2B303811B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30A40-EF65-604E-9F6C-1CC16F68D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2E19-9296-9A46-A4C1-2C039EB73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2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4688C-8BDF-834C-8111-ACDABD468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D9CB2-4379-9D4E-87DC-3002F53DF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6E38F1-683F-FC4C-9D05-F81A05272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78A088-C3A3-DD40-887F-6B199654CC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989DE9-A695-C24A-879C-C7C7283407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D7C785-6861-2F4E-BA0B-3A5A73C6D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D4F6-9C32-BB4D-8E4F-456DBAE526E3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4F520B-E760-334D-94EA-8185D6969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135ADD-B114-A246-A684-D328B6A89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2E19-9296-9A46-A4C1-2C039EB73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42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3F2BD-C206-134A-B7FD-CB952AE46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0DE9FD-91C8-3A4F-A759-D3492FB86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D4F6-9C32-BB4D-8E4F-456DBAE526E3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7BA2FE-69A4-3742-99C7-0C8B988CA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CA8417-0B2C-6C44-8DFE-204469353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2E19-9296-9A46-A4C1-2C039EB73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180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FEF936-301E-3A4D-A904-EDEBBCB27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D4F6-9C32-BB4D-8E4F-456DBAE526E3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83FE4C-FBDF-0144-93D0-6A161376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009FA7-D229-7E4D-A013-2B1975A7E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2E19-9296-9A46-A4C1-2C039EB73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9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4E60F-91A4-704A-B7D4-7EF524A3F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EF737-0F34-6B4A-8A0E-468B9D3BD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AAE680-7774-324C-A189-4F2753BF5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E4F20B-A63E-A244-92F6-064938ACC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D4F6-9C32-BB4D-8E4F-456DBAE526E3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030FA4-2EA3-6F49-BB99-C606832B8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51325-8EF2-274C-9897-99E610902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2E19-9296-9A46-A4C1-2C039EB73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84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24655-A3A8-D741-B2A9-0708413B5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CD0D75-A5EA-FC41-9115-75A74C7FA1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67036B-8612-5240-8E8C-C261DBDCF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90109C-48D7-9F4B-A2A3-B06C163D6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D4F6-9C32-BB4D-8E4F-456DBAE526E3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A7FE2C-C27D-3547-9F8B-2BD4041C9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284F01-A2FB-8E4F-ABB8-E4B60AE6E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2E19-9296-9A46-A4C1-2C039EB73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39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1EA371-CA67-5F4C-B6E5-B291B3C02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CA36B8-E4D4-9744-854A-0CE02701D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9D11A-42DF-784D-BAB3-E78BB267B2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DD4F6-9C32-BB4D-8E4F-456DBAE526E3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0099C-6DEF-994C-A17A-F8E218B62C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41F35-BCA9-DF49-BC6C-F7630200B7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12E19-9296-9A46-A4C1-2C039EB73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07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" TargetMode="External"/><Relationship Id="rId2" Type="http://schemas.openxmlformats.org/officeDocument/2006/relationships/hyperlink" Target="https://my.xfinity.com/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errit.teamccp.com/#/q/topic:RDK-25237-1910_sprint+(status:open+OR+status:merged)" TargetMode="External"/><Relationship Id="rId2" Type="http://schemas.openxmlformats.org/officeDocument/2006/relationships/hyperlink" Target="https://google.com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CBD4D-AFE0-9D4B-8B6F-ED4B05533E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OCSP Stapling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320A97-9E47-2648-8D82-0F24A96A8B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50093"/>
            <a:ext cx="9144000" cy="2672638"/>
          </a:xfrm>
        </p:spPr>
        <p:txBody>
          <a:bodyPr/>
          <a:lstStyle/>
          <a:p>
            <a:pPr algn="l"/>
            <a:r>
              <a:rPr lang="en-US" dirty="0"/>
              <a:t>Introduction</a:t>
            </a:r>
          </a:p>
          <a:p>
            <a:pPr algn="l"/>
            <a:r>
              <a:rPr lang="en-US" dirty="0"/>
              <a:t>Different methods for certificate revocation checks</a:t>
            </a:r>
          </a:p>
          <a:p>
            <a:pPr algn="l"/>
            <a:r>
              <a:rPr lang="en-US" dirty="0"/>
              <a:t>Implementation Flowchart</a:t>
            </a:r>
          </a:p>
          <a:p>
            <a:pPr algn="l"/>
            <a:r>
              <a:rPr lang="en-US" dirty="0"/>
              <a:t>Implementation overview of </a:t>
            </a:r>
            <a:r>
              <a:rPr lang="en-US" dirty="0" err="1"/>
              <a:t>ocsp</a:t>
            </a:r>
            <a:r>
              <a:rPr lang="en-US" dirty="0"/>
              <a:t> method</a:t>
            </a:r>
          </a:p>
          <a:p>
            <a:pPr algn="l"/>
            <a:r>
              <a:rPr lang="en-US" dirty="0"/>
              <a:t>Questions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461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F8E844-0A12-BB49-AB64-7CE34DBAEBDA}"/>
              </a:ext>
            </a:extLst>
          </p:cNvPr>
          <p:cNvSpPr/>
          <p:nvPr/>
        </p:nvSpPr>
        <p:spPr>
          <a:xfrm>
            <a:off x="1050324" y="1136823"/>
            <a:ext cx="10194325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Logs for each cases using curl commands</a:t>
            </a:r>
          </a:p>
          <a:p>
            <a:r>
              <a:rPr lang="en-US" sz="2400" b="1" dirty="0"/>
              <a:t>1. If server supports </a:t>
            </a:r>
            <a:r>
              <a:rPr lang="en-US" sz="2400" b="1" dirty="0" err="1"/>
              <a:t>ocsp</a:t>
            </a:r>
            <a:r>
              <a:rPr lang="en-US" sz="2400" b="1" dirty="0"/>
              <a:t> stapling</a:t>
            </a:r>
          </a:p>
          <a:p>
            <a:r>
              <a:rPr lang="en-US" sz="2400" dirty="0"/>
              <a:t>     curl -v --cert-status </a:t>
            </a:r>
            <a:r>
              <a:rPr lang="en-US" sz="2400" dirty="0">
                <a:hlinkClick r:id="rId2"/>
              </a:rPr>
              <a:t>https://my.xfinity.com/</a:t>
            </a:r>
            <a:endParaRPr lang="en-US" sz="2400" dirty="0"/>
          </a:p>
          <a:p>
            <a:r>
              <a:rPr lang="en-US" sz="2400" dirty="0"/>
              <a:t>     * SSL certificate verify ok. * SSL certificate status: good (0)</a:t>
            </a:r>
          </a:p>
          <a:p>
            <a:r>
              <a:rPr lang="en-US" sz="2400" b="1" dirty="0"/>
              <a:t>2. If server doesn’t support stapling just do soft fail</a:t>
            </a:r>
          </a:p>
          <a:p>
            <a:r>
              <a:rPr lang="en-US" sz="2400" dirty="0"/>
              <a:t>     curl -v --cert-status </a:t>
            </a:r>
            <a:r>
              <a:rPr lang="en-US" sz="2400" dirty="0">
                <a:hlinkClick r:id="rId2"/>
              </a:rPr>
              <a:t>https://google.com/</a:t>
            </a:r>
            <a:endParaRPr lang="en-US" sz="2400" dirty="0"/>
          </a:p>
          <a:p>
            <a:r>
              <a:rPr lang="en-US" sz="2400" dirty="0"/>
              <a:t>     * No OCSP response received, </a:t>
            </a:r>
            <a:r>
              <a:rPr lang="en-US" sz="2400" dirty="0" err="1"/>
              <a:t>ocsp</a:t>
            </a:r>
            <a:r>
              <a:rPr lang="en-US" sz="2400" dirty="0"/>
              <a:t> staple soft fail support</a:t>
            </a:r>
          </a:p>
          <a:p>
            <a:r>
              <a:rPr lang="en-US" sz="2400" dirty="0"/>
              <a:t>     &gt; GET / HTTP/1.1</a:t>
            </a:r>
          </a:p>
          <a:p>
            <a:r>
              <a:rPr lang="en-US" sz="2400" dirty="0"/>
              <a:t>     &gt; Host: </a:t>
            </a:r>
            <a:r>
              <a:rPr lang="en-US" sz="2400" dirty="0" err="1"/>
              <a:t>google.com</a:t>
            </a:r>
            <a:endParaRPr lang="en-US" sz="2400" dirty="0"/>
          </a:p>
          <a:p>
            <a:r>
              <a:rPr lang="en-US" sz="2400" b="1" dirty="0"/>
              <a:t>3</a:t>
            </a:r>
            <a:r>
              <a:rPr lang="en-US" sz="2400" dirty="0"/>
              <a:t>. . </a:t>
            </a:r>
            <a:r>
              <a:rPr lang="en-US" sz="2400" b="1" dirty="0"/>
              <a:t>If server doesn’t support stapling contact CA and get </a:t>
            </a:r>
            <a:r>
              <a:rPr lang="en-US" sz="2400" b="1" dirty="0" err="1"/>
              <a:t>ocsp</a:t>
            </a:r>
            <a:r>
              <a:rPr lang="en-US" sz="2400" b="1" dirty="0"/>
              <a:t> response</a:t>
            </a:r>
          </a:p>
          <a:p>
            <a:r>
              <a:rPr lang="en-US" sz="2400" dirty="0"/>
              <a:t>      No OCSP response received, getting response from CA </a:t>
            </a:r>
          </a:p>
          <a:p>
            <a:r>
              <a:rPr lang="en-US" sz="2400" dirty="0"/>
              <a:t>     * SSL certificate status1: good (0) &gt; GET / HTTP/1.1      &gt; Host: </a:t>
            </a:r>
            <a:r>
              <a:rPr lang="en-US" sz="2400" dirty="0">
                <a:hlinkClick r:id="rId3"/>
              </a:rPr>
              <a:t>www.google.com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792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64633-4F07-0F48-8A2B-D2FAECBE189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      Thank You….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             Prakash K S</a:t>
            </a:r>
          </a:p>
        </p:txBody>
      </p:sp>
    </p:spTree>
    <p:extLst>
      <p:ext uri="{BB962C8B-B14F-4D97-AF65-F5344CB8AC3E}">
        <p14:creationId xmlns:p14="http://schemas.microsoft.com/office/powerpoint/2010/main" val="2736207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6C45C-9A70-3C48-BB92-D5F72B634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A9748-3DAF-F54C-97DF-8F18CA19A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33437"/>
          </a:xfrm>
        </p:spPr>
        <p:txBody>
          <a:bodyPr>
            <a:normAutofit/>
          </a:bodyPr>
          <a:lstStyle/>
          <a:p>
            <a:r>
              <a:rPr lang="en-US" sz="2400" dirty="0"/>
              <a:t>its online certificate status  protocol  used to verify status of a digital certificate.</a:t>
            </a:r>
          </a:p>
          <a:p>
            <a:r>
              <a:rPr lang="en-US" sz="2400" dirty="0"/>
              <a:t>It is one of the digital certificate revocation check method.</a:t>
            </a:r>
          </a:p>
          <a:p>
            <a:r>
              <a:rPr lang="en-US" sz="2400" dirty="0"/>
              <a:t>Also known as the </a:t>
            </a:r>
            <a:r>
              <a:rPr lang="en-US" sz="2400" b="1" dirty="0"/>
              <a:t>TLS Certificate Status Request</a:t>
            </a:r>
            <a:r>
              <a:rPr lang="en-US" sz="2400" dirty="0"/>
              <a:t> extension</a:t>
            </a:r>
          </a:p>
          <a:p>
            <a:endParaRPr lang="en-US" sz="2400" dirty="0"/>
          </a:p>
          <a:p>
            <a:r>
              <a:rPr lang="en-US" sz="2400" b="1" dirty="0"/>
              <a:t>Requirements:</a:t>
            </a:r>
          </a:p>
          <a:p>
            <a:r>
              <a:rPr lang="en-US" sz="2400" dirty="0"/>
              <a:t>RDK secure connection shall support checking Certificate Revocation List</a:t>
            </a:r>
          </a:p>
          <a:p>
            <a:r>
              <a:rPr lang="en-US" sz="2400" dirty="0"/>
              <a:t>Ex: commands(curl, </a:t>
            </a:r>
            <a:r>
              <a:rPr lang="en-US" sz="2400" dirty="0" err="1"/>
              <a:t>wget</a:t>
            </a:r>
            <a:r>
              <a:rPr lang="en-US" sz="2400" dirty="0"/>
              <a:t>) and browsers</a:t>
            </a:r>
          </a:p>
        </p:txBody>
      </p:sp>
    </p:spTree>
    <p:extLst>
      <p:ext uri="{BB962C8B-B14F-4D97-AF65-F5344CB8AC3E}">
        <p14:creationId xmlns:p14="http://schemas.microsoft.com/office/powerpoint/2010/main" val="3737085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F2EF5-9C85-C147-B13F-B04DB077E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700" dirty="0"/>
              <a:t>Different methods for certificate revocation checks</a:t>
            </a:r>
            <a:br>
              <a:rPr lang="en-US" sz="3700" dirty="0"/>
            </a:br>
            <a:endParaRPr lang="en-US" sz="3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9EBB3-4A92-1A42-8F5B-7DA7EA290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 lnSpcReduction="10000"/>
          </a:bodyPr>
          <a:lstStyle/>
          <a:p>
            <a:r>
              <a:rPr lang="en-US" sz="2400" b="1" dirty="0"/>
              <a:t>CRL: Certificate revocation List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Disadvantages:</a:t>
            </a:r>
          </a:p>
          <a:p>
            <a:pPr marL="0" indent="0">
              <a:buNone/>
            </a:pPr>
            <a:r>
              <a:rPr lang="en-US" sz="2400" dirty="0"/>
              <a:t>  1. Potentially client fetches large CRL’s</a:t>
            </a:r>
          </a:p>
          <a:p>
            <a:pPr marL="0" indent="0">
              <a:buNone/>
            </a:pPr>
            <a:r>
              <a:rPr lang="en-US" sz="2400" dirty="0"/>
              <a:t>  2. Time and space consuming.</a:t>
            </a:r>
          </a:p>
          <a:p>
            <a:pPr marL="0" indent="0">
              <a:buNone/>
            </a:pPr>
            <a:r>
              <a:rPr lang="en-US" sz="2400" dirty="0"/>
              <a:t>  3. Unnecessarily put lot of load on CA servers.</a:t>
            </a:r>
          </a:p>
          <a:p>
            <a:endParaRPr lang="en-US" sz="2000" dirty="0"/>
          </a:p>
        </p:txBody>
      </p:sp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02B887B3-005D-9E42-8DDA-AB50B751E0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32" b="5797"/>
          <a:stretch/>
        </p:blipFill>
        <p:spPr>
          <a:xfrm>
            <a:off x="5120640" y="1904281"/>
            <a:ext cx="6233160" cy="427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150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74B04-0865-E541-95E4-80FA44BA5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700" dirty="0"/>
              <a:t>Different methods for certificate revocation checks</a:t>
            </a:r>
            <a:br>
              <a:rPr lang="en-US" sz="3700" dirty="0"/>
            </a:br>
            <a:endParaRPr lang="en-US" sz="3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242B9-97AC-E04D-85BA-846FB1B7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Autofit/>
          </a:bodyPr>
          <a:lstStyle/>
          <a:p>
            <a:r>
              <a:rPr lang="en-US" sz="2400" b="1" dirty="0"/>
              <a:t>OCSP: online certificate status protocol</a:t>
            </a:r>
          </a:p>
          <a:p>
            <a:pPr marL="0" indent="0">
              <a:buNone/>
            </a:pPr>
            <a:r>
              <a:rPr lang="en-US" sz="2400" dirty="0"/>
              <a:t>Client asks for the revocation status of only the particular certificate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Disadvantages:</a:t>
            </a:r>
          </a:p>
          <a:p>
            <a:pPr marL="0" indent="0">
              <a:buNone/>
            </a:pPr>
            <a:r>
              <a:rPr lang="en-US" sz="2400" dirty="0"/>
              <a:t> 1. Unnecessary load on CA servers</a:t>
            </a:r>
          </a:p>
          <a:p>
            <a:pPr marL="0" indent="0">
              <a:buNone/>
            </a:pPr>
            <a:r>
              <a:rPr lang="en-US" sz="2400" dirty="0"/>
              <a:t> 2. Time latency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473C5EB-781E-7949-8901-2423CB4991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15635"/>
          <a:stretch/>
        </p:blipFill>
        <p:spPr>
          <a:xfrm>
            <a:off x="5120640" y="1904281"/>
            <a:ext cx="6233160" cy="427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545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D7B86-5293-784B-9544-25A48E1DD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Different methods for certificate revocation checks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F063F-56BC-1A48-B088-5350CF34A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5484" cy="4351338"/>
          </a:xfrm>
        </p:spPr>
        <p:txBody>
          <a:bodyPr>
            <a:normAutofit/>
          </a:bodyPr>
          <a:lstStyle/>
          <a:p>
            <a:r>
              <a:rPr lang="en-US" sz="2400" b="1" dirty="0"/>
              <a:t>OCSP staple</a:t>
            </a:r>
          </a:p>
          <a:p>
            <a:r>
              <a:rPr lang="en-US" sz="2400" dirty="0"/>
              <a:t>The server is supposed to prefetch the OCSP response and provide it in the handshake, and if it does not, the client can fetch the OCSP response as in</a:t>
            </a:r>
          </a:p>
          <a:p>
            <a:endParaRPr lang="en-US" sz="2000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8F7460C-716F-B942-AAEC-886BDF6FBA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33" r="2" b="2"/>
          <a:stretch/>
        </p:blipFill>
        <p:spPr>
          <a:xfrm>
            <a:off x="7543691" y="2446638"/>
            <a:ext cx="3529613" cy="3487287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8DEB185-58E4-4946-A9A4-F54F82C8D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758" y="4190281"/>
            <a:ext cx="4673600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152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97A8D-7119-D344-AF1E-2A2CE0DCF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700" dirty="0"/>
              <a:t>Different methods for certificate revocation checks</a:t>
            </a:r>
            <a:br>
              <a:rPr lang="en-US" sz="3700" dirty="0"/>
            </a:br>
            <a:endParaRPr lang="en-US" sz="3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08406-3770-3C4D-BFDA-AE7488242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5484" cy="4351338"/>
          </a:xfrm>
        </p:spPr>
        <p:txBody>
          <a:bodyPr>
            <a:normAutofit/>
          </a:bodyPr>
          <a:lstStyle/>
          <a:p>
            <a:r>
              <a:rPr lang="en-US" sz="2400" b="1" dirty="0"/>
              <a:t>OCSP must staple</a:t>
            </a:r>
          </a:p>
          <a:p>
            <a:r>
              <a:rPr lang="en-US" sz="2400" dirty="0"/>
              <a:t>the server must provide an OCSP response in the handshake or the client will reject the certificate.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Disadvantages:</a:t>
            </a:r>
          </a:p>
          <a:p>
            <a:r>
              <a:rPr lang="en-US" sz="2400" dirty="0"/>
              <a:t>Thousands of server still doesn’t support </a:t>
            </a:r>
            <a:r>
              <a:rPr lang="en-US" sz="2400" dirty="0" err="1"/>
              <a:t>ocsp</a:t>
            </a:r>
            <a:r>
              <a:rPr lang="en-US" sz="2400" dirty="0"/>
              <a:t> stapling, so most of the connections will terminate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C356FA1-676E-D94D-960F-BC89B1C807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62" b="2"/>
          <a:stretch/>
        </p:blipFill>
        <p:spPr>
          <a:xfrm>
            <a:off x="6338316" y="1904281"/>
            <a:ext cx="5074070" cy="427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896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BC9DD-D6A8-2346-9709-F4836BC6D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8410"/>
            <a:ext cx="10515600" cy="593125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Implementation Flowchart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9F051-8C4B-FC40-837A-D0A038385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4530"/>
            <a:ext cx="10515600" cy="4842433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RFC parameters:</a:t>
            </a:r>
          </a:p>
          <a:p>
            <a:pPr marL="0" indent="0">
              <a:buNone/>
            </a:pPr>
            <a:r>
              <a:rPr lang="en-US" sz="1600" dirty="0" err="1"/>
              <a:t>Device.DeviceInfo.X_RDKCENTRAL-COM_RFC.Feature.CRL.Enable</a:t>
            </a:r>
            <a:r>
              <a:rPr lang="en-US" sz="1600" dirty="0"/>
              <a:t> to enable OCSP stapling</a:t>
            </a:r>
          </a:p>
          <a:p>
            <a:pPr marL="0" indent="0">
              <a:buNone/>
            </a:pPr>
            <a:r>
              <a:rPr lang="en-US" sz="1600" dirty="0" err="1"/>
              <a:t>Device.DeviceInfo.X_RDKCENTRAL-COM_RFC.Feature.CRL.DirectOCSP</a:t>
            </a:r>
            <a:r>
              <a:rPr lang="en-US" sz="1600" dirty="0"/>
              <a:t> to enable </a:t>
            </a:r>
            <a:r>
              <a:rPr lang="en-US" sz="1600" dirty="0" err="1"/>
              <a:t>ocsp</a:t>
            </a:r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5374C293-7333-BF44-A924-605F3E805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769" y="2360141"/>
            <a:ext cx="10352745" cy="457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870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21347-60FF-BE49-8E36-44A8ABFCE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Detailed Implementation steps for </a:t>
            </a:r>
            <a:r>
              <a:rPr lang="en-US" dirty="0" err="1"/>
              <a:t>ocsp</a:t>
            </a:r>
            <a:r>
              <a:rPr lang="en-US" dirty="0"/>
              <a:t> method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9BA79-2BD3-A547-BE97-F3143A4BE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If client didn't receive stapled </a:t>
            </a:r>
            <a:r>
              <a:rPr lang="en-US" sz="2400" dirty="0" err="1"/>
              <a:t>ocsp</a:t>
            </a:r>
            <a:r>
              <a:rPr lang="en-US" sz="2400" dirty="0"/>
              <a:t> response as part of initial handshake(refer slide 3), then </a:t>
            </a:r>
          </a:p>
          <a:p>
            <a:pPr marL="0" indent="0">
              <a:buNone/>
            </a:pPr>
            <a:r>
              <a:rPr lang="en-US" sz="2400" dirty="0"/>
              <a:t>   1. Get and parse the server certificate and store it in .PEM format.</a:t>
            </a:r>
          </a:p>
          <a:p>
            <a:pPr marL="0" indent="0">
              <a:buNone/>
            </a:pPr>
            <a:r>
              <a:rPr lang="en-US" sz="2400" dirty="0"/>
              <a:t>   2. Get, parse the CA's chain of certificates and store it in .PEM format.</a:t>
            </a:r>
          </a:p>
          <a:p>
            <a:pPr marL="0" indent="0">
              <a:buNone/>
            </a:pPr>
            <a:r>
              <a:rPr lang="en-US" sz="2400" dirty="0"/>
              <a:t>   3. parse the OCSP responder URI from the server certificate.</a:t>
            </a:r>
          </a:p>
          <a:p>
            <a:pPr marL="0" indent="0">
              <a:buNone/>
            </a:pPr>
            <a:r>
              <a:rPr lang="en-US" sz="2400" dirty="0"/>
              <a:t>        char *</a:t>
            </a:r>
            <a:r>
              <a:rPr lang="en-US" sz="2400" dirty="0" err="1"/>
              <a:t>SaveCerts</a:t>
            </a:r>
            <a:r>
              <a:rPr lang="en-US" sz="2400" dirty="0"/>
              <a:t>(SSL* </a:t>
            </a:r>
            <a:r>
              <a:rPr lang="en-US" sz="2400" dirty="0" err="1"/>
              <a:t>ssl</a:t>
            </a:r>
            <a:r>
              <a:rPr lang="en-US" sz="2400" dirty="0"/>
              <a:t>, char *</a:t>
            </a:r>
            <a:r>
              <a:rPr lang="en-US" sz="2400" dirty="0" err="1"/>
              <a:t>issuercert</a:t>
            </a:r>
            <a:r>
              <a:rPr lang="en-US" sz="2400" dirty="0"/>
              <a:t>, char *</a:t>
            </a:r>
            <a:r>
              <a:rPr lang="en-US" sz="2400" dirty="0" err="1"/>
              <a:t>servercert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                 {</a:t>
            </a:r>
          </a:p>
          <a:p>
            <a:pPr marL="0" indent="0">
              <a:buNone/>
            </a:pPr>
            <a:r>
              <a:rPr lang="en-US" sz="2400" dirty="0"/>
              <a:t>                   ………}</a:t>
            </a:r>
          </a:p>
          <a:p>
            <a:pPr marL="0" indent="0">
              <a:buNone/>
            </a:pPr>
            <a:r>
              <a:rPr lang="en-US" sz="24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552826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F8E844-0A12-BB49-AB64-7CE34DBAEBDA}"/>
              </a:ext>
            </a:extLst>
          </p:cNvPr>
          <p:cNvSpPr/>
          <p:nvPr/>
        </p:nvSpPr>
        <p:spPr>
          <a:xfrm>
            <a:off x="1050324" y="1136823"/>
            <a:ext cx="10194325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4. Prepare </a:t>
            </a:r>
            <a:r>
              <a:rPr lang="en-US" dirty="0" err="1"/>
              <a:t>ocsp</a:t>
            </a:r>
            <a:r>
              <a:rPr lang="en-US" dirty="0"/>
              <a:t> request to send to CA's responder.</a:t>
            </a:r>
          </a:p>
          <a:p>
            <a:r>
              <a:rPr lang="en-US" dirty="0"/>
              <a:t>         request = </a:t>
            </a:r>
            <a:r>
              <a:rPr lang="en-US" dirty="0" err="1"/>
              <a:t>prepare_ocsp_request</a:t>
            </a:r>
            <a:r>
              <a:rPr lang="en-US" dirty="0"/>
              <a:t>(</a:t>
            </a:r>
            <a:r>
              <a:rPr lang="en-US" dirty="0" err="1"/>
              <a:t>issuercertname</a:t>
            </a:r>
            <a:r>
              <a:rPr lang="en-US" dirty="0"/>
              <a:t>, </a:t>
            </a:r>
            <a:r>
              <a:rPr lang="en-US" dirty="0" err="1"/>
              <a:t>servercertname</a:t>
            </a:r>
            <a:r>
              <a:rPr lang="en-US" dirty="0"/>
              <a:t>);</a:t>
            </a:r>
          </a:p>
          <a:p>
            <a:r>
              <a:rPr lang="en-US" dirty="0"/>
              <a:t>          if(!request)</a:t>
            </a:r>
          </a:p>
          <a:p>
            <a:r>
              <a:rPr lang="en-US" dirty="0"/>
              <a:t>          </a:t>
            </a:r>
            <a:r>
              <a:rPr lang="en-US" dirty="0" err="1"/>
              <a:t>goto</a:t>
            </a:r>
            <a:r>
              <a:rPr lang="en-US" dirty="0"/>
              <a:t> end;</a:t>
            </a:r>
          </a:p>
          <a:p>
            <a:r>
              <a:rPr lang="en-US" dirty="0"/>
              <a:t> 5. Get the OCSP response from CA's responder.</a:t>
            </a:r>
          </a:p>
          <a:p>
            <a:r>
              <a:rPr lang="en-US" dirty="0"/>
              <a:t>         response = </a:t>
            </a:r>
            <a:r>
              <a:rPr lang="en-US" dirty="0" err="1"/>
              <a:t>get_ocspresponse_from_CA</a:t>
            </a:r>
            <a:r>
              <a:rPr lang="en-US" dirty="0"/>
              <a:t>(BACKEND-&gt;handle, request, timeout, </a:t>
            </a:r>
            <a:r>
              <a:rPr lang="en-US" dirty="0" err="1"/>
              <a:t>ocsp_uri</a:t>
            </a:r>
            <a:r>
              <a:rPr lang="en-US" dirty="0"/>
              <a:t>);</a:t>
            </a:r>
          </a:p>
          <a:p>
            <a:r>
              <a:rPr lang="en-US" dirty="0"/>
              <a:t>         if(!response)</a:t>
            </a:r>
          </a:p>
          <a:p>
            <a:r>
              <a:rPr lang="en-US" dirty="0"/>
              <a:t>         </a:t>
            </a:r>
            <a:r>
              <a:rPr lang="en-US" dirty="0" err="1"/>
              <a:t>goto</a:t>
            </a:r>
            <a:r>
              <a:rPr lang="en-US" dirty="0"/>
              <a:t> end;</a:t>
            </a:r>
          </a:p>
          <a:p>
            <a:r>
              <a:rPr lang="en-US" dirty="0"/>
              <a:t>6. Once we get the </a:t>
            </a:r>
            <a:r>
              <a:rPr lang="en-US" dirty="0" err="1"/>
              <a:t>ocsp</a:t>
            </a:r>
            <a:r>
              <a:rPr lang="en-US" dirty="0"/>
              <a:t> response from CA, </a:t>
            </a:r>
          </a:p>
          <a:p>
            <a:r>
              <a:rPr lang="en-US" dirty="0"/>
              <a:t>7. check the cert status </a:t>
            </a:r>
          </a:p>
          <a:p>
            <a:r>
              <a:rPr lang="en-US" dirty="0"/>
              <a:t>    7.1GOOD: continue establish the connection.</a:t>
            </a:r>
            <a:br>
              <a:rPr lang="en-US" dirty="0"/>
            </a:br>
            <a:r>
              <a:rPr lang="en-US" dirty="0"/>
              <a:t>    7.2 cert status REVOKED: terminate TLS connection immediately.</a:t>
            </a:r>
            <a:br>
              <a:rPr lang="en-US" dirty="0"/>
            </a:br>
            <a:r>
              <a:rPr lang="en-US" dirty="0"/>
              <a:t>    7.3 cert status UNKNOWN: terminate TLS connection immediately.</a:t>
            </a:r>
          </a:p>
          <a:p>
            <a:endParaRPr lang="en-US" dirty="0"/>
          </a:p>
          <a:p>
            <a:r>
              <a:rPr lang="en-US" dirty="0"/>
              <a:t>To check certificate status from the curl, you need to use –cert-status option to every curl commands</a:t>
            </a:r>
          </a:p>
          <a:p>
            <a:r>
              <a:rPr lang="en-US" dirty="0"/>
              <a:t>EX: curl -v –cert-status </a:t>
            </a:r>
            <a:r>
              <a:rPr lang="en-US" dirty="0">
                <a:hlinkClick r:id="rId2"/>
              </a:rPr>
              <a:t>https://google.com/</a:t>
            </a:r>
            <a:endParaRPr lang="en-US" dirty="0"/>
          </a:p>
          <a:p>
            <a:r>
              <a:rPr lang="en-US" dirty="0"/>
              <a:t>Implementation reviews:</a:t>
            </a:r>
          </a:p>
          <a:p>
            <a:r>
              <a:rPr lang="en-US" dirty="0">
                <a:hlinkClick r:id="rId3"/>
              </a:rPr>
              <a:t>https://gerrit.teamccp.com/#/q/topic:RDK-25237-1910_sprint+(status:open+OR+status:merged)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195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1458</TotalTime>
  <Words>718</Words>
  <Application>Microsoft Macintosh PowerPoint</Application>
  <PresentationFormat>Widescreen</PresentationFormat>
  <Paragraphs>90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OCSP Stapling  </vt:lpstr>
      <vt:lpstr>Introduction</vt:lpstr>
      <vt:lpstr>Different methods for certificate revocation checks </vt:lpstr>
      <vt:lpstr>Different methods for certificate revocation checks </vt:lpstr>
      <vt:lpstr>Different methods for certificate revocation checks</vt:lpstr>
      <vt:lpstr>Different methods for certificate revocation checks </vt:lpstr>
      <vt:lpstr> Implementation Flowchart </vt:lpstr>
      <vt:lpstr> Detailed Implementation steps for ocsp method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OCSP Stapling</dc:title>
  <dc:creator>Kappe Sanna Nagappa, Prakash (Contractor)</dc:creator>
  <cp:lastModifiedBy>Kappe Sanna Nagappa, Prakash (Contractor)</cp:lastModifiedBy>
  <cp:revision>12</cp:revision>
  <dcterms:created xsi:type="dcterms:W3CDTF">2019-11-21T19:15:56Z</dcterms:created>
  <dcterms:modified xsi:type="dcterms:W3CDTF">2019-11-22T19:48:55Z</dcterms:modified>
</cp:coreProperties>
</file>