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Canva Sans" charset="0"/>
      <p:regular r:id="rId13"/>
    </p:embeddedFont>
    <p:embeddedFont>
      <p:font typeface="Calibri" pitchFamily="34" charset="0"/>
      <p:regular r:id="rId14"/>
      <p:bold r:id="rId15"/>
      <p:italic r:id="rId16"/>
      <p:boldItalic r:id="rId17"/>
    </p:embeddedFont>
    <p:embeddedFont>
      <p:font typeface="Arial Bold" pitchFamily="34" charset="0"/>
      <p:bold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78" d="100"/>
          <a:sy n="78" d="100"/>
        </p:scale>
        <p:origin x="-29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3231654"/>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p>
          <a:p>
            <a:pPr>
              <a:lnSpc>
                <a:spcPts val="3600"/>
              </a:lnSpc>
            </a:pPr>
            <a:r>
              <a:rPr lang="en-US" sz="3000" dirty="0" smtClean="0">
                <a:solidFill>
                  <a:srgbClr val="1482AC"/>
                </a:solidFill>
                <a:latin typeface="Arial Bold"/>
              </a:rPr>
              <a:t>G.PRAKASH </a:t>
            </a:r>
            <a:endParaRPr lang="en-US" sz="3000" dirty="0" smtClean="0">
              <a:solidFill>
                <a:srgbClr val="1482AC"/>
              </a:solidFill>
              <a:latin typeface="Arial Bold"/>
            </a:endParaRPr>
          </a:p>
          <a:p>
            <a:pPr>
              <a:lnSpc>
                <a:spcPts val="3600"/>
              </a:lnSpc>
            </a:pPr>
            <a:r>
              <a:rPr lang="en-US" sz="3000" dirty="0" smtClean="0">
                <a:solidFill>
                  <a:srgbClr val="1482AC"/>
                </a:solidFill>
                <a:latin typeface="Arial Bold"/>
              </a:rPr>
              <a:t>B.E-MECHANICAL ENGINEERING</a:t>
            </a:r>
          </a:p>
          <a:p>
            <a:pPr>
              <a:lnSpc>
                <a:spcPts val="3600"/>
              </a:lnSpc>
            </a:pPr>
            <a:r>
              <a:rPr lang="en-US" sz="3000" dirty="0" smtClean="0">
                <a:solidFill>
                  <a:srgbClr val="1482AC"/>
                </a:solidFill>
                <a:latin typeface="Arial Bold"/>
              </a:rPr>
              <a:t>ADHIPARASAKTHI ENGINEERING COLLEGE,MELMARUVATHUR,</a:t>
            </a:r>
          </a:p>
          <a:p>
            <a:pPr>
              <a:lnSpc>
                <a:spcPts val="3600"/>
              </a:lnSpc>
            </a:pPr>
            <a:endParaRPr lang="en-US" sz="3000" dirty="0">
              <a:solidFill>
                <a:srgbClr val="1482AC"/>
              </a:solidFill>
              <a:latin typeface="Arial Bold"/>
            </a:endParaRPr>
          </a:p>
          <a:p>
            <a:pPr algn="l">
              <a:lnSpc>
                <a:spcPts val="3600"/>
              </a:lnSpc>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a:p>
          <a:p>
            <a:pPr>
              <a:lnSpc>
                <a:spcPts val="1531"/>
              </a:lnSpc>
            </a:pPr>
            <a:r>
              <a:rPr lang="en-US" sz="1094">
                <a:solidFill>
                  <a:srgbClr val="000000"/>
                </a:solidFill>
                <a:latin typeface="Canva Sans"/>
              </a:rPr>
              <a:t>Deployment:</a:t>
            </a:r>
          </a:p>
          <a:p>
            <a:pPr>
              <a:lnSpc>
                <a:spcPts val="1531"/>
              </a:lnSpc>
            </a:pPr>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1406</Words>
  <Application>Microsoft Office PowerPoint</Application>
  <PresentationFormat>Custom</PresentationFormat>
  <Paragraphs>121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Canva Sans</vt:lpstr>
      <vt:lpstr>Calibri</vt:lpstr>
      <vt:lpstr>Arial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MANO</cp:lastModifiedBy>
  <cp:revision>3</cp:revision>
  <dcterms:created xsi:type="dcterms:W3CDTF">2006-08-16T00:00:00Z</dcterms:created>
  <dcterms:modified xsi:type="dcterms:W3CDTF">2024-04-04T10:16:06Z</dcterms:modified>
  <dc:identifier>DAGBXrfDsO8</dc:identifier>
</cp:coreProperties>
</file>