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B66B74-B58F-4CE1-B82B-62A49897A3ED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58A70CA-CA76-4B21-A2DA-998C155EA09E}">
      <dgm:prSet/>
      <dgm:spPr/>
      <dgm:t>
        <a:bodyPr/>
        <a:lstStyle/>
        <a:p>
          <a:r>
            <a:rPr lang="en-IN" b="1" i="1" dirty="0"/>
            <a:t>WEB SCRAPPING</a:t>
          </a:r>
          <a:endParaRPr lang="en-IN" dirty="0"/>
        </a:p>
      </dgm:t>
    </dgm:pt>
    <dgm:pt modelId="{E4652395-AC8E-4B5A-A656-454F527E2D28}" type="parTrans" cxnId="{74392407-D628-4E8E-92D4-44A7B6E0E925}">
      <dgm:prSet/>
      <dgm:spPr/>
      <dgm:t>
        <a:bodyPr/>
        <a:lstStyle/>
        <a:p>
          <a:endParaRPr lang="en-IN"/>
        </a:p>
      </dgm:t>
    </dgm:pt>
    <dgm:pt modelId="{70CEEEB6-B3FD-4933-B0B7-8771E604EA83}" type="sibTrans" cxnId="{74392407-D628-4E8E-92D4-44A7B6E0E925}">
      <dgm:prSet/>
      <dgm:spPr/>
      <dgm:t>
        <a:bodyPr/>
        <a:lstStyle/>
        <a:p>
          <a:endParaRPr lang="en-IN"/>
        </a:p>
      </dgm:t>
    </dgm:pt>
    <dgm:pt modelId="{488E7416-F333-4A76-9EA1-D90950B60F5A}" type="pres">
      <dgm:prSet presAssocID="{00B66B74-B58F-4CE1-B82B-62A49897A3ED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475E495D-1683-4C13-8E4E-2BE2373517B1}" type="pres">
      <dgm:prSet presAssocID="{058A70CA-CA76-4B21-A2DA-998C155EA09E}" presName="horFlow" presStyleCnt="0"/>
      <dgm:spPr/>
    </dgm:pt>
    <dgm:pt modelId="{8349EE13-F081-4943-A9FD-5FF62EE6F864}" type="pres">
      <dgm:prSet presAssocID="{058A70CA-CA76-4B21-A2DA-998C155EA09E}" presName="bigChev" presStyleLbl="node1" presStyleIdx="0" presStyleCnt="1" custLinFactNeighborX="-6451" custLinFactNeighborY="-1241"/>
      <dgm:spPr/>
    </dgm:pt>
  </dgm:ptLst>
  <dgm:cxnLst>
    <dgm:cxn modelId="{74392407-D628-4E8E-92D4-44A7B6E0E925}" srcId="{00B66B74-B58F-4CE1-B82B-62A49897A3ED}" destId="{058A70CA-CA76-4B21-A2DA-998C155EA09E}" srcOrd="0" destOrd="0" parTransId="{E4652395-AC8E-4B5A-A656-454F527E2D28}" sibTransId="{70CEEEB6-B3FD-4933-B0B7-8771E604EA83}"/>
    <dgm:cxn modelId="{4468034A-9CA7-4F0E-A558-FD98D1A2980A}" type="presOf" srcId="{00B66B74-B58F-4CE1-B82B-62A49897A3ED}" destId="{488E7416-F333-4A76-9EA1-D90950B60F5A}" srcOrd="0" destOrd="0" presId="urn:microsoft.com/office/officeart/2005/8/layout/lProcess3"/>
    <dgm:cxn modelId="{212A08E6-2676-4BEC-B7BE-4BB6B9D5DC01}" type="presOf" srcId="{058A70CA-CA76-4B21-A2DA-998C155EA09E}" destId="{8349EE13-F081-4943-A9FD-5FF62EE6F864}" srcOrd="0" destOrd="0" presId="urn:microsoft.com/office/officeart/2005/8/layout/lProcess3"/>
    <dgm:cxn modelId="{C5319DDC-7C8A-4DDE-B0A4-5835E58FE061}" type="presParOf" srcId="{488E7416-F333-4A76-9EA1-D90950B60F5A}" destId="{475E495D-1683-4C13-8E4E-2BE2373517B1}" srcOrd="0" destOrd="0" presId="urn:microsoft.com/office/officeart/2005/8/layout/lProcess3"/>
    <dgm:cxn modelId="{6396A3CF-2268-4141-8BA1-03B44A452C50}" type="presParOf" srcId="{475E495D-1683-4C13-8E4E-2BE2373517B1}" destId="{8349EE13-F081-4943-A9FD-5FF62EE6F864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49EE13-F081-4943-A9FD-5FF62EE6F864}">
      <dsp:nvSpPr>
        <dsp:cNvPr id="0" name=""/>
        <dsp:cNvSpPr/>
      </dsp:nvSpPr>
      <dsp:spPr>
        <a:xfrm>
          <a:off x="0" y="0"/>
          <a:ext cx="3613161" cy="14452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21590" rIns="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b="1" i="1" kern="1200" dirty="0"/>
            <a:t>WEB SCRAPPING</a:t>
          </a:r>
          <a:endParaRPr lang="en-IN" sz="3400" kern="1200" dirty="0"/>
        </a:p>
      </dsp:txBody>
      <dsp:txXfrm>
        <a:off x="722632" y="0"/>
        <a:ext cx="2167897" cy="14452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15/08/2024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3976" y="566551"/>
            <a:ext cx="8624047" cy="392672"/>
          </a:xfrm>
        </p:spPr>
        <p:txBody>
          <a:bodyPr>
            <a:normAutofit/>
          </a:bodyPr>
          <a:lstStyle/>
          <a:p>
            <a:r>
              <a:rPr lang="en-IN" sz="1600" dirty="0"/>
              <a:t>BA TECHNOLOGY, DATA, &amp; INSIGHT</a:t>
            </a:r>
            <a:endParaRPr lang="en-GB" sz="1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5765" y="3312766"/>
            <a:ext cx="9144000" cy="1655762"/>
          </a:xfrm>
        </p:spPr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645F0BD-4C29-7361-ADFC-E0C2D6AF25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0020114"/>
              </p:ext>
            </p:extLst>
          </p:nvPr>
        </p:nvGraphicFramePr>
        <p:xfrm>
          <a:off x="4267199" y="2888454"/>
          <a:ext cx="3783106" cy="1446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D06FE-B0BF-6CAA-CE80-AFECB9851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053918" cy="540310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IN" sz="2800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97973-0D7F-6FBD-822E-A17AB669DE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80343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Key topics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1800" dirty="0"/>
              <a:t>The frequency chart below shows that the key topics within the reviews include “service”, “seat”, “crew” and “staff”, showing that people are actively talking about their experience and staff.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29A2E8-3D52-F301-182D-6DB146F95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80343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Sentiment Out of 1000 reviews, 546 were positive, 437 were negative and 17 were neutral. This means the majority of reviews were polarised as either positive or negative.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9EFA7A-84DA-51D4-7809-3EE448A57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06249"/>
            <a:ext cx="4122818" cy="24024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8497C8-934F-462A-DB70-CDE8E948D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6012"/>
            <a:ext cx="3724835" cy="253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340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82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BA TECHNOLOGY, DATA, &amp; INSIGHT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Prakash R</cp:lastModifiedBy>
  <cp:revision>5</cp:revision>
  <dcterms:created xsi:type="dcterms:W3CDTF">2022-12-06T11:13:27Z</dcterms:created>
  <dcterms:modified xsi:type="dcterms:W3CDTF">2024-08-15T11:18:44Z</dcterms:modified>
</cp:coreProperties>
</file>