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Master+xml" PartName="/ppt/slideMasters/slideMaster2.xml"/>
  <Override ContentType="application/vnd.openxmlformats-officedocument.theme+xml" PartName="/ppt/theme/theme2.xml"/>
  <Override ContentType="application/vnd.openxmlformats-officedocument.presentationml.notesMaster+xml" PartName="/ppt/notesMasters/notesMaster1.xml"/>
  <Override ContentType="application/vnd.openxmlformats-officedocument.theme+xml" PartName="/ppt/theme/theme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Default ContentType="image/jpeg" Extension="jpg"/>
  <Default ContentType="image/png" Extension="png"/>
  <Default ContentType="image/jpeg" Extension="jpe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age11.jpeg" Type="http://schemas.openxmlformats.org/officeDocument/2006/relationships/image"/><Relationship Id="rId12" Target="/ppt/media/image12.png" Type="http://schemas.openxmlformats.org/officeDocument/2006/relationships/image"/><Relationship Id="rId13" Target="/ppt/media/image13.png" Type="http://schemas.openxmlformats.org/officeDocument/2006/relationships/image"/><Relationship Id="rId14" Target="/ppt/media/image14.jpg" Type="http://schemas.openxmlformats.org/officeDocument/2006/relationships/image"/><Relationship Id="rId15" Target="/ppt/media/image15.jpg" Type="http://schemas.openxmlformats.org/officeDocument/2006/relationships/image"/><Relationship Id="rId16" Target="ppt/media/img_cc_black.png" Type="http://schemas.openxmlformats.org/officeDocument/2006/relationships/image"/><Relationship Id="rId17" Target="ppt/presentation.xml" Type="http://schemas.openxmlformats.org/officeDocument/2006/relationships/officeDocument"/><Relationship Id="rId18" Target="docProps/core.xml" Type="http://schemas.openxmlformats.org/package/2006/relationships/metadata/core-properties"/><Relationship Id="rId19"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 id="2147483661" r:id="rId3"/>
  </p:sldMasterIdLst>
  <p:notesMasterIdLst>
    <p:notesMasterId r:id="rId5"/>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type="custom"/>
  <p:notesSz cx="12192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slideMasters/slideMaster2.xml" Type="http://schemas.openxmlformats.org/officeDocument/2006/relationships/slideMaster"/><Relationship Id="rId4" Target="theme/theme2.xml" Type="http://schemas.openxmlformats.org/officeDocument/2006/relationships/theme"/><Relationship Id="rId5" Target="notesMasters/notesMaster1.xml" Type="http://schemas.openxmlformats.org/officeDocument/2006/relationships/notesMaster"/><Relationship Id="rId6" Target="theme/theme3.xml" Type="http://schemas.openxmlformats.org/officeDocument/2006/relationships/theme"/><Relationship Id="rId7" Target="slides/slide1.xml" Type="http://schemas.openxmlformats.org/officeDocument/2006/relationships/slide"/><Relationship Id="rId8" Target="slides/slide2.xml" Type="http://schemas.openxmlformats.org/officeDocument/2006/relationships/slide"/><Relationship Id="rId9" Target="slides/slide3.xml" Type="http://schemas.openxmlformats.org/officeDocument/2006/relationships/slide"/><Relationship Id="rId10" Target="slides/slide4.xml" Type="http://schemas.openxmlformats.org/officeDocument/2006/relationships/slide"/><Relationship Id="rId11" Target="slides/slide5.xml" Type="http://schemas.openxmlformats.org/officeDocument/2006/relationships/slide"/><Relationship Id="rId12" Target="slides/slide6.xml" Type="http://schemas.openxmlformats.org/officeDocument/2006/relationships/slide"/><Relationship Id="rId13" Target="slides/slide7.xml" Type="http://schemas.openxmlformats.org/officeDocument/2006/relationships/slide"/><Relationship Id="rId14" Target="slides/slide8.xml" Type="http://schemas.openxmlformats.org/officeDocument/2006/relationships/slide"/><Relationship Id="rId15" Target="slides/slide9.xml" Type="http://schemas.openxmlformats.org/officeDocument/2006/relationships/slide"/><Relationship Id="rId16" Target="slides/slide10.xml" Type="http://schemas.openxmlformats.org/officeDocument/2006/relationships/slide"/><Relationship Id="rId17" Target="tableStyles.xml" Type="http://schemas.openxmlformats.org/officeDocument/2006/relationships/tableStyles"/><Relationship Id="rId18" Target="presProps.xml" Type="http://schemas.openxmlformats.org/officeDocument/2006/relationships/presProps"/><Relationship Id="rId19"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3.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19.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21.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22.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23.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24.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Slide">
    <p:spTree>
      <p:nvGrpSpPr>
        <p:cNvPr id="1" name=""/>
        <p:cNvGrpSpPr/>
        <p:nvPr/>
      </p:nvGrpSpPr>
      <p:grpSpPr>
        <a:xfrm>
          <a:off x="0" y="0"/>
          <a:ext cx="0" cy="0"/>
          <a:chOff x="0" y="0"/>
          <a:chExt cx="0" cy="0"/>
        </a:xfrm>
      </p:grpSpPr>
      <p:sp>
        <p:nvSpPr>
          <p:cNvPr hidden="false" id="2" name="Footer Placeholder 4">
            <a:extLst>
              <a:ext uri="{70F32D1F-5AE3-4A0B-B756-51ED408B2E44}">
                <a16:creationId xmlns:a16="http://schemas.microsoft.com/office/drawing/2010/main" id="{983B0FEE-DE91-4AB8-AB32-DEBFBD0A142C}"/>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3" name="Slide Number Placeholder 5">
            <a:extLst>
              <a:ext uri="{1101678B-8D4E-4172-A7E8-113AF8C45BFD}">
                <a16:creationId xmlns:a16="http://schemas.microsoft.com/office/drawing/2010/main" id="{FB3E7982-3C73-4D20-BB67-E416E85E614A}"/>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4" name="Date Placeholder 3">
            <a:extLst>
              <a:ext uri="{552DAAD1-1ECF-4C5A-B01D-911D05F3CB95}">
                <a16:creationId xmlns:a16="http://schemas.microsoft.com/office/drawing/2010/main" id="{142C971B-B23A-4554-99F2-A5BD74F78319}"/>
              </a:ext>
            </a:extLst>
          </p:cNvPr>
          <p:cNvSpPr>
            <a:spLocks noGrp="true"/>
          </p:cNvSpPr>
          <p:nvPr>
            <p:ph idx="10" sz="half" type="dt"/>
          </p:nvPr>
        </p:nvSpPr>
        <p:spPr/>
        <p:txBody>
          <a:bodyPr rtlCol="0"/>
          <a:lstStyle>
            <a:lvl1pPr lvl="0"/>
          </a:lstStyle>
          <a:p>
            <a:pPr/>
            <a:r>
              <a:rPr dirty="0" lang="en-US"/>
              <a:t>Date</a:t>
            </a:r>
            <a:endParaRPr dirty="0" lang="en-US"/>
          </a:p>
        </p:txBody>
      </p:sp>
    </p:spTree>
    <p:extLst>
      <p:ext uri="{0874A3FC-315D-4FB8-BCF5-1B500795E0EE}">
        <p14:creationId xmlns:p14="http://schemas.microsoft.com/office/powerpoint/2010/main" val="1712202101382"/>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OverTx">
  <p:cSld name="Title, Content over Content">
    <p:spTree>
      <p:nvGrpSpPr>
        <p:cNvPr id="1" name=""/>
        <p:cNvGrpSpPr/>
        <p:nvPr/>
      </p:nvGrpSpPr>
      <p:grpSpPr>
        <a:xfrm>
          <a:off x="0" y="0"/>
          <a:ext cx="0" cy="0"/>
          <a:chOff x="0" y="0"/>
          <a:chExt cx="0" cy="0"/>
        </a:xfrm>
      </p:grpSpPr>
      <p:sp>
        <p:nvSpPr>
          <p:cNvPr id="4" name="PlaceHolder 1">
            <a:extLst>
              <a:ext uri="{50D2DE7F-4F68-449D-B64B-4920B894A072}">
                <a16:creationId xmlns:a16="http://schemas.microsoft.com/office/drawing/2010/main" id="{27DA897D-C4A7-4759-9C3E-FACCBD5A21FC}"/>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4" name="PlaceHolder 2">
            <a:extLst>
              <a:ext uri="{F2A19311-346C-4F35-9A0A-2E5509ED8988}">
                <a16:creationId xmlns:a16="http://schemas.microsoft.com/office/drawing/2010/main" id="{3B0E38D6-8B7D-439D-9AA3-7BD30AE5DB73}"/>
              </a:ext>
            </a:extLst>
          </p:cNvPr>
          <p:cNvSpPr>
            <a:spLocks noGrp="true"/>
          </p:cNvSpPr>
          <p:nvPr>
            <p:ph idx="1" type="body"/>
          </p:nvPr>
        </p:nvSpPr>
        <p:spPr>
          <a:xfrm rot="0">
            <a:off x="609480" y="1604520"/>
            <a:ext cx="10972439"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4" name="PlaceHolder 3">
            <a:extLst>
              <a:ext uri="{AFAF3CDF-C46E-4735-B955-B5250CF77D5A}">
                <a16:creationId xmlns:a16="http://schemas.microsoft.com/office/drawing/2010/main" id="{D0332A62-0878-4F03-8001-72AFEF45A647}"/>
              </a:ext>
            </a:extLst>
          </p:cNvPr>
          <p:cNvSpPr>
            <a:spLocks noGrp="true"/>
          </p:cNvSpPr>
          <p:nvPr>
            <p:ph idx="2" type="body"/>
          </p:nvPr>
        </p:nvSpPr>
        <p:spPr>
          <a:xfrm rot="0">
            <a:off x="609480" y="3682080"/>
            <a:ext cx="10972439"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5" name="Footer Placeholder 4">
            <a:extLst>
              <a:ext uri="{E623D9E3-599A-4542-B8FB-B18ABF3228D2}">
                <a16:creationId xmlns:a16="http://schemas.microsoft.com/office/drawing/2010/main" id="{01A2B5A7-47D5-4DE4-B811-CCD401972679}"/>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6" name="Slide Number Placeholder 5">
            <a:extLst>
              <a:ext uri="{1EF18DE2-CADF-4219-962B-CC077AA61BA0}">
                <a16:creationId xmlns:a16="http://schemas.microsoft.com/office/drawing/2010/main" id="{C8C664D6-61D5-4842-A240-C277A5518556}"/>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7" name="Date Placeholder 3">
            <a:extLst>
              <a:ext uri="{B6000CD2-A0A4-4E7E-BB72-2F2FFD97D562}">
                <a16:creationId xmlns:a16="http://schemas.microsoft.com/office/drawing/2010/main" id="{DB417DC5-0805-419D-BAEA-BD36F2CC65A0}"/>
              </a:ext>
            </a:extLst>
          </p:cNvPr>
          <p:cNvSpPr>
            <a:spLocks noGrp="true"/>
          </p:cNvSpPr>
          <p:nvPr>
            <p:ph idx="10" sz="half" type="dt"/>
          </p:nvPr>
        </p:nvSpPr>
        <p:spPr/>
        <p:txBody>
          <a:bodyPr rtlCol="0"/>
          <a:lstStyle>
            <a:lvl1pPr lvl="0"/>
          </a:lstStyle>
          <a:p>
            <a:pPr/>
            <a:r>
              <a:rPr dirty="0" lang="en-US"/>
              <a:t>Date</a:t>
            </a:r>
            <a:endParaRPr dirty="0" lang="en-US"/>
          </a:p>
        </p:txBody>
      </p:sp>
    </p:spTree>
    <p:extLst>
      <p:ext uri="{1ED6F141-88AB-4B4A-9820-1E959F76BD7A}">
        <p14:creationId xmlns:p14="http://schemas.microsoft.com/office/powerpoint/2010/main" val="1712202101396"/>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fourObj">
  <p:cSld name="Title, 4 Content">
    <p:spTree>
      <p:nvGrpSpPr>
        <p:cNvPr id="1" name=""/>
        <p:cNvGrpSpPr/>
        <p:nvPr/>
      </p:nvGrpSpPr>
      <p:grpSpPr>
        <a:xfrm>
          <a:off x="0" y="0"/>
          <a:ext cx="0" cy="0"/>
          <a:chOff x="0" y="0"/>
          <a:chExt cx="0" cy="0"/>
        </a:xfrm>
      </p:grpSpPr>
      <p:sp>
        <p:nvSpPr>
          <p:cNvPr id="6" name="PlaceHolder 1">
            <a:extLst>
              <a:ext uri="{8DD0EEA5-A860-46B6-8BEC-435B113DC966}">
                <a16:creationId xmlns:a16="http://schemas.microsoft.com/office/drawing/2010/main" id="{51602AB9-C2C5-4879-AD2F-F2F043AFE53C}"/>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6" name="PlaceHolder 2">
            <a:extLst>
              <a:ext uri="{60C2F73A-B995-4705-8D61-2135E52555F5}">
                <a16:creationId xmlns:a16="http://schemas.microsoft.com/office/drawing/2010/main" id="{2148D2A8-4F2C-43AF-BE49-E282A94DB2CB}"/>
              </a:ext>
            </a:extLst>
          </p:cNvPr>
          <p:cNvSpPr>
            <a:spLocks noGrp="true"/>
          </p:cNvSpPr>
          <p:nvPr>
            <p:ph idx="1" type="body"/>
          </p:nvPr>
        </p:nvSpPr>
        <p:spPr>
          <a:xfrm rot="0">
            <a:off x="60948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6" name="PlaceHolder 3">
            <a:extLst>
              <a:ext uri="{AC22A23A-1985-4E78-B853-7169563670DD}">
                <a16:creationId xmlns:a16="http://schemas.microsoft.com/office/drawing/2010/main" id="{9425DA20-676F-4D84-B2CF-6D9CF5DD1565}"/>
              </a:ext>
            </a:extLst>
          </p:cNvPr>
          <p:cNvSpPr>
            <a:spLocks noGrp="true"/>
          </p:cNvSpPr>
          <p:nvPr>
            <p:ph idx="2" type="body"/>
          </p:nvPr>
        </p:nvSpPr>
        <p:spPr>
          <a:xfrm rot="0">
            <a:off x="623196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6" name="PlaceHolder 4">
            <a:extLst>
              <a:ext uri="{837D0967-A7A2-4D89-8A70-F579C2005BFD}">
                <a16:creationId xmlns:a16="http://schemas.microsoft.com/office/drawing/2010/main" id="{C90D2047-93B3-462F-B60F-DF0BE8557013}"/>
              </a:ext>
            </a:extLst>
          </p:cNvPr>
          <p:cNvSpPr>
            <a:spLocks noGrp="true"/>
          </p:cNvSpPr>
          <p:nvPr>
            <p:ph idx="3" type="body"/>
          </p:nvPr>
        </p:nvSpPr>
        <p:spPr>
          <a:xfrm rot="0">
            <a:off x="609480" y="368208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6" name="PlaceHolder 5">
            <a:extLst>
              <a:ext uri="{EACDE29D-0527-4E9F-ACE9-12BFC1673367}">
                <a16:creationId xmlns:a16="http://schemas.microsoft.com/office/drawing/2010/main" id="{ECF77D48-4DC2-455A-A0AD-FBF7471D19E6}"/>
              </a:ext>
            </a:extLst>
          </p:cNvPr>
          <p:cNvSpPr>
            <a:spLocks noGrp="true"/>
          </p:cNvSpPr>
          <p:nvPr>
            <p:ph idx="4" type="body"/>
          </p:nvPr>
        </p:nvSpPr>
        <p:spPr>
          <a:xfrm rot="0">
            <a:off x="6231960" y="368208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7" name="Footer Placeholder 4">
            <a:extLst>
              <a:ext uri="{5250F44D-6D0F-4B3F-8769-65BDAA14E230}">
                <a16:creationId xmlns:a16="http://schemas.microsoft.com/office/drawing/2010/main" id="{FA5C97C8-EE58-412F-9E4A-C2664C830F55}"/>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8" name="Slide Number Placeholder 5">
            <a:extLst>
              <a:ext uri="{3C70752B-F5C3-459D-BF10-050D980D6C9F}">
                <a16:creationId xmlns:a16="http://schemas.microsoft.com/office/drawing/2010/main" id="{36B3B512-35DF-4728-9FEA-811FBBB031AD}"/>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9" name="Date Placeholder 3">
            <a:extLst>
              <a:ext uri="{A8B32991-E305-4512-BA57-8464EB090192}">
                <a16:creationId xmlns:a16="http://schemas.microsoft.com/office/drawing/2010/main" id="{647C538B-F659-4345-AAFE-3345C0E283C5}"/>
              </a:ext>
            </a:extLst>
          </p:cNvPr>
          <p:cNvSpPr>
            <a:spLocks noGrp="true"/>
          </p:cNvSpPr>
          <p:nvPr>
            <p:ph idx="10" sz="half" type="dt"/>
          </p:nvPr>
        </p:nvSpPr>
        <p:spPr/>
        <p:txBody>
          <a:bodyPr rtlCol="0"/>
          <a:lstStyle>
            <a:lvl1pPr lvl="0"/>
          </a:lstStyle>
          <a:p>
            <a:pPr/>
            <a:r>
              <a:rPr dirty="0" lang="en-US"/>
              <a:t>Date</a:t>
            </a:r>
            <a:endParaRPr dirty="0" lang="en-US"/>
          </a:p>
        </p:txBody>
      </p:sp>
    </p:spTree>
    <p:extLst>
      <p:ext uri="{0EB88D03-0AB5-4866-BD4E-F6517287FF27}">
        <p14:creationId xmlns:p14="http://schemas.microsoft.com/office/powerpoint/2010/main" val="1712202101397"/>
      </p:ext>
    </p:extLst>
  </p:cSld>
  <p:clrMapOvr>
    <a:masterClrMapping/>
  </p:clrMapOvr>
</p:sldLayout>
</file>

<file path=ppt/slideLayouts/slideLayout1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Title, 6 Content">
    <p:spTree>
      <p:nvGrpSpPr>
        <p:cNvPr id="1" name=""/>
        <p:cNvGrpSpPr/>
        <p:nvPr/>
      </p:nvGrpSpPr>
      <p:grpSpPr>
        <a:xfrm>
          <a:off x="0" y="0"/>
          <a:ext cx="0" cy="0"/>
          <a:chOff x="0" y="0"/>
          <a:chExt cx="0" cy="0"/>
        </a:xfrm>
      </p:grpSpPr>
      <p:sp>
        <p:nvSpPr>
          <p:cNvPr id="2" name="PlaceHolder 1">
            <a:extLst>
              <a:ext uri="{9C252645-8D11-4FAB-B393-04B17BB6F3F2}">
                <a16:creationId xmlns:a16="http://schemas.microsoft.com/office/drawing/2010/main" id="{72009902-8EEF-41D7-89CD-623DDF0534D2}"/>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3" name="PlaceHolder 2">
            <a:extLst>
              <a:ext uri="{62B89385-89BB-4207-A142-FF91D660C51A}">
                <a16:creationId xmlns:a16="http://schemas.microsoft.com/office/drawing/2010/main" id="{A24B0028-CF9B-4038-9324-D24423E2B83A}"/>
              </a:ext>
            </a:extLst>
          </p:cNvPr>
          <p:cNvSpPr>
            <a:spLocks noGrp="true"/>
          </p:cNvSpPr>
          <p:nvPr>
            <p:ph idx="1" type="body"/>
          </p:nvPr>
        </p:nvSpPr>
        <p:spPr>
          <a:xfrm rot="0">
            <a:off x="609480" y="160452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4" name="PlaceHolder 3">
            <a:extLst>
              <a:ext uri="{78E0C007-9458-4AF5-925F-6B1471FBC68F}">
                <a16:creationId xmlns:a16="http://schemas.microsoft.com/office/drawing/2010/main" id="{49950F6D-D49D-4A6F-AEBE-B080204518D7}"/>
              </a:ext>
            </a:extLst>
          </p:cNvPr>
          <p:cNvSpPr>
            <a:spLocks noGrp="true"/>
          </p:cNvSpPr>
          <p:nvPr>
            <p:ph idx="2" type="body"/>
          </p:nvPr>
        </p:nvSpPr>
        <p:spPr>
          <a:xfrm rot="0">
            <a:off x="4319639" y="160452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4">
            <a:extLst>
              <a:ext uri="{11420683-D6AC-4566-9B83-C303C3526C34}">
                <a16:creationId xmlns:a16="http://schemas.microsoft.com/office/drawing/2010/main" id="{9B8D405A-4BA1-4080-AF5C-D31D75A0C77D}"/>
              </a:ext>
            </a:extLst>
          </p:cNvPr>
          <p:cNvSpPr>
            <a:spLocks noGrp="true"/>
          </p:cNvSpPr>
          <p:nvPr>
            <p:ph idx="3" type="body"/>
          </p:nvPr>
        </p:nvSpPr>
        <p:spPr>
          <a:xfrm rot="0">
            <a:off x="8029800" y="160452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6" name="PlaceHolder 5">
            <a:extLst>
              <a:ext uri="{A6410DFF-488A-45D7-BA24-E31F9390852B}">
                <a16:creationId xmlns:a16="http://schemas.microsoft.com/office/drawing/2010/main" id="{C33A2C97-DA22-4D0F-960D-B5DF61822243}"/>
              </a:ext>
            </a:extLst>
          </p:cNvPr>
          <p:cNvSpPr>
            <a:spLocks noGrp="true"/>
          </p:cNvSpPr>
          <p:nvPr>
            <p:ph idx="4" type="body"/>
          </p:nvPr>
        </p:nvSpPr>
        <p:spPr>
          <a:xfrm rot="0">
            <a:off x="609480" y="368208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7" name="PlaceHolder 6">
            <a:extLst>
              <a:ext uri="{0C1559FC-212B-41EC-BAA7-8E67E0219DBE}">
                <a16:creationId xmlns:a16="http://schemas.microsoft.com/office/drawing/2010/main" id="{8ED82186-9DB6-4A63-8089-B596E8E27FB0}"/>
              </a:ext>
            </a:extLst>
          </p:cNvPr>
          <p:cNvSpPr>
            <a:spLocks noGrp="true"/>
          </p:cNvSpPr>
          <p:nvPr>
            <p:ph idx="5" type="body"/>
          </p:nvPr>
        </p:nvSpPr>
        <p:spPr>
          <a:xfrm rot="0">
            <a:off x="4319639" y="368208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8" name="PlaceHolder 7">
            <a:extLst>
              <a:ext uri="{02FD47D5-929E-4796-BEC3-329C12B67801}">
                <a16:creationId xmlns:a16="http://schemas.microsoft.com/office/drawing/2010/main" id="{9CADD465-20B9-455A-829D-F56E16346616}"/>
              </a:ext>
            </a:extLst>
          </p:cNvPr>
          <p:cNvSpPr>
            <a:spLocks noGrp="true"/>
          </p:cNvSpPr>
          <p:nvPr>
            <p:ph idx="6" type="body"/>
          </p:nvPr>
        </p:nvSpPr>
        <p:spPr>
          <a:xfrm rot="0">
            <a:off x="8029800" y="368208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9" name="Footer Placeholder 4">
            <a:extLst>
              <a:ext uri="{DC382FC9-E9C5-4715-8DAD-1A65BA4095ED}">
                <a16:creationId xmlns:a16="http://schemas.microsoft.com/office/drawing/2010/main" id="{76062DD1-EC1F-4417-9DDD-748A8EBBF9A6}"/>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10" name="Slide Number Placeholder 5">
            <a:extLst>
              <a:ext uri="{EE1EEA11-79CA-49EF-9FA3-2E9D46BE5C3D}">
                <a16:creationId xmlns:a16="http://schemas.microsoft.com/office/drawing/2010/main" id="{3338374C-D206-489A-8770-69DC9962AA77}"/>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11" name="Date Placeholder 3">
            <a:extLst>
              <a:ext uri="{D617E4F4-0AE9-427B-97D2-C398834C29EF}">
                <a16:creationId xmlns:a16="http://schemas.microsoft.com/office/drawing/2010/main" id="{028DE22F-43C2-4363-A433-564600F0B3B2}"/>
              </a:ext>
            </a:extLst>
          </p:cNvPr>
          <p:cNvSpPr>
            <a:spLocks noGrp="true"/>
          </p:cNvSpPr>
          <p:nvPr>
            <p:ph idx="10" sz="half" type="dt"/>
          </p:nvPr>
        </p:nvSpPr>
        <p:spPr/>
        <p:txBody>
          <a:bodyPr rtlCol="0"/>
          <a:lstStyle>
            <a:lvl1pPr lvl="0"/>
          </a:lstStyle>
          <a:p>
            <a:pPr/>
            <a:r>
              <a:rPr dirty="0" lang="en-US"/>
              <a:t>Date</a:t>
            </a:r>
            <a:endParaRPr dirty="0" lang="en-US"/>
          </a:p>
        </p:txBody>
      </p:sp>
    </p:spTree>
    <p:extLst>
      <p:ext uri="{109093D5-655D-43EC-B12B-CB2B0C64F574}">
        <p14:creationId xmlns:p14="http://schemas.microsoft.com/office/powerpoint/2010/main" val="1712202101399"/>
      </p:ext>
    </p:extLst>
  </p:cSld>
  <p:clrMapOvr>
    <a:masterClrMapping/>
  </p:clrMapOvr>
</p:sldLayout>
</file>

<file path=ppt/slideLayouts/slideLayout1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Slide">
    <p:spTree>
      <p:nvGrpSpPr>
        <p:cNvPr id="1" name=""/>
        <p:cNvGrpSpPr/>
        <p:nvPr/>
      </p:nvGrpSpPr>
      <p:grpSpPr>
        <a:xfrm>
          <a:off x="0" y="0"/>
          <a:ext cx="0" cy="0"/>
          <a:chOff x="0" y="0"/>
          <a:chExt cx="0" cy="0"/>
        </a:xfrm>
      </p:grpSpPr>
      <p:sp>
        <p:nvSpPr>
          <p:cNvPr hidden="false" id="2" name="Footer Placeholder 4">
            <a:extLst>
              <a:ext uri="{362E6AB7-4EAC-46A8-932B-A76189F5FB40}">
                <a16:creationId xmlns:a16="http://schemas.microsoft.com/office/drawing/2010/main" id="{D8CFB45B-E0D2-42F1-98B3-407461104607}"/>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3" name="Slide Number Placeholder 5">
            <a:extLst>
              <a:ext uri="{74D11047-EAFD-4DEE-BB0F-9E8EA993EB34}">
                <a16:creationId xmlns:a16="http://schemas.microsoft.com/office/drawing/2010/main" id="{6DB2AFC9-FDB2-4EA0-A2FF-D832C678F7C5}"/>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4" name="Date Placeholder 3">
            <a:extLst>
              <a:ext uri="{2E71E8D0-6BB1-41C0-97ED-2678C384ADA3}">
                <a16:creationId xmlns:a16="http://schemas.microsoft.com/office/drawing/2010/main" id="{CDDDC49D-9B18-43EE-BD82-AEFB5941F3ED}"/>
              </a:ext>
            </a:extLst>
          </p:cNvPr>
          <p:cNvSpPr>
            <a:spLocks noGrp="true"/>
          </p:cNvSpPr>
          <p:nvPr>
            <p:ph idx="10" sz="half" type="dt"/>
          </p:nvPr>
        </p:nvSpPr>
        <p:spPr/>
        <p:txBody>
          <a:bodyPr rtlCol="0"/>
          <a:lstStyle>
            <a:lvl1pPr lvl="0"/>
          </a:lstStyle>
          <a:p>
            <a:pPr/>
            <a:r>
              <a:rPr dirty="0" lang="en-US"/>
              <a:t>Date</a:t>
            </a:r>
            <a:endParaRPr dirty="0" lang="en-US"/>
          </a:p>
        </p:txBody>
      </p:sp>
    </p:spTree>
    <p:extLst>
      <p:ext uri="{A7B9B8CF-4A70-4FCC-BDDD-A31022C9BE7A}">
        <p14:creationId xmlns:p14="http://schemas.microsoft.com/office/powerpoint/2010/main" val="1712202101400"/>
      </p:ext>
    </p:extLst>
  </p:cSld>
  <p:clrMapOvr>
    <a:masterClrMapping/>
  </p:clrMapOvr>
</p:sldLayout>
</file>

<file path=ppt/slideLayouts/slideLayout1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x">
  <p:cSld name="Title Slide">
    <p:spTree>
      <p:nvGrpSpPr>
        <p:cNvPr id="1" name=""/>
        <p:cNvGrpSpPr/>
        <p:nvPr/>
      </p:nvGrpSpPr>
      <p:grpSpPr>
        <a:xfrm>
          <a:off x="0" y="0"/>
          <a:ext cx="0" cy="0"/>
          <a:chOff x="0" y="0"/>
          <a:chExt cx="0" cy="0"/>
        </a:xfrm>
      </p:grpSpPr>
      <p:sp>
        <p:nvSpPr>
          <p:cNvPr id="3" name="PlaceHolder 1">
            <a:extLst>
              <a:ext uri="{558B80F3-005D-4759-AF25-A0BB9B5F9E95}">
                <a16:creationId xmlns:a16="http://schemas.microsoft.com/office/drawing/2010/main" id="{57655655-60CA-4D33-90AF-E7D0D2814BB8}"/>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3" name="PlaceHolder 2">
            <a:extLst>
              <a:ext uri="{1A1DE02D-223E-4BD5-BAE3-11D042A4077D}">
                <a16:creationId xmlns:a16="http://schemas.microsoft.com/office/drawing/2010/main" id="{9A7A29EB-82AC-4577-B749-F1230C4A27CD}"/>
              </a:ext>
            </a:extLst>
          </p:cNvPr>
          <p:cNvSpPr>
            <a:spLocks noGrp="true"/>
          </p:cNvSpPr>
          <p:nvPr>
            <p:ph idx="1" type="subTitle"/>
          </p:nvPr>
        </p:nvSpPr>
        <p:spPr>
          <a:xfrm rot="0">
            <a:off x="609480" y="1604520"/>
            <a:ext cx="10972439" cy="3977280"/>
          </a:xfrm>
          <a:prstGeom prst="rect">
            <a:avLst/>
          </a:prstGeom>
        </p:spPr>
        <p:txBody>
          <a:bodyPr anchor="ctr" bIns="0" lIns="0" rIns="0" rtlCol="0" tIns="0">
            <a:spAutoFit/>
          </a:bodyPr>
          <a:lstStyle/>
          <a:p>
            <a:pPr algn="ctr"/>
            <a:r>
              <a:rPr b="0" dirty="0" lang="en-IN" spc="-1" strike="noStrike" sz="3200">
                <a:latin typeface="Arial"/>
              </a:rPr>
              <a:t/>
            </a:r>
            <a:endParaRPr b="0" dirty="0" lang="en-IN" spc="-1" strike="noStrike" sz="3200">
              <a:latin typeface="Arial"/>
            </a:endParaRPr>
          </a:p>
        </p:txBody>
      </p:sp>
      <p:sp>
        <p:nvSpPr>
          <p:cNvPr hidden="false" id="4" name="Footer Placeholder 4">
            <a:extLst>
              <a:ext uri="{C9D86A99-68A0-4154-AFBF-1AE7644F5589}">
                <a16:creationId xmlns:a16="http://schemas.microsoft.com/office/drawing/2010/main" id="{10AB9D99-4BB8-42A6-BFAC-9C062309D1DB}"/>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5" name="Slide Number Placeholder 5">
            <a:extLst>
              <a:ext uri="{56302C06-CB74-4C3F-B994-4CE93F05255E}">
                <a16:creationId xmlns:a16="http://schemas.microsoft.com/office/drawing/2010/main" id="{DD359B81-313C-4969-818B-C5A6CD191CF1}"/>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6" name="Date Placeholder 3">
            <a:extLst>
              <a:ext uri="{FC6B65B1-2569-4B63-9B4C-A01746C07ADA}">
                <a16:creationId xmlns:a16="http://schemas.microsoft.com/office/drawing/2010/main" id="{44EC4035-5936-48FD-8380-B70CD50E1834}"/>
              </a:ext>
            </a:extLst>
          </p:cNvPr>
          <p:cNvSpPr>
            <a:spLocks noGrp="true"/>
          </p:cNvSpPr>
          <p:nvPr>
            <p:ph idx="10" sz="half" type="dt"/>
          </p:nvPr>
        </p:nvSpPr>
        <p:spPr/>
        <p:txBody>
          <a:bodyPr rtlCol="0"/>
          <a:lstStyle>
            <a:lvl1pPr lvl="0"/>
          </a:lstStyle>
          <a:p>
            <a:pPr/>
            <a:r>
              <a:rPr dirty="0" lang="en-US"/>
              <a:t>Date</a:t>
            </a:r>
            <a:endParaRPr dirty="0" lang="en-US"/>
          </a:p>
        </p:txBody>
      </p:sp>
    </p:spTree>
    <p:extLst>
      <p:ext uri="{D14F6773-713E-49E3-9CDC-3AC8972A1661}">
        <p14:creationId xmlns:p14="http://schemas.microsoft.com/office/powerpoint/2010/main" val="1712202101402"/>
      </p:ext>
    </p:extLst>
  </p:cSld>
  <p:clrMapOvr>
    <a:masterClrMapping/>
  </p:clrMapOvr>
</p:sldLayout>
</file>

<file path=ppt/slideLayouts/slideLayout1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Content">
    <p:spTree>
      <p:nvGrpSpPr>
        <p:cNvPr id="1" name=""/>
        <p:cNvGrpSpPr/>
        <p:nvPr/>
      </p:nvGrpSpPr>
      <p:grpSpPr>
        <a:xfrm>
          <a:off x="0" y="0"/>
          <a:ext cx="0" cy="0"/>
          <a:chOff x="0" y="0"/>
          <a:chExt cx="0" cy="0"/>
        </a:xfrm>
      </p:grpSpPr>
      <p:sp>
        <p:nvSpPr>
          <p:cNvPr id="3" name="PlaceHolder 1">
            <a:extLst>
              <a:ext uri="{49DE55F7-37C9-4EFC-A8C4-5DC641B1C603}">
                <a16:creationId xmlns:a16="http://schemas.microsoft.com/office/drawing/2010/main" id="{EBE0B6FC-8F94-4C94-BA51-819753D9B27D}"/>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3" name="PlaceHolder 2">
            <a:extLst>
              <a:ext uri="{6557AE29-E671-4FCA-82C6-671AAD52A52E}">
                <a16:creationId xmlns:a16="http://schemas.microsoft.com/office/drawing/2010/main" id="{6B12B4EA-FCA1-4E31-BA6E-075DEA1F336F}"/>
              </a:ext>
            </a:extLst>
          </p:cNvPr>
          <p:cNvSpPr>
            <a:spLocks noGrp="true"/>
          </p:cNvSpPr>
          <p:nvPr>
            <p:ph idx="1" type="body"/>
          </p:nvPr>
        </p:nvSpPr>
        <p:spPr>
          <a:xfrm rot="0">
            <a:off x="609480" y="1604520"/>
            <a:ext cx="10972439"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4" name="Footer Placeholder 4">
            <a:extLst>
              <a:ext uri="{A6460C75-19CA-4B7A-88C2-A0A2FD810098}">
                <a16:creationId xmlns:a16="http://schemas.microsoft.com/office/drawing/2010/main" id="{57FA08E7-3EA2-4715-8256-2C7D0D15893E}"/>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5" name="Slide Number Placeholder 5">
            <a:extLst>
              <a:ext uri="{9D8F9C66-8BC5-43CE-AFAF-2DD3246DE723}">
                <a16:creationId xmlns:a16="http://schemas.microsoft.com/office/drawing/2010/main" id="{531696CB-8DB0-4E82-B512-6B7223552E26}"/>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6" name="Date Placeholder 3">
            <a:extLst>
              <a:ext uri="{5F79C665-4FA8-4B52-B601-D0946ECCD2FD}">
                <a16:creationId xmlns:a16="http://schemas.microsoft.com/office/drawing/2010/main" id="{0DF54982-155C-4EBB-ABB4-FA8117371A9B}"/>
              </a:ext>
            </a:extLst>
          </p:cNvPr>
          <p:cNvSpPr>
            <a:spLocks noGrp="true"/>
          </p:cNvSpPr>
          <p:nvPr>
            <p:ph idx="10" sz="half" type="dt"/>
          </p:nvPr>
        </p:nvSpPr>
        <p:spPr/>
        <p:txBody>
          <a:bodyPr rtlCol="0"/>
          <a:lstStyle>
            <a:lvl1pPr lvl="0"/>
          </a:lstStyle>
          <a:p>
            <a:pPr/>
            <a:r>
              <a:rPr dirty="0" lang="en-US"/>
              <a:t>Date</a:t>
            </a:r>
            <a:endParaRPr dirty="0" lang="en-US"/>
          </a:p>
        </p:txBody>
      </p:sp>
    </p:spTree>
    <p:extLst>
      <p:ext uri="{E24AE495-540C-483B-8286-5152A1004FD3}">
        <p14:creationId xmlns:p14="http://schemas.microsoft.com/office/powerpoint/2010/main" val="1712202101403"/>
      </p:ext>
    </p:extLst>
  </p:cSld>
  <p:clrMapOvr>
    <a:masterClrMapping/>
  </p:clrMapOvr>
</p:sldLayout>
</file>

<file path=ppt/slideLayouts/slideLayout1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itle, 2 Content">
    <p:spTree>
      <p:nvGrpSpPr>
        <p:cNvPr id="1" name=""/>
        <p:cNvGrpSpPr/>
        <p:nvPr/>
      </p:nvGrpSpPr>
      <p:grpSpPr>
        <a:xfrm>
          <a:off x="0" y="0"/>
          <a:ext cx="0" cy="0"/>
          <a:chOff x="0" y="0"/>
          <a:chExt cx="0" cy="0"/>
        </a:xfrm>
      </p:grpSpPr>
      <p:sp>
        <p:nvSpPr>
          <p:cNvPr id="4" name="PlaceHolder 1">
            <a:extLst>
              <a:ext uri="{B4A03982-FF2E-4355-83A9-F604FD9D0595}">
                <a16:creationId xmlns:a16="http://schemas.microsoft.com/office/drawing/2010/main" id="{CA76D24E-453D-4739-909A-F2250DD9F743}"/>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4" name="PlaceHolder 2">
            <a:extLst>
              <a:ext uri="{3A9A2093-4A22-4C07-8180-25FCBB19894B}">
                <a16:creationId xmlns:a16="http://schemas.microsoft.com/office/drawing/2010/main" id="{41D08209-EC15-4E4E-B634-290D4E2E4935}"/>
              </a:ext>
            </a:extLst>
          </p:cNvPr>
          <p:cNvSpPr>
            <a:spLocks noGrp="true"/>
          </p:cNvSpPr>
          <p:nvPr>
            <p:ph idx="1" type="body"/>
          </p:nvPr>
        </p:nvSpPr>
        <p:spPr>
          <a:xfrm rot="0">
            <a:off x="609480" y="1604520"/>
            <a:ext cx="5354280"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4" name="PlaceHolder 3">
            <a:extLst>
              <a:ext uri="{9F1C7891-EB5E-4674-852B-9A212046C4F2}">
                <a16:creationId xmlns:a16="http://schemas.microsoft.com/office/drawing/2010/main" id="{FD8FB3E5-75AD-419A-A545-B2F6BA693DE6}"/>
              </a:ext>
            </a:extLst>
          </p:cNvPr>
          <p:cNvSpPr>
            <a:spLocks noGrp="true"/>
          </p:cNvSpPr>
          <p:nvPr>
            <p:ph idx="2" type="body"/>
          </p:nvPr>
        </p:nvSpPr>
        <p:spPr>
          <a:xfrm rot="0">
            <a:off x="6231960" y="1604520"/>
            <a:ext cx="5354280"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5" name="Footer Placeholder 4">
            <a:extLst>
              <a:ext uri="{8634368C-963B-4A2D-A7C6-B8C4966E9FCB}">
                <a16:creationId xmlns:a16="http://schemas.microsoft.com/office/drawing/2010/main" id="{6418C7F3-FED2-4749-AF47-4966BB19BF92}"/>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6" name="Slide Number Placeholder 5">
            <a:extLst>
              <a:ext uri="{54E3460D-2812-4C32-B1CF-24D97C4ECE43}">
                <a16:creationId xmlns:a16="http://schemas.microsoft.com/office/drawing/2010/main" id="{46261C62-9457-4895-B97A-2983BED38F8E}"/>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7" name="Date Placeholder 3">
            <a:extLst>
              <a:ext uri="{3B102496-D30A-441C-9133-00B782ADB617}">
                <a16:creationId xmlns:a16="http://schemas.microsoft.com/office/drawing/2010/main" id="{5957259A-9397-49B8-ACDF-BA1AD542F086}"/>
              </a:ext>
            </a:extLst>
          </p:cNvPr>
          <p:cNvSpPr>
            <a:spLocks noGrp="true"/>
          </p:cNvSpPr>
          <p:nvPr>
            <p:ph idx="10" sz="half" type="dt"/>
          </p:nvPr>
        </p:nvSpPr>
        <p:spPr/>
        <p:txBody>
          <a:bodyPr rtlCol="0"/>
          <a:lstStyle>
            <a:lvl1pPr lvl="0"/>
          </a:lstStyle>
          <a:p>
            <a:pPr/>
            <a:r>
              <a:rPr dirty="0" lang="en-US"/>
              <a:t>Date</a:t>
            </a:r>
            <a:endParaRPr dirty="0" lang="en-US"/>
          </a:p>
        </p:txBody>
      </p:sp>
    </p:spTree>
    <p:extLst>
      <p:ext uri="{94A966FB-34E4-4DC7-A9A3-91C4A6492D2F}">
        <p14:creationId xmlns:p14="http://schemas.microsoft.com/office/powerpoint/2010/main" val="1712202101405"/>
      </p:ext>
    </p:extLst>
  </p:cSld>
  <p:clrMapOvr>
    <a:masterClrMapping/>
  </p:clrMapOvr>
</p:sldLayout>
</file>

<file path=ppt/slideLayouts/slideLayout1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PlaceHolder 1">
            <a:extLst>
              <a:ext uri="{53E80616-039D-4064-AE3B-044426A422BA}">
                <a16:creationId xmlns:a16="http://schemas.microsoft.com/office/drawing/2010/main" id="{72DAE4EE-8F2A-42E8-8695-A1E53EA5C751}"/>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hidden="false" id="3" name="Footer Placeholder 4">
            <a:extLst>
              <a:ext uri="{E530737B-AF34-444E-A869-4040B7F1DA0D}">
                <a16:creationId xmlns:a16="http://schemas.microsoft.com/office/drawing/2010/main" id="{BABDF562-F2B1-4EEE-87DE-238A47197AFD}"/>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4" name="Slide Number Placeholder 5">
            <a:extLst>
              <a:ext uri="{17EF23AF-99AE-40E9-9F43-6235326FE9EA}">
                <a16:creationId xmlns:a16="http://schemas.microsoft.com/office/drawing/2010/main" id="{7B4F3C57-690D-40A8-A2D5-2F26B2F67FEA}"/>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5" name="Date Placeholder 3">
            <a:extLst>
              <a:ext uri="{C98B83D1-B1C1-446A-991F-9A3746F81E99}">
                <a16:creationId xmlns:a16="http://schemas.microsoft.com/office/drawing/2010/main" id="{F2251DB6-1643-4139-97BF-657BED863B8C}"/>
              </a:ext>
            </a:extLst>
          </p:cNvPr>
          <p:cNvSpPr>
            <a:spLocks noGrp="true"/>
          </p:cNvSpPr>
          <p:nvPr>
            <p:ph idx="10" sz="half" type="dt"/>
          </p:nvPr>
        </p:nvSpPr>
        <p:spPr/>
        <p:txBody>
          <a:bodyPr rtlCol="0"/>
          <a:lstStyle>
            <a:lvl1pPr lvl="0"/>
          </a:lstStyle>
          <a:p>
            <a:pPr/>
            <a:r>
              <a:rPr dirty="0" lang="en-US"/>
              <a:t>Date</a:t>
            </a:r>
            <a:endParaRPr dirty="0" lang="en-US"/>
          </a:p>
        </p:txBody>
      </p:sp>
    </p:spTree>
    <p:extLst>
      <p:ext uri="{9A7FE5F5-7DEA-4BEB-9BC0-D09CFF353B48}">
        <p14:creationId xmlns:p14="http://schemas.microsoft.com/office/powerpoint/2010/main" val="1712202101406"/>
      </p:ext>
    </p:extLst>
  </p:cSld>
  <p:clrMapOvr>
    <a:masterClrMapping/>
  </p:clrMapOvr>
</p:sldLayout>
</file>

<file path=ppt/slideLayouts/slideLayout1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Only">
  <p:cSld name="Centered Text">
    <p:spTree>
      <p:nvGrpSpPr>
        <p:cNvPr id="1" name=""/>
        <p:cNvGrpSpPr/>
        <p:nvPr/>
      </p:nvGrpSpPr>
      <p:grpSpPr>
        <a:xfrm>
          <a:off x="0" y="0"/>
          <a:ext cx="0" cy="0"/>
          <a:chOff x="0" y="0"/>
          <a:chExt cx="0" cy="0"/>
        </a:xfrm>
      </p:grpSpPr>
      <p:sp>
        <p:nvSpPr>
          <p:cNvPr id="2" name="PlaceHolder 1">
            <a:extLst>
              <a:ext uri="{1C0618DC-8B2E-49C3-BFD8-B839515A1CD3}">
                <a16:creationId xmlns:a16="http://schemas.microsoft.com/office/drawing/2010/main" id="{806537DB-F234-4282-B0BE-AAAFA47C87EF}"/>
              </a:ext>
            </a:extLst>
          </p:cNvPr>
          <p:cNvSpPr>
            <a:spLocks noGrp="true"/>
          </p:cNvSpPr>
          <p:nvPr>
            <p:ph type="subTitle"/>
          </p:nvPr>
        </p:nvSpPr>
        <p:spPr>
          <a:xfrm rot="0">
            <a:off x="755280" y="385560"/>
            <a:ext cx="10680840" cy="3513960"/>
          </a:xfrm>
          <a:prstGeom prst="rect">
            <a:avLst/>
          </a:prstGeom>
        </p:spPr>
        <p:txBody>
          <a:bodyPr anchor="ctr" bIns="0" lIns="0" rIns="0" rtlCol="0" tIns="0">
            <a:spAutoFit/>
          </a:bodyPr>
          <a:lstStyle/>
          <a:p>
            <a:pPr algn="ctr"/>
            <a:r>
              <a:rPr b="0" dirty="0" lang="en-IN" spc="-1" strike="noStrike" sz="3200">
                <a:latin typeface="Arial"/>
              </a:rPr>
              <a:t/>
            </a:r>
            <a:endParaRPr b="0" dirty="0" lang="en-IN" spc="-1" strike="noStrike" sz="3200">
              <a:latin typeface="Arial"/>
            </a:endParaRPr>
          </a:p>
        </p:txBody>
      </p:sp>
      <p:sp>
        <p:nvSpPr>
          <p:cNvPr hidden="false" id="3" name="Footer Placeholder 4">
            <a:extLst>
              <a:ext uri="{F6FB568C-3297-4C72-A711-E4799DEF90D3}">
                <a16:creationId xmlns:a16="http://schemas.microsoft.com/office/drawing/2010/main" id="{B8AD4CD8-8813-44FE-A547-F9D42051A16C}"/>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4" name="Slide Number Placeholder 5">
            <a:extLst>
              <a:ext uri="{320A5C34-6D6F-497A-8943-19FD49F31DDD}">
                <a16:creationId xmlns:a16="http://schemas.microsoft.com/office/drawing/2010/main" id="{7CC596B5-5336-42BD-BB9A-6F3BE72F68F6}"/>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5" name="Date Placeholder 3">
            <a:extLst>
              <a:ext uri="{ED09AE1E-7729-45EE-BED6-78C9D9DCD0AE}">
                <a16:creationId xmlns:a16="http://schemas.microsoft.com/office/drawing/2010/main" id="{39F152A7-4354-4989-893C-F86B00B0A5C2}"/>
              </a:ext>
            </a:extLst>
          </p:cNvPr>
          <p:cNvSpPr>
            <a:spLocks noGrp="true"/>
          </p:cNvSpPr>
          <p:nvPr>
            <p:ph idx="10" sz="half" type="dt"/>
          </p:nvPr>
        </p:nvSpPr>
        <p:spPr/>
        <p:txBody>
          <a:bodyPr rtlCol="0"/>
          <a:lstStyle>
            <a:lvl1pPr lvl="0"/>
          </a:lstStyle>
          <a:p>
            <a:pPr/>
            <a:r>
              <a:rPr dirty="0" lang="en-US"/>
              <a:t>Date</a:t>
            </a:r>
            <a:endParaRPr dirty="0" lang="en-US"/>
          </a:p>
        </p:txBody>
      </p:sp>
    </p:spTree>
    <p:extLst>
      <p:ext uri="{091FADB2-A15F-4303-92C7-E1AC2970521C}">
        <p14:creationId xmlns:p14="http://schemas.microsoft.com/office/powerpoint/2010/main" val="1712202101408"/>
      </p:ext>
    </p:extLst>
  </p:cSld>
  <p:clrMapOvr>
    <a:masterClrMapping/>
  </p:clrMapOvr>
</p:sldLayout>
</file>

<file path=ppt/slideLayouts/slideLayout1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AndObj">
  <p:cSld name="Title, 2 Content and Content">
    <p:spTree>
      <p:nvGrpSpPr>
        <p:cNvPr id="1" name=""/>
        <p:cNvGrpSpPr/>
        <p:nvPr/>
      </p:nvGrpSpPr>
      <p:grpSpPr>
        <a:xfrm>
          <a:off x="0" y="0"/>
          <a:ext cx="0" cy="0"/>
          <a:chOff x="0" y="0"/>
          <a:chExt cx="0" cy="0"/>
        </a:xfrm>
      </p:grpSpPr>
      <p:sp>
        <p:nvSpPr>
          <p:cNvPr id="5" name="PlaceHolder 1">
            <a:extLst>
              <a:ext uri="{475045D1-FC53-4A8F-A716-FF886E574192}">
                <a16:creationId xmlns:a16="http://schemas.microsoft.com/office/drawing/2010/main" id="{33A6EF7C-3E45-4BE9-B77D-5A081F3541D0}"/>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5" name="PlaceHolder 2">
            <a:extLst>
              <a:ext uri="{156DF756-E452-400D-A624-9CE643EB2A9A}">
                <a16:creationId xmlns:a16="http://schemas.microsoft.com/office/drawing/2010/main" id="{3ECCA8AC-E84E-447C-AD94-0D26E295D1C2}"/>
              </a:ext>
            </a:extLst>
          </p:cNvPr>
          <p:cNvSpPr>
            <a:spLocks noGrp="true"/>
          </p:cNvSpPr>
          <p:nvPr>
            <p:ph idx="1" type="body"/>
          </p:nvPr>
        </p:nvSpPr>
        <p:spPr>
          <a:xfrm rot="0">
            <a:off x="60948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3">
            <a:extLst>
              <a:ext uri="{1E6C08AE-E25B-4BC6-ACF6-DF97428912B1}">
                <a16:creationId xmlns:a16="http://schemas.microsoft.com/office/drawing/2010/main" id="{D99512FF-B879-4F9C-B204-14AB54ECF1DD}"/>
              </a:ext>
            </a:extLst>
          </p:cNvPr>
          <p:cNvSpPr>
            <a:spLocks noGrp="true"/>
          </p:cNvSpPr>
          <p:nvPr>
            <p:ph idx="2" type="body"/>
          </p:nvPr>
        </p:nvSpPr>
        <p:spPr>
          <a:xfrm rot="0">
            <a:off x="6231960" y="1604520"/>
            <a:ext cx="5354280"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4">
            <a:extLst>
              <a:ext uri="{BEC2D298-442B-4F02-A26B-4C98AFC639C0}">
                <a16:creationId xmlns:a16="http://schemas.microsoft.com/office/drawing/2010/main" id="{94252E0F-97FA-4AF2-9483-2D3A789C7521}"/>
              </a:ext>
            </a:extLst>
          </p:cNvPr>
          <p:cNvSpPr>
            <a:spLocks noGrp="true"/>
          </p:cNvSpPr>
          <p:nvPr>
            <p:ph idx="3" type="body"/>
          </p:nvPr>
        </p:nvSpPr>
        <p:spPr>
          <a:xfrm rot="0">
            <a:off x="609480" y="368208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6" name="Footer Placeholder 4">
            <a:extLst>
              <a:ext uri="{C67C16A5-7028-43CB-A627-68954EB86B76}">
                <a16:creationId xmlns:a16="http://schemas.microsoft.com/office/drawing/2010/main" id="{4181BF78-07D3-4CDA-91F2-F27B1B084E77}"/>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7" name="Slide Number Placeholder 5">
            <a:extLst>
              <a:ext uri="{DF7ED6A6-0024-425E-B0E7-E995A3D2423C}">
                <a16:creationId xmlns:a16="http://schemas.microsoft.com/office/drawing/2010/main" id="{CB8076E2-619E-431F-A409-FF4C7B77558C}"/>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8" name="Date Placeholder 3">
            <a:extLst>
              <a:ext uri="{4AE87FBD-61FF-49E3-90EA-795A3B42BBDD}">
                <a16:creationId xmlns:a16="http://schemas.microsoft.com/office/drawing/2010/main" id="{304CB41A-221E-4608-ACC4-475D1358CB24}"/>
              </a:ext>
            </a:extLst>
          </p:cNvPr>
          <p:cNvSpPr>
            <a:spLocks noGrp="true"/>
          </p:cNvSpPr>
          <p:nvPr>
            <p:ph idx="10" sz="half" type="dt"/>
          </p:nvPr>
        </p:nvSpPr>
        <p:spPr/>
        <p:txBody>
          <a:bodyPr rtlCol="0"/>
          <a:lstStyle>
            <a:lvl1pPr lvl="0"/>
          </a:lstStyle>
          <a:p>
            <a:pPr/>
            <a:r>
              <a:rPr dirty="0" lang="en-US"/>
              <a:t>Date</a:t>
            </a:r>
            <a:endParaRPr dirty="0" lang="en-US"/>
          </a:p>
        </p:txBody>
      </p:sp>
    </p:spTree>
    <p:extLst>
      <p:ext uri="{A5AB5D71-A6E9-4E53-ADF7-59CF8EA192F4}">
        <p14:creationId xmlns:p14="http://schemas.microsoft.com/office/powerpoint/2010/main" val="1712202101409"/>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x">
  <p:cSld name="Title Slide">
    <p:spTree>
      <p:nvGrpSpPr>
        <p:cNvPr id="1" name=""/>
        <p:cNvGrpSpPr/>
        <p:nvPr/>
      </p:nvGrpSpPr>
      <p:grpSpPr>
        <a:xfrm>
          <a:off x="0" y="0"/>
          <a:ext cx="0" cy="0"/>
          <a:chOff x="0" y="0"/>
          <a:chExt cx="0" cy="0"/>
        </a:xfrm>
      </p:grpSpPr>
      <p:sp>
        <p:nvSpPr>
          <p:cNvPr id="3" name="PlaceHolder 1">
            <a:extLst>
              <a:ext uri="{8061C85F-B3B8-4D36-9077-062CB7A23D72}">
                <a16:creationId xmlns:a16="http://schemas.microsoft.com/office/drawing/2010/main" id="{52997655-0DFD-4B2F-B7A4-F1BC7F7685DC}"/>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3" name="PlaceHolder 2">
            <a:extLst>
              <a:ext uri="{232017AD-562B-4889-80E6-EA8EEA66DCE2}">
                <a16:creationId xmlns:a16="http://schemas.microsoft.com/office/drawing/2010/main" id="{0B60A6B3-467B-446B-A99B-117F26B8E6E8}"/>
              </a:ext>
            </a:extLst>
          </p:cNvPr>
          <p:cNvSpPr>
            <a:spLocks noGrp="true"/>
          </p:cNvSpPr>
          <p:nvPr>
            <p:ph idx="1" type="subTitle"/>
          </p:nvPr>
        </p:nvSpPr>
        <p:spPr>
          <a:xfrm rot="0">
            <a:off x="609480" y="1604520"/>
            <a:ext cx="10972439" cy="3977280"/>
          </a:xfrm>
          <a:prstGeom prst="rect">
            <a:avLst/>
          </a:prstGeom>
        </p:spPr>
        <p:txBody>
          <a:bodyPr anchor="ctr" bIns="0" lIns="0" rIns="0" rtlCol="0" tIns="0">
            <a:spAutoFit/>
          </a:bodyPr>
          <a:lstStyle/>
          <a:p>
            <a:pPr algn="ctr"/>
            <a:r>
              <a:rPr b="0" dirty="0" lang="en-IN" spc="-1" strike="noStrike" sz="3200">
                <a:latin typeface="Arial"/>
              </a:rPr>
              <a:t/>
            </a:r>
            <a:endParaRPr b="0" dirty="0" lang="en-IN" spc="-1" strike="noStrike" sz="3200">
              <a:latin typeface="Arial"/>
            </a:endParaRPr>
          </a:p>
        </p:txBody>
      </p:sp>
      <p:sp>
        <p:nvSpPr>
          <p:cNvPr hidden="false" id="4" name="Footer Placeholder 4">
            <a:extLst>
              <a:ext uri="{A77AF3C1-C3B4-4FE8-AE91-91D7A46DC6DC}">
                <a16:creationId xmlns:a16="http://schemas.microsoft.com/office/drawing/2010/main" id="{45EBDBA8-B3EF-48E7-8CE1-CEF6F00B0943}"/>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5" name="Slide Number Placeholder 5">
            <a:extLst>
              <a:ext uri="{929EFA68-13C5-47F0-BBEE-CD0898E01D05}">
                <a16:creationId xmlns:a16="http://schemas.microsoft.com/office/drawing/2010/main" id="{C85E98CB-7656-43CE-8D2B-AEA365BE0D97}"/>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6" name="Date Placeholder 3">
            <a:extLst>
              <a:ext uri="{AA76C07E-89F4-47FD-B4C4-72B526FC1868}">
                <a16:creationId xmlns:a16="http://schemas.microsoft.com/office/drawing/2010/main" id="{698FE2CC-04EE-440B-85B9-E6AB97B63C7F}"/>
              </a:ext>
            </a:extLst>
          </p:cNvPr>
          <p:cNvSpPr>
            <a:spLocks noGrp="true"/>
          </p:cNvSpPr>
          <p:nvPr>
            <p:ph idx="10" sz="half" type="dt"/>
          </p:nvPr>
        </p:nvSpPr>
        <p:spPr/>
        <p:txBody>
          <a:bodyPr rtlCol="0"/>
          <a:lstStyle>
            <a:lvl1pPr lvl="0"/>
          </a:lstStyle>
          <a:p>
            <a:pPr/>
            <a:r>
              <a:rPr dirty="0" lang="en-US"/>
              <a:t>Date</a:t>
            </a:r>
            <a:endParaRPr dirty="0" lang="en-US"/>
          </a:p>
        </p:txBody>
      </p:sp>
    </p:spTree>
    <p:extLst>
      <p:ext uri="{66230276-088E-4693-9F5B-8FEE337710AB}">
        <p14:creationId xmlns:p14="http://schemas.microsoft.com/office/powerpoint/2010/main" val="1712202101384"/>
      </p:ext>
    </p:extLst>
  </p:cSld>
  <p:clrMapOvr>
    <a:masterClrMapping/>
  </p:clrMapOvr>
</p:sldLayout>
</file>

<file path=ppt/slideLayouts/slideLayout2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AndTwoObj">
  <p:cSld name="Title Content and 2 Content">
    <p:spTree>
      <p:nvGrpSpPr>
        <p:cNvPr id="1" name=""/>
        <p:cNvGrpSpPr/>
        <p:nvPr/>
      </p:nvGrpSpPr>
      <p:grpSpPr>
        <a:xfrm>
          <a:off x="0" y="0"/>
          <a:ext cx="0" cy="0"/>
          <a:chOff x="0" y="0"/>
          <a:chExt cx="0" cy="0"/>
        </a:xfrm>
      </p:grpSpPr>
      <p:sp>
        <p:nvSpPr>
          <p:cNvPr id="5" name="PlaceHolder 1">
            <a:extLst>
              <a:ext uri="{E204FBD4-D4AF-49D5-A25C-0D676E633DBA}">
                <a16:creationId xmlns:a16="http://schemas.microsoft.com/office/drawing/2010/main" id="{725CA894-55F0-45D8-AD5A-9696FD1DC531}"/>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5" name="PlaceHolder 2">
            <a:extLst>
              <a:ext uri="{C630B585-00CF-4D1B-853F-7ED4A7FC5F12}">
                <a16:creationId xmlns:a16="http://schemas.microsoft.com/office/drawing/2010/main" id="{7B2CD811-D969-4329-800D-A80C08A7A633}"/>
              </a:ext>
            </a:extLst>
          </p:cNvPr>
          <p:cNvSpPr>
            <a:spLocks noGrp="true"/>
          </p:cNvSpPr>
          <p:nvPr>
            <p:ph idx="1" type="body"/>
          </p:nvPr>
        </p:nvSpPr>
        <p:spPr>
          <a:xfrm rot="0">
            <a:off x="609480" y="1604520"/>
            <a:ext cx="5354280"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3">
            <a:extLst>
              <a:ext uri="{5BE6EE5D-BA02-4B8B-B977-1EDE6283AF69}">
                <a16:creationId xmlns:a16="http://schemas.microsoft.com/office/drawing/2010/main" id="{EE059BD6-827F-4421-AA7B-B505F8936408}"/>
              </a:ext>
            </a:extLst>
          </p:cNvPr>
          <p:cNvSpPr>
            <a:spLocks noGrp="true"/>
          </p:cNvSpPr>
          <p:nvPr>
            <p:ph idx="2" type="body"/>
          </p:nvPr>
        </p:nvSpPr>
        <p:spPr>
          <a:xfrm rot="0">
            <a:off x="623196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4">
            <a:extLst>
              <a:ext uri="{3F119D92-1634-4066-8DFD-F67932DF854E}">
                <a16:creationId xmlns:a16="http://schemas.microsoft.com/office/drawing/2010/main" id="{6FACD29F-07C7-45A5-8D91-693E642CD4F7}"/>
              </a:ext>
            </a:extLst>
          </p:cNvPr>
          <p:cNvSpPr>
            <a:spLocks noGrp="true"/>
          </p:cNvSpPr>
          <p:nvPr>
            <p:ph idx="3" type="body"/>
          </p:nvPr>
        </p:nvSpPr>
        <p:spPr>
          <a:xfrm rot="0">
            <a:off x="6231960" y="368208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6" name="Footer Placeholder 4">
            <a:extLst>
              <a:ext uri="{D8F6509F-9804-4986-BB3C-4064FFB11C13}">
                <a16:creationId xmlns:a16="http://schemas.microsoft.com/office/drawing/2010/main" id="{4F317E1F-3485-47D1-86B7-D82AE0A9CB90}"/>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7" name="Slide Number Placeholder 5">
            <a:extLst>
              <a:ext uri="{CEF88AFE-C554-45B1-ADDF-FB23B5D2582F}">
                <a16:creationId xmlns:a16="http://schemas.microsoft.com/office/drawing/2010/main" id="{D1E16C3D-5DBC-4493-9920-2203A44BDE85}"/>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8" name="Date Placeholder 3">
            <a:extLst>
              <a:ext uri="{E9B79E09-642E-43E4-B700-F44CB3AFCB20}">
                <a16:creationId xmlns:a16="http://schemas.microsoft.com/office/drawing/2010/main" id="{5D23E8A9-00C5-465E-9ECF-88B70800A646}"/>
              </a:ext>
            </a:extLst>
          </p:cNvPr>
          <p:cNvSpPr>
            <a:spLocks noGrp="true"/>
          </p:cNvSpPr>
          <p:nvPr>
            <p:ph idx="10" sz="half" type="dt"/>
          </p:nvPr>
        </p:nvSpPr>
        <p:spPr/>
        <p:txBody>
          <a:bodyPr rtlCol="0"/>
          <a:lstStyle>
            <a:lvl1pPr lvl="0"/>
          </a:lstStyle>
          <a:p>
            <a:pPr/>
            <a:r>
              <a:rPr dirty="0" lang="en-US"/>
              <a:t>Date</a:t>
            </a:r>
            <a:endParaRPr dirty="0" lang="en-US"/>
          </a:p>
        </p:txBody>
      </p:sp>
    </p:spTree>
    <p:extLst>
      <p:ext uri="{6C9494D4-0F09-4E7F-9F9F-845629509D14}">
        <p14:creationId xmlns:p14="http://schemas.microsoft.com/office/powerpoint/2010/main" val="1712202101411"/>
      </p:ext>
    </p:extLst>
  </p:cSld>
  <p:clrMapOvr>
    <a:masterClrMapping/>
  </p:clrMapOvr>
</p:sldLayout>
</file>

<file path=ppt/slideLayouts/slideLayout2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OverTx">
  <p:cSld name="Title, 2 Content over Content">
    <p:spTree>
      <p:nvGrpSpPr>
        <p:cNvPr id="1" name=""/>
        <p:cNvGrpSpPr/>
        <p:nvPr/>
      </p:nvGrpSpPr>
      <p:grpSpPr>
        <a:xfrm>
          <a:off x="0" y="0"/>
          <a:ext cx="0" cy="0"/>
          <a:chOff x="0" y="0"/>
          <a:chExt cx="0" cy="0"/>
        </a:xfrm>
      </p:grpSpPr>
      <p:sp>
        <p:nvSpPr>
          <p:cNvPr id="5" name="PlaceHolder 1">
            <a:extLst>
              <a:ext uri="{4BBCFFF0-EAB0-4455-8ED3-9911A492A4E0}">
                <a16:creationId xmlns:a16="http://schemas.microsoft.com/office/drawing/2010/main" id="{FA135DDD-19FF-463C-9D82-DF62D4825CD9}"/>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5" name="PlaceHolder 2">
            <a:extLst>
              <a:ext uri="{AA3D061F-2FD0-47AF-8D41-6E9B8CB3ACBD}">
                <a16:creationId xmlns:a16="http://schemas.microsoft.com/office/drawing/2010/main" id="{5AEC7458-2C0A-45EF-8EE4-BC547E64D245}"/>
              </a:ext>
            </a:extLst>
          </p:cNvPr>
          <p:cNvSpPr>
            <a:spLocks noGrp="true"/>
          </p:cNvSpPr>
          <p:nvPr>
            <p:ph idx="1" type="body"/>
          </p:nvPr>
        </p:nvSpPr>
        <p:spPr>
          <a:xfrm rot="0">
            <a:off x="60948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3">
            <a:extLst>
              <a:ext uri="{69C1883D-45B0-4D56-8424-087A2827A32B}">
                <a16:creationId xmlns:a16="http://schemas.microsoft.com/office/drawing/2010/main" id="{CCD47997-A9BC-4F62-A90E-854B9A866D5F}"/>
              </a:ext>
            </a:extLst>
          </p:cNvPr>
          <p:cNvSpPr>
            <a:spLocks noGrp="true"/>
          </p:cNvSpPr>
          <p:nvPr>
            <p:ph idx="2" type="body"/>
          </p:nvPr>
        </p:nvSpPr>
        <p:spPr>
          <a:xfrm rot="0">
            <a:off x="623196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4">
            <a:extLst>
              <a:ext uri="{CFB5C01E-DD8D-4791-BDE2-409B186ED528}">
                <a16:creationId xmlns:a16="http://schemas.microsoft.com/office/drawing/2010/main" id="{C463EAB6-FF84-44F9-814D-52BEF8AE966E}"/>
              </a:ext>
            </a:extLst>
          </p:cNvPr>
          <p:cNvSpPr>
            <a:spLocks noGrp="true"/>
          </p:cNvSpPr>
          <p:nvPr>
            <p:ph idx="3" type="body"/>
          </p:nvPr>
        </p:nvSpPr>
        <p:spPr>
          <a:xfrm rot="0">
            <a:off x="609480" y="3682080"/>
            <a:ext cx="10972439"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6" name="Footer Placeholder 4">
            <a:extLst>
              <a:ext uri="{F8C0801E-3F27-4DBF-ABCA-7BA372C61DFB}">
                <a16:creationId xmlns:a16="http://schemas.microsoft.com/office/drawing/2010/main" id="{36C8BBB8-C39B-4657-B8A2-580AE3858947}"/>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7" name="Slide Number Placeholder 5">
            <a:extLst>
              <a:ext uri="{E8FAE51E-6501-429E-84C1-F7FC420A0DE1}">
                <a16:creationId xmlns:a16="http://schemas.microsoft.com/office/drawing/2010/main" id="{4D6F5301-8EEE-42FA-878F-8AC3615F982D}"/>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8" name="Date Placeholder 3">
            <a:extLst>
              <a:ext uri="{FF2B2997-14CE-4B87-8CB0-6D7240DBF10C}">
                <a16:creationId xmlns:a16="http://schemas.microsoft.com/office/drawing/2010/main" id="{E679BA8E-2F16-46C4-8AB5-2C3B6B6AE89E}"/>
              </a:ext>
            </a:extLst>
          </p:cNvPr>
          <p:cNvSpPr>
            <a:spLocks noGrp="true"/>
          </p:cNvSpPr>
          <p:nvPr>
            <p:ph idx="10" sz="half" type="dt"/>
          </p:nvPr>
        </p:nvSpPr>
        <p:spPr/>
        <p:txBody>
          <a:bodyPr rtlCol="0"/>
          <a:lstStyle>
            <a:lvl1pPr lvl="0"/>
          </a:lstStyle>
          <a:p>
            <a:pPr/>
            <a:r>
              <a:rPr dirty="0" lang="en-US"/>
              <a:t>Date</a:t>
            </a:r>
            <a:endParaRPr dirty="0" lang="en-US"/>
          </a:p>
        </p:txBody>
      </p:sp>
    </p:spTree>
    <p:extLst>
      <p:ext uri="{64F647C4-B4EB-42B8-B530-9935CCB22740}">
        <p14:creationId xmlns:p14="http://schemas.microsoft.com/office/powerpoint/2010/main" val="1712202101412"/>
      </p:ext>
    </p:extLst>
  </p:cSld>
  <p:clrMapOvr>
    <a:masterClrMapping/>
  </p:clrMapOvr>
</p:sldLayout>
</file>

<file path=ppt/slideLayouts/slideLayout2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OverTx">
  <p:cSld name="Title, Content over Content">
    <p:spTree>
      <p:nvGrpSpPr>
        <p:cNvPr id="1" name=""/>
        <p:cNvGrpSpPr/>
        <p:nvPr/>
      </p:nvGrpSpPr>
      <p:grpSpPr>
        <a:xfrm>
          <a:off x="0" y="0"/>
          <a:ext cx="0" cy="0"/>
          <a:chOff x="0" y="0"/>
          <a:chExt cx="0" cy="0"/>
        </a:xfrm>
      </p:grpSpPr>
      <p:sp>
        <p:nvSpPr>
          <p:cNvPr id="4" name="PlaceHolder 1">
            <a:extLst>
              <a:ext uri="{55DBF4A2-B308-485E-AC25-0D7C3D4DA420}">
                <a16:creationId xmlns:a16="http://schemas.microsoft.com/office/drawing/2010/main" id="{B41C12FF-E34C-494D-8C88-50D530BB6D49}"/>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4" name="PlaceHolder 2">
            <a:extLst>
              <a:ext uri="{9A0C1669-3A89-4135-A782-8E6AE6F5DCBB}">
                <a16:creationId xmlns:a16="http://schemas.microsoft.com/office/drawing/2010/main" id="{4ADBA5EE-54B2-4EB8-8FD4-A87F0E3BD2E6}"/>
              </a:ext>
            </a:extLst>
          </p:cNvPr>
          <p:cNvSpPr>
            <a:spLocks noGrp="true"/>
          </p:cNvSpPr>
          <p:nvPr>
            <p:ph idx="1" type="body"/>
          </p:nvPr>
        </p:nvSpPr>
        <p:spPr>
          <a:xfrm rot="0">
            <a:off x="609480" y="1604520"/>
            <a:ext cx="10972439"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4" name="PlaceHolder 3">
            <a:extLst>
              <a:ext uri="{69E97B40-97AC-4504-B26D-3363C176FEB5}">
                <a16:creationId xmlns:a16="http://schemas.microsoft.com/office/drawing/2010/main" id="{30DB1EDE-E319-4C91-884A-14C949DA0828}"/>
              </a:ext>
            </a:extLst>
          </p:cNvPr>
          <p:cNvSpPr>
            <a:spLocks noGrp="true"/>
          </p:cNvSpPr>
          <p:nvPr>
            <p:ph idx="2" type="body"/>
          </p:nvPr>
        </p:nvSpPr>
        <p:spPr>
          <a:xfrm rot="0">
            <a:off x="609480" y="3682080"/>
            <a:ext cx="10972439"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5" name="Footer Placeholder 4">
            <a:extLst>
              <a:ext uri="{A247E18D-28DF-486A-9133-696C682C963C}">
                <a16:creationId xmlns:a16="http://schemas.microsoft.com/office/drawing/2010/main" id="{860BF59A-91AB-4825-AAD5-09014BDF7062}"/>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6" name="Slide Number Placeholder 5">
            <a:extLst>
              <a:ext uri="{2044316C-2C67-43F0-84C3-B7B086ACC808}">
                <a16:creationId xmlns:a16="http://schemas.microsoft.com/office/drawing/2010/main" id="{2A451FF6-5518-4BE1-8E5E-F1BEA129242B}"/>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7" name="Date Placeholder 3">
            <a:extLst>
              <a:ext uri="{76FC0679-1DC6-460C-8431-246B1A806E08}">
                <a16:creationId xmlns:a16="http://schemas.microsoft.com/office/drawing/2010/main" id="{D8E52CAB-90D9-40B5-8DBC-1849B1E3EC33}"/>
              </a:ext>
            </a:extLst>
          </p:cNvPr>
          <p:cNvSpPr>
            <a:spLocks noGrp="true"/>
          </p:cNvSpPr>
          <p:nvPr>
            <p:ph idx="10" sz="half" type="dt"/>
          </p:nvPr>
        </p:nvSpPr>
        <p:spPr/>
        <p:txBody>
          <a:bodyPr rtlCol="0"/>
          <a:lstStyle>
            <a:lvl1pPr lvl="0"/>
          </a:lstStyle>
          <a:p>
            <a:pPr/>
            <a:r>
              <a:rPr dirty="0" lang="en-US"/>
              <a:t>Date</a:t>
            </a:r>
            <a:endParaRPr dirty="0" lang="en-US"/>
          </a:p>
        </p:txBody>
      </p:sp>
    </p:spTree>
    <p:extLst>
      <p:ext uri="{8159454A-1983-4A73-9AD9-BEA6A40154E1}">
        <p14:creationId xmlns:p14="http://schemas.microsoft.com/office/powerpoint/2010/main" val="1712202101414"/>
      </p:ext>
    </p:extLst>
  </p:cSld>
  <p:clrMapOvr>
    <a:masterClrMapping/>
  </p:clrMapOvr>
</p:sldLayout>
</file>

<file path=ppt/slideLayouts/slideLayout2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fourObj">
  <p:cSld name="Title, 4 Content">
    <p:spTree>
      <p:nvGrpSpPr>
        <p:cNvPr id="1" name=""/>
        <p:cNvGrpSpPr/>
        <p:nvPr/>
      </p:nvGrpSpPr>
      <p:grpSpPr>
        <a:xfrm>
          <a:off x="0" y="0"/>
          <a:ext cx="0" cy="0"/>
          <a:chOff x="0" y="0"/>
          <a:chExt cx="0" cy="0"/>
        </a:xfrm>
      </p:grpSpPr>
      <p:sp>
        <p:nvSpPr>
          <p:cNvPr id="6" name="PlaceHolder 1">
            <a:extLst>
              <a:ext uri="{8C15EE31-5BE4-42AA-8108-3F62CB603350}">
                <a16:creationId xmlns:a16="http://schemas.microsoft.com/office/drawing/2010/main" id="{66F4EFAC-69F4-4AAC-BDD3-9D5C86BEC5D4}"/>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6" name="PlaceHolder 2">
            <a:extLst>
              <a:ext uri="{526255B9-C767-47C0-8173-10761DDEB7EE}">
                <a16:creationId xmlns:a16="http://schemas.microsoft.com/office/drawing/2010/main" id="{1F5D2ACD-2DF9-4C58-A01A-E78AFB9CA1F4}"/>
              </a:ext>
            </a:extLst>
          </p:cNvPr>
          <p:cNvSpPr>
            <a:spLocks noGrp="true"/>
          </p:cNvSpPr>
          <p:nvPr>
            <p:ph idx="1" type="body"/>
          </p:nvPr>
        </p:nvSpPr>
        <p:spPr>
          <a:xfrm rot="0">
            <a:off x="60948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6" name="PlaceHolder 3">
            <a:extLst>
              <a:ext uri="{CE928219-D0EE-493E-A828-96C0ED238DEE}">
                <a16:creationId xmlns:a16="http://schemas.microsoft.com/office/drawing/2010/main" id="{473BB036-6D45-4FAA-8A57-F527CF6F9D3B}"/>
              </a:ext>
            </a:extLst>
          </p:cNvPr>
          <p:cNvSpPr>
            <a:spLocks noGrp="true"/>
          </p:cNvSpPr>
          <p:nvPr>
            <p:ph idx="2" type="body"/>
          </p:nvPr>
        </p:nvSpPr>
        <p:spPr>
          <a:xfrm rot="0">
            <a:off x="623196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6" name="PlaceHolder 4">
            <a:extLst>
              <a:ext uri="{36C38B6F-D91F-45E6-97CA-C0E40F1D7034}">
                <a16:creationId xmlns:a16="http://schemas.microsoft.com/office/drawing/2010/main" id="{815087E7-1D12-441E-AA54-C23A2D8B39ED}"/>
              </a:ext>
            </a:extLst>
          </p:cNvPr>
          <p:cNvSpPr>
            <a:spLocks noGrp="true"/>
          </p:cNvSpPr>
          <p:nvPr>
            <p:ph idx="3" type="body"/>
          </p:nvPr>
        </p:nvSpPr>
        <p:spPr>
          <a:xfrm rot="0">
            <a:off x="609480" y="368208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6" name="PlaceHolder 5">
            <a:extLst>
              <a:ext uri="{6FCBACCC-4364-4983-848A-2D09C61C01A3}">
                <a16:creationId xmlns:a16="http://schemas.microsoft.com/office/drawing/2010/main" id="{59AD91F6-B2C9-4FA6-868A-BA506C88B22A}"/>
              </a:ext>
            </a:extLst>
          </p:cNvPr>
          <p:cNvSpPr>
            <a:spLocks noGrp="true"/>
          </p:cNvSpPr>
          <p:nvPr>
            <p:ph idx="4" type="body"/>
          </p:nvPr>
        </p:nvSpPr>
        <p:spPr>
          <a:xfrm rot="0">
            <a:off x="6231960" y="368208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7" name="Footer Placeholder 4">
            <a:extLst>
              <a:ext uri="{609C04DB-E441-4E50-8B5F-1785A28D003D}">
                <a16:creationId xmlns:a16="http://schemas.microsoft.com/office/drawing/2010/main" id="{6AAAEE60-F878-43B7-9369-FDF05D4D327F}"/>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8" name="Slide Number Placeholder 5">
            <a:extLst>
              <a:ext uri="{5766F114-7A62-4CCB-8B2D-168303791AB2}">
                <a16:creationId xmlns:a16="http://schemas.microsoft.com/office/drawing/2010/main" id="{A938D41E-CC6B-44C6-9254-A4521CCC4CC3}"/>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9" name="Date Placeholder 3">
            <a:extLst>
              <a:ext uri="{0CFED815-632B-4E8B-BBCF-C7A0B02A1E9A}">
                <a16:creationId xmlns:a16="http://schemas.microsoft.com/office/drawing/2010/main" id="{39721ECD-B3B6-465E-B3E5-6D057F017654}"/>
              </a:ext>
            </a:extLst>
          </p:cNvPr>
          <p:cNvSpPr>
            <a:spLocks noGrp="true"/>
          </p:cNvSpPr>
          <p:nvPr>
            <p:ph idx="10" sz="half" type="dt"/>
          </p:nvPr>
        </p:nvSpPr>
        <p:spPr/>
        <p:txBody>
          <a:bodyPr rtlCol="0"/>
          <a:lstStyle>
            <a:lvl1pPr lvl="0"/>
          </a:lstStyle>
          <a:p>
            <a:pPr/>
            <a:r>
              <a:rPr dirty="0" lang="en-US"/>
              <a:t>Date</a:t>
            </a:r>
            <a:endParaRPr dirty="0" lang="en-US"/>
          </a:p>
        </p:txBody>
      </p:sp>
    </p:spTree>
    <p:extLst>
      <p:ext uri="{EE49CD58-7272-42D1-8F17-3367C7452ABD}">
        <p14:creationId xmlns:p14="http://schemas.microsoft.com/office/powerpoint/2010/main" val="1712202101415"/>
      </p:ext>
    </p:extLst>
  </p:cSld>
  <p:clrMapOvr>
    <a:masterClrMapping/>
  </p:clrMapOvr>
</p:sldLayout>
</file>

<file path=ppt/slideLayouts/slideLayout2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Title, 6 Content">
    <p:spTree>
      <p:nvGrpSpPr>
        <p:cNvPr id="1" name=""/>
        <p:cNvGrpSpPr/>
        <p:nvPr/>
      </p:nvGrpSpPr>
      <p:grpSpPr>
        <a:xfrm>
          <a:off x="0" y="0"/>
          <a:ext cx="0" cy="0"/>
          <a:chOff x="0" y="0"/>
          <a:chExt cx="0" cy="0"/>
        </a:xfrm>
      </p:grpSpPr>
      <p:sp>
        <p:nvSpPr>
          <p:cNvPr id="2" name="PlaceHolder 1">
            <a:extLst>
              <a:ext uri="{6C71CAC0-CB77-43E8-A368-D189EEE4D4A7}">
                <a16:creationId xmlns:a16="http://schemas.microsoft.com/office/drawing/2010/main" id="{7831E56C-C101-41E0-AA6E-64CDFF5CFA6F}"/>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3" name="PlaceHolder 2">
            <a:extLst>
              <a:ext uri="{0457DA31-C254-4228-8D56-152B5DD648F3}">
                <a16:creationId xmlns:a16="http://schemas.microsoft.com/office/drawing/2010/main" id="{5C8E4D29-BDAE-41BC-8219-C2BF96A333C0}"/>
              </a:ext>
            </a:extLst>
          </p:cNvPr>
          <p:cNvSpPr>
            <a:spLocks noGrp="true"/>
          </p:cNvSpPr>
          <p:nvPr>
            <p:ph idx="1" type="body"/>
          </p:nvPr>
        </p:nvSpPr>
        <p:spPr>
          <a:xfrm rot="0">
            <a:off x="609480" y="160452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4" name="PlaceHolder 3">
            <a:extLst>
              <a:ext uri="{0F3AE48D-3EA4-4ECF-B641-7468791FA3C6}">
                <a16:creationId xmlns:a16="http://schemas.microsoft.com/office/drawing/2010/main" id="{545E3D9A-71B5-4099-A52D-2B73642D19DE}"/>
              </a:ext>
            </a:extLst>
          </p:cNvPr>
          <p:cNvSpPr>
            <a:spLocks noGrp="true"/>
          </p:cNvSpPr>
          <p:nvPr>
            <p:ph idx="2" type="body"/>
          </p:nvPr>
        </p:nvSpPr>
        <p:spPr>
          <a:xfrm rot="0">
            <a:off x="4319639" y="160452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4">
            <a:extLst>
              <a:ext uri="{10822804-A450-4BFC-A9C1-70C9C8E48B62}">
                <a16:creationId xmlns:a16="http://schemas.microsoft.com/office/drawing/2010/main" id="{5D5C7219-53D7-4150-ABCE-D91920566332}"/>
              </a:ext>
            </a:extLst>
          </p:cNvPr>
          <p:cNvSpPr>
            <a:spLocks noGrp="true"/>
          </p:cNvSpPr>
          <p:nvPr>
            <p:ph idx="3" type="body"/>
          </p:nvPr>
        </p:nvSpPr>
        <p:spPr>
          <a:xfrm rot="0">
            <a:off x="8029800" y="160452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6" name="PlaceHolder 5">
            <a:extLst>
              <a:ext uri="{933BD2F3-268D-4436-BD22-CD3D058C6CC8}">
                <a16:creationId xmlns:a16="http://schemas.microsoft.com/office/drawing/2010/main" id="{56D1BC4B-EEF9-4ACB-B3CB-2077DE7A3653}"/>
              </a:ext>
            </a:extLst>
          </p:cNvPr>
          <p:cNvSpPr>
            <a:spLocks noGrp="true"/>
          </p:cNvSpPr>
          <p:nvPr>
            <p:ph idx="4" type="body"/>
          </p:nvPr>
        </p:nvSpPr>
        <p:spPr>
          <a:xfrm rot="0">
            <a:off x="609480" y="368208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7" name="PlaceHolder 6">
            <a:extLst>
              <a:ext uri="{704EF9B3-1603-4995-B759-66C9C923F53A}">
                <a16:creationId xmlns:a16="http://schemas.microsoft.com/office/drawing/2010/main" id="{EFA1B586-5868-4058-A7D6-CACE039313F0}"/>
              </a:ext>
            </a:extLst>
          </p:cNvPr>
          <p:cNvSpPr>
            <a:spLocks noGrp="true"/>
          </p:cNvSpPr>
          <p:nvPr>
            <p:ph idx="5" type="body"/>
          </p:nvPr>
        </p:nvSpPr>
        <p:spPr>
          <a:xfrm rot="0">
            <a:off x="4319639" y="368208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8" name="PlaceHolder 7">
            <a:extLst>
              <a:ext uri="{DC5941C2-A275-433E-A1EE-7BA3B6A8FFA4}">
                <a16:creationId xmlns:a16="http://schemas.microsoft.com/office/drawing/2010/main" id="{EDE29D71-6246-438B-A84F-0E76858B3D82}"/>
              </a:ext>
            </a:extLst>
          </p:cNvPr>
          <p:cNvSpPr>
            <a:spLocks noGrp="true"/>
          </p:cNvSpPr>
          <p:nvPr>
            <p:ph idx="6" type="body"/>
          </p:nvPr>
        </p:nvSpPr>
        <p:spPr>
          <a:xfrm rot="0">
            <a:off x="8029800" y="3682080"/>
            <a:ext cx="353304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9" name="Footer Placeholder 4">
            <a:extLst>
              <a:ext uri="{0B43DBE9-4A2B-4926-80B8-AF65C1CD48A2}">
                <a16:creationId xmlns:a16="http://schemas.microsoft.com/office/drawing/2010/main" id="{24D240BD-7B1D-44BC-B903-59B12F621BAC}"/>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10" name="Slide Number Placeholder 5">
            <a:extLst>
              <a:ext uri="{B1A11160-0869-4B24-8C97-FBFB57246E4A}">
                <a16:creationId xmlns:a16="http://schemas.microsoft.com/office/drawing/2010/main" id="{7D2BE10B-3FED-4749-A07F-6BC3DBA8C373}"/>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11" name="Date Placeholder 3">
            <a:extLst>
              <a:ext uri="{59361F3E-93EB-4595-8B8C-8787DC36CE56}">
                <a16:creationId xmlns:a16="http://schemas.microsoft.com/office/drawing/2010/main" id="{FE82C836-B23A-4C8A-A5B6-E9A14B889966}"/>
              </a:ext>
            </a:extLst>
          </p:cNvPr>
          <p:cNvSpPr>
            <a:spLocks noGrp="true"/>
          </p:cNvSpPr>
          <p:nvPr>
            <p:ph idx="10" sz="half" type="dt"/>
          </p:nvPr>
        </p:nvSpPr>
        <p:spPr/>
        <p:txBody>
          <a:bodyPr rtlCol="0"/>
          <a:lstStyle>
            <a:lvl1pPr lvl="0"/>
          </a:lstStyle>
          <a:p>
            <a:pPr/>
            <a:r>
              <a:rPr dirty="0" lang="en-US"/>
              <a:t>Date</a:t>
            </a:r>
            <a:endParaRPr dirty="0" lang="en-US"/>
          </a:p>
        </p:txBody>
      </p:sp>
    </p:spTree>
    <p:extLst>
      <p:ext uri="{09A76F9E-CD82-4B5E-8F95-F2C8FE32BB09}">
        <p14:creationId xmlns:p14="http://schemas.microsoft.com/office/powerpoint/2010/main" val="1712202101417"/>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Content">
    <p:spTree>
      <p:nvGrpSpPr>
        <p:cNvPr id="1" name=""/>
        <p:cNvGrpSpPr/>
        <p:nvPr/>
      </p:nvGrpSpPr>
      <p:grpSpPr>
        <a:xfrm>
          <a:off x="0" y="0"/>
          <a:ext cx="0" cy="0"/>
          <a:chOff x="0" y="0"/>
          <a:chExt cx="0" cy="0"/>
        </a:xfrm>
      </p:grpSpPr>
      <p:sp>
        <p:nvSpPr>
          <p:cNvPr id="3" name="PlaceHolder 1">
            <a:extLst>
              <a:ext uri="{CA389F54-BC35-4E01-AFDC-60D95F24B368}">
                <a16:creationId xmlns:a16="http://schemas.microsoft.com/office/drawing/2010/main" id="{458239D9-3C0F-4C9F-97FC-7CDF756D5190}"/>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3" name="PlaceHolder 2">
            <a:extLst>
              <a:ext uri="{E5855E81-6DD3-41C0-BC66-A90D8AC6F818}">
                <a16:creationId xmlns:a16="http://schemas.microsoft.com/office/drawing/2010/main" id="{140ED979-5F41-4637-835B-A364B15A32DB}"/>
              </a:ext>
            </a:extLst>
          </p:cNvPr>
          <p:cNvSpPr>
            <a:spLocks noGrp="true"/>
          </p:cNvSpPr>
          <p:nvPr>
            <p:ph idx="1" type="body"/>
          </p:nvPr>
        </p:nvSpPr>
        <p:spPr>
          <a:xfrm rot="0">
            <a:off x="609480" y="1604520"/>
            <a:ext cx="10972439"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4" name="Footer Placeholder 4">
            <a:extLst>
              <a:ext uri="{573FBD28-1A57-4A47-A33A-517CE6021455}">
                <a16:creationId xmlns:a16="http://schemas.microsoft.com/office/drawing/2010/main" id="{D7D3ADD7-2803-4AA1-840B-9BC488E0B4BD}"/>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5" name="Slide Number Placeholder 5">
            <a:extLst>
              <a:ext uri="{7EF0FAA5-E70E-4B8E-850B-13908E6F1572}">
                <a16:creationId xmlns:a16="http://schemas.microsoft.com/office/drawing/2010/main" id="{35ADAA0A-DF49-43D6-87FD-B2636DC80916}"/>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6" name="Date Placeholder 3">
            <a:extLst>
              <a:ext uri="{1E67531F-1396-4755-BD1D-52130319C847}">
                <a16:creationId xmlns:a16="http://schemas.microsoft.com/office/drawing/2010/main" id="{B896A138-3C1B-4228-BA62-DA12F87EFFFE}"/>
              </a:ext>
            </a:extLst>
          </p:cNvPr>
          <p:cNvSpPr>
            <a:spLocks noGrp="true"/>
          </p:cNvSpPr>
          <p:nvPr>
            <p:ph idx="10" sz="half" type="dt"/>
          </p:nvPr>
        </p:nvSpPr>
        <p:spPr/>
        <p:txBody>
          <a:bodyPr rtlCol="0"/>
          <a:lstStyle>
            <a:lvl1pPr lvl="0"/>
          </a:lstStyle>
          <a:p>
            <a:pPr/>
            <a:r>
              <a:rPr dirty="0" lang="en-US"/>
              <a:t>Date</a:t>
            </a:r>
            <a:endParaRPr dirty="0" lang="en-US"/>
          </a:p>
        </p:txBody>
      </p:sp>
    </p:spTree>
    <p:extLst>
      <p:ext uri="{457CE739-2165-4C2E-B1C9-1C3FCA68D063}">
        <p14:creationId xmlns:p14="http://schemas.microsoft.com/office/powerpoint/2010/main" val="1712202101385"/>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itle, 2 Content">
    <p:spTree>
      <p:nvGrpSpPr>
        <p:cNvPr id="1" name=""/>
        <p:cNvGrpSpPr/>
        <p:nvPr/>
      </p:nvGrpSpPr>
      <p:grpSpPr>
        <a:xfrm>
          <a:off x="0" y="0"/>
          <a:ext cx="0" cy="0"/>
          <a:chOff x="0" y="0"/>
          <a:chExt cx="0" cy="0"/>
        </a:xfrm>
      </p:grpSpPr>
      <p:sp>
        <p:nvSpPr>
          <p:cNvPr id="4" name="PlaceHolder 1">
            <a:extLst>
              <a:ext uri="{95A16637-E96B-4A6F-8DF0-E65721D19198}">
                <a16:creationId xmlns:a16="http://schemas.microsoft.com/office/drawing/2010/main" id="{982371EA-9A26-4AB8-B83B-AF6C3318F641}"/>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4" name="PlaceHolder 2">
            <a:extLst>
              <a:ext uri="{E052E07C-A9E0-49F5-8BDA-BCAD575A715E}">
                <a16:creationId xmlns:a16="http://schemas.microsoft.com/office/drawing/2010/main" id="{CD1986F9-B66B-443C-AA20-EBDDB052A673}"/>
              </a:ext>
            </a:extLst>
          </p:cNvPr>
          <p:cNvSpPr>
            <a:spLocks noGrp="true"/>
          </p:cNvSpPr>
          <p:nvPr>
            <p:ph idx="1" type="body"/>
          </p:nvPr>
        </p:nvSpPr>
        <p:spPr>
          <a:xfrm rot="0">
            <a:off x="609480" y="1604520"/>
            <a:ext cx="5354280"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4" name="PlaceHolder 3">
            <a:extLst>
              <a:ext uri="{CFFA5888-BAD8-41BC-8113-339585DA4819}">
                <a16:creationId xmlns:a16="http://schemas.microsoft.com/office/drawing/2010/main" id="{E92F7EDA-E04C-40C0-AA4D-15297AA0079A}"/>
              </a:ext>
            </a:extLst>
          </p:cNvPr>
          <p:cNvSpPr>
            <a:spLocks noGrp="true"/>
          </p:cNvSpPr>
          <p:nvPr>
            <p:ph idx="2" type="body"/>
          </p:nvPr>
        </p:nvSpPr>
        <p:spPr>
          <a:xfrm rot="0">
            <a:off x="6231960" y="1604520"/>
            <a:ext cx="5354280"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5" name="Footer Placeholder 4">
            <a:extLst>
              <a:ext uri="{B31F31BA-D3B2-475A-BEFA-EEAA52B45575}">
                <a16:creationId xmlns:a16="http://schemas.microsoft.com/office/drawing/2010/main" id="{3C666D56-BA63-454D-9E95-CD292A0E926F}"/>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6" name="Slide Number Placeholder 5">
            <a:extLst>
              <a:ext uri="{B945153F-F0DF-4879-8F13-512C9A7A8F62}">
                <a16:creationId xmlns:a16="http://schemas.microsoft.com/office/drawing/2010/main" id="{EDC2D870-104D-4FFC-A3A3-E09C3127A563}"/>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7" name="Date Placeholder 3">
            <a:extLst>
              <a:ext uri="{F841541C-59AD-4D2B-A3ED-B845FF0E71E2}">
                <a16:creationId xmlns:a16="http://schemas.microsoft.com/office/drawing/2010/main" id="{BEDB9172-D43B-4FE2-95EB-01C7A2DD781E}"/>
              </a:ext>
            </a:extLst>
          </p:cNvPr>
          <p:cNvSpPr>
            <a:spLocks noGrp="true"/>
          </p:cNvSpPr>
          <p:nvPr>
            <p:ph idx="10" sz="half" type="dt"/>
          </p:nvPr>
        </p:nvSpPr>
        <p:spPr/>
        <p:txBody>
          <a:bodyPr rtlCol="0"/>
          <a:lstStyle>
            <a:lvl1pPr lvl="0"/>
          </a:lstStyle>
          <a:p>
            <a:pPr/>
            <a:r>
              <a:rPr dirty="0" lang="en-US"/>
              <a:t>Date</a:t>
            </a:r>
            <a:endParaRPr dirty="0" lang="en-US"/>
          </a:p>
        </p:txBody>
      </p:sp>
    </p:spTree>
    <p:extLst>
      <p:ext uri="{297ADB17-D859-4880-A26D-8E6ED7F57E6B}">
        <p14:creationId xmlns:p14="http://schemas.microsoft.com/office/powerpoint/2010/main" val="1712202101387"/>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PlaceHolder 1">
            <a:extLst>
              <a:ext uri="{68350EF1-2DA3-49EC-9707-599CA52D42F4}">
                <a16:creationId xmlns:a16="http://schemas.microsoft.com/office/drawing/2010/main" id="{E5EE277B-B8E6-4323-9635-B0B2DA416A70}"/>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hidden="false" id="3" name="Footer Placeholder 4">
            <a:extLst>
              <a:ext uri="{0435E694-C71F-40F3-8A92-E5B096137C80}">
                <a16:creationId xmlns:a16="http://schemas.microsoft.com/office/drawing/2010/main" id="{CDD33394-9CD3-4C4D-BCC0-C04FFC6AF901}"/>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4" name="Slide Number Placeholder 5">
            <a:extLst>
              <a:ext uri="{C4BEB982-CCA1-4FFD-B022-7FA97E0EE3B2}">
                <a16:creationId xmlns:a16="http://schemas.microsoft.com/office/drawing/2010/main" id="{6FA96893-CD9A-4CDA-81FB-390587A53728}"/>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5" name="Date Placeholder 3">
            <a:extLst>
              <a:ext uri="{78A25E45-8D01-4FAF-9E7B-6681275F23FE}">
                <a16:creationId xmlns:a16="http://schemas.microsoft.com/office/drawing/2010/main" id="{6B5CA3C2-E59F-4F62-BE45-81F7D782A735}"/>
              </a:ext>
            </a:extLst>
          </p:cNvPr>
          <p:cNvSpPr>
            <a:spLocks noGrp="true"/>
          </p:cNvSpPr>
          <p:nvPr>
            <p:ph idx="10" sz="half" type="dt"/>
          </p:nvPr>
        </p:nvSpPr>
        <p:spPr/>
        <p:txBody>
          <a:bodyPr rtlCol="0"/>
          <a:lstStyle>
            <a:lvl1pPr lvl="0"/>
          </a:lstStyle>
          <a:p>
            <a:pPr/>
            <a:r>
              <a:rPr dirty="0" lang="en-US"/>
              <a:t>Date</a:t>
            </a:r>
            <a:endParaRPr dirty="0" lang="en-US"/>
          </a:p>
        </p:txBody>
      </p:sp>
    </p:spTree>
    <p:extLst>
      <p:ext uri="{17189A3C-7DFA-432B-808E-47858B142B93}">
        <p14:creationId xmlns:p14="http://schemas.microsoft.com/office/powerpoint/2010/main" val="1712202101388"/>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Only">
  <p:cSld name="Centered Text">
    <p:spTree>
      <p:nvGrpSpPr>
        <p:cNvPr id="1" name=""/>
        <p:cNvGrpSpPr/>
        <p:nvPr/>
      </p:nvGrpSpPr>
      <p:grpSpPr>
        <a:xfrm>
          <a:off x="0" y="0"/>
          <a:ext cx="0" cy="0"/>
          <a:chOff x="0" y="0"/>
          <a:chExt cx="0" cy="0"/>
        </a:xfrm>
      </p:grpSpPr>
      <p:sp>
        <p:nvSpPr>
          <p:cNvPr id="2" name="PlaceHolder 1">
            <a:extLst>
              <a:ext uri="{ED7A2BCC-093D-4888-B61F-C8E224558DB9}">
                <a16:creationId xmlns:a16="http://schemas.microsoft.com/office/drawing/2010/main" id="{39C2307D-AB23-4FC6-BFFA-6554D2A17E76}"/>
              </a:ext>
            </a:extLst>
          </p:cNvPr>
          <p:cNvSpPr>
            <a:spLocks noGrp="true"/>
          </p:cNvSpPr>
          <p:nvPr>
            <p:ph type="subTitle"/>
          </p:nvPr>
        </p:nvSpPr>
        <p:spPr>
          <a:xfrm rot="0">
            <a:off x="755280" y="385560"/>
            <a:ext cx="10680840" cy="3513960"/>
          </a:xfrm>
          <a:prstGeom prst="rect">
            <a:avLst/>
          </a:prstGeom>
        </p:spPr>
        <p:txBody>
          <a:bodyPr anchor="ctr" bIns="0" lIns="0" rIns="0" rtlCol="0" tIns="0">
            <a:spAutoFit/>
          </a:bodyPr>
          <a:lstStyle/>
          <a:p>
            <a:pPr algn="ctr"/>
            <a:r>
              <a:rPr b="0" dirty="0" lang="en-IN" spc="-1" strike="noStrike" sz="3200">
                <a:latin typeface="Arial"/>
              </a:rPr>
              <a:t/>
            </a:r>
            <a:endParaRPr b="0" dirty="0" lang="en-IN" spc="-1" strike="noStrike" sz="3200">
              <a:latin typeface="Arial"/>
            </a:endParaRPr>
          </a:p>
        </p:txBody>
      </p:sp>
      <p:sp>
        <p:nvSpPr>
          <p:cNvPr hidden="false" id="3" name="Footer Placeholder 4">
            <a:extLst>
              <a:ext uri="{C1FDB52F-D36E-417E-AF65-B467D70DDAAE}">
                <a16:creationId xmlns:a16="http://schemas.microsoft.com/office/drawing/2010/main" id="{0CD338ED-FE82-4AFD-862D-35A21C5012EF}"/>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4" name="Slide Number Placeholder 5">
            <a:extLst>
              <a:ext uri="{19D923F6-4ACC-4FF7-9FF4-51857C96968E}">
                <a16:creationId xmlns:a16="http://schemas.microsoft.com/office/drawing/2010/main" id="{298524C0-16A7-434B-BF46-15527A33F82B}"/>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5" name="Date Placeholder 3">
            <a:extLst>
              <a:ext uri="{6BB52B36-909C-49B9-B17D-F464471AE878}">
                <a16:creationId xmlns:a16="http://schemas.microsoft.com/office/drawing/2010/main" id="{6E83A396-97AB-4602-BF2D-33E670C079F4}"/>
              </a:ext>
            </a:extLst>
          </p:cNvPr>
          <p:cNvSpPr>
            <a:spLocks noGrp="true"/>
          </p:cNvSpPr>
          <p:nvPr>
            <p:ph idx="10" sz="half" type="dt"/>
          </p:nvPr>
        </p:nvSpPr>
        <p:spPr/>
        <p:txBody>
          <a:bodyPr rtlCol="0"/>
          <a:lstStyle>
            <a:lvl1pPr lvl="0"/>
          </a:lstStyle>
          <a:p>
            <a:pPr/>
            <a:r>
              <a:rPr dirty="0" lang="en-US"/>
              <a:t>Date</a:t>
            </a:r>
            <a:endParaRPr dirty="0" lang="en-US"/>
          </a:p>
        </p:txBody>
      </p:sp>
    </p:spTree>
    <p:extLst>
      <p:ext uri="{FEA84F85-EDE0-47B3-861B-012348BFBF82}">
        <p14:creationId xmlns:p14="http://schemas.microsoft.com/office/powerpoint/2010/main" val="1712202101390"/>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AndObj">
  <p:cSld name="Title, 2 Content and Content">
    <p:spTree>
      <p:nvGrpSpPr>
        <p:cNvPr id="1" name=""/>
        <p:cNvGrpSpPr/>
        <p:nvPr/>
      </p:nvGrpSpPr>
      <p:grpSpPr>
        <a:xfrm>
          <a:off x="0" y="0"/>
          <a:ext cx="0" cy="0"/>
          <a:chOff x="0" y="0"/>
          <a:chExt cx="0" cy="0"/>
        </a:xfrm>
      </p:grpSpPr>
      <p:sp>
        <p:nvSpPr>
          <p:cNvPr id="5" name="PlaceHolder 1">
            <a:extLst>
              <a:ext uri="{43EE6188-D208-43FA-95EA-12A81972CE13}">
                <a16:creationId xmlns:a16="http://schemas.microsoft.com/office/drawing/2010/main" id="{42E39CC7-8D3C-47F8-8C96-DD23C3F93B7E}"/>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5" name="PlaceHolder 2">
            <a:extLst>
              <a:ext uri="{E2FF14BE-CE98-435F-9CE3-F31744714615}">
                <a16:creationId xmlns:a16="http://schemas.microsoft.com/office/drawing/2010/main" id="{3D3AE29A-4CEF-4D7F-BF36-B2A1716D51B3}"/>
              </a:ext>
            </a:extLst>
          </p:cNvPr>
          <p:cNvSpPr>
            <a:spLocks noGrp="true"/>
          </p:cNvSpPr>
          <p:nvPr>
            <p:ph idx="1" type="body"/>
          </p:nvPr>
        </p:nvSpPr>
        <p:spPr>
          <a:xfrm rot="0">
            <a:off x="60948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3">
            <a:extLst>
              <a:ext uri="{218FEB66-2D6E-499E-AD79-3B7F0E6AE1FF}">
                <a16:creationId xmlns:a16="http://schemas.microsoft.com/office/drawing/2010/main" id="{3D668C7C-0244-4D44-B71C-47A65D1B580D}"/>
              </a:ext>
            </a:extLst>
          </p:cNvPr>
          <p:cNvSpPr>
            <a:spLocks noGrp="true"/>
          </p:cNvSpPr>
          <p:nvPr>
            <p:ph idx="2" type="body"/>
          </p:nvPr>
        </p:nvSpPr>
        <p:spPr>
          <a:xfrm rot="0">
            <a:off x="6231960" y="1604520"/>
            <a:ext cx="5354280"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4">
            <a:extLst>
              <a:ext uri="{EED3455F-4089-4481-ABF1-57BAB6356293}">
                <a16:creationId xmlns:a16="http://schemas.microsoft.com/office/drawing/2010/main" id="{42B73864-9644-4AA0-AFA6-83981B00B321}"/>
              </a:ext>
            </a:extLst>
          </p:cNvPr>
          <p:cNvSpPr>
            <a:spLocks noGrp="true"/>
          </p:cNvSpPr>
          <p:nvPr>
            <p:ph idx="3" type="body"/>
          </p:nvPr>
        </p:nvSpPr>
        <p:spPr>
          <a:xfrm rot="0">
            <a:off x="609480" y="368208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6" name="Footer Placeholder 4">
            <a:extLst>
              <a:ext uri="{17ED9A7F-C15D-4C50-8F5A-193EA2BAC116}">
                <a16:creationId xmlns:a16="http://schemas.microsoft.com/office/drawing/2010/main" id="{E0828EA7-70C1-41FB-B71D-80ADEC6C74AD}"/>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7" name="Slide Number Placeholder 5">
            <a:extLst>
              <a:ext uri="{0A2C0FBE-87AE-4067-8163-168B0A735458}">
                <a16:creationId xmlns:a16="http://schemas.microsoft.com/office/drawing/2010/main" id="{9C5450E6-49AB-4518-BDB5-D68AACF5FB1A}"/>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8" name="Date Placeholder 3">
            <a:extLst>
              <a:ext uri="{D5F2C536-0D3F-4955-954C-E622984F0ACF}">
                <a16:creationId xmlns:a16="http://schemas.microsoft.com/office/drawing/2010/main" id="{CFBD5E55-77EE-42F0-AA52-1F9E85D25BBC}"/>
              </a:ext>
            </a:extLst>
          </p:cNvPr>
          <p:cNvSpPr>
            <a:spLocks noGrp="true"/>
          </p:cNvSpPr>
          <p:nvPr>
            <p:ph idx="10" sz="half" type="dt"/>
          </p:nvPr>
        </p:nvSpPr>
        <p:spPr/>
        <p:txBody>
          <a:bodyPr rtlCol="0"/>
          <a:lstStyle>
            <a:lvl1pPr lvl="0"/>
          </a:lstStyle>
          <a:p>
            <a:pPr/>
            <a:r>
              <a:rPr dirty="0" lang="en-US"/>
              <a:t>Date</a:t>
            </a:r>
            <a:endParaRPr dirty="0" lang="en-US"/>
          </a:p>
        </p:txBody>
      </p:sp>
    </p:spTree>
    <p:extLst>
      <p:ext uri="{7A56E80E-F9DB-4457-8DC9-2719D4F68F77}">
        <p14:creationId xmlns:p14="http://schemas.microsoft.com/office/powerpoint/2010/main" val="1712202101391"/>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AndTwoObj">
  <p:cSld name="Title Content and 2 Content">
    <p:spTree>
      <p:nvGrpSpPr>
        <p:cNvPr id="1" name=""/>
        <p:cNvGrpSpPr/>
        <p:nvPr/>
      </p:nvGrpSpPr>
      <p:grpSpPr>
        <a:xfrm>
          <a:off x="0" y="0"/>
          <a:ext cx="0" cy="0"/>
          <a:chOff x="0" y="0"/>
          <a:chExt cx="0" cy="0"/>
        </a:xfrm>
      </p:grpSpPr>
      <p:sp>
        <p:nvSpPr>
          <p:cNvPr id="5" name="PlaceHolder 1">
            <a:extLst>
              <a:ext uri="{71B69DBA-A113-4732-988A-635B0E42C80A}">
                <a16:creationId xmlns:a16="http://schemas.microsoft.com/office/drawing/2010/main" id="{4254BB1F-35A6-4853-B618-777447A314AC}"/>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5" name="PlaceHolder 2">
            <a:extLst>
              <a:ext uri="{A2AA7A9E-3A9A-4526-8528-98BFD5430CA9}">
                <a16:creationId xmlns:a16="http://schemas.microsoft.com/office/drawing/2010/main" id="{71650DF0-637D-4E9C-8C56-8B01DCD2E170}"/>
              </a:ext>
            </a:extLst>
          </p:cNvPr>
          <p:cNvSpPr>
            <a:spLocks noGrp="true"/>
          </p:cNvSpPr>
          <p:nvPr>
            <p:ph idx="1" type="body"/>
          </p:nvPr>
        </p:nvSpPr>
        <p:spPr>
          <a:xfrm rot="0">
            <a:off x="609480" y="1604520"/>
            <a:ext cx="5354280" cy="397728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3">
            <a:extLst>
              <a:ext uri="{6BAE55E7-FBF4-44F0-BC09-75270E63004F}">
                <a16:creationId xmlns:a16="http://schemas.microsoft.com/office/drawing/2010/main" id="{797C6F95-BD79-4351-8E15-F145F373E9EF}"/>
              </a:ext>
            </a:extLst>
          </p:cNvPr>
          <p:cNvSpPr>
            <a:spLocks noGrp="true"/>
          </p:cNvSpPr>
          <p:nvPr>
            <p:ph idx="2" type="body"/>
          </p:nvPr>
        </p:nvSpPr>
        <p:spPr>
          <a:xfrm rot="0">
            <a:off x="623196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4">
            <a:extLst>
              <a:ext uri="{E6888B5C-53E8-45C8-802A-60B5E39CF07F}">
                <a16:creationId xmlns:a16="http://schemas.microsoft.com/office/drawing/2010/main" id="{F046FBC0-B557-4DE8-8178-5518032BCF1A}"/>
              </a:ext>
            </a:extLst>
          </p:cNvPr>
          <p:cNvSpPr>
            <a:spLocks noGrp="true"/>
          </p:cNvSpPr>
          <p:nvPr>
            <p:ph idx="3" type="body"/>
          </p:nvPr>
        </p:nvSpPr>
        <p:spPr>
          <a:xfrm rot="0">
            <a:off x="6231960" y="368208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6" name="Footer Placeholder 4">
            <a:extLst>
              <a:ext uri="{F02299FB-04CF-4CBD-A8D6-2C7D88590665}">
                <a16:creationId xmlns:a16="http://schemas.microsoft.com/office/drawing/2010/main" id="{3FE02D31-F4C4-40F6-8E2A-C1DE8AEAA206}"/>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7" name="Slide Number Placeholder 5">
            <a:extLst>
              <a:ext uri="{ADA9CFF1-E358-46D5-A260-B6DE19D4979A}">
                <a16:creationId xmlns:a16="http://schemas.microsoft.com/office/drawing/2010/main" id="{4BA65BD7-93E1-4F11-BB99-97A9FBEE7897}"/>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8" name="Date Placeholder 3">
            <a:extLst>
              <a:ext uri="{7C166860-6B2A-4125-B60F-62885F4B4461}">
                <a16:creationId xmlns:a16="http://schemas.microsoft.com/office/drawing/2010/main" id="{4201FCE3-CCF7-4ADB-B27C-D9031151C122}"/>
              </a:ext>
            </a:extLst>
          </p:cNvPr>
          <p:cNvSpPr>
            <a:spLocks noGrp="true"/>
          </p:cNvSpPr>
          <p:nvPr>
            <p:ph idx="10" sz="half" type="dt"/>
          </p:nvPr>
        </p:nvSpPr>
        <p:spPr/>
        <p:txBody>
          <a:bodyPr rtlCol="0"/>
          <a:lstStyle>
            <a:lvl1pPr lvl="0"/>
          </a:lstStyle>
          <a:p>
            <a:pPr/>
            <a:r>
              <a:rPr dirty="0" lang="en-US"/>
              <a:t>Date</a:t>
            </a:r>
            <a:endParaRPr dirty="0" lang="en-US"/>
          </a:p>
        </p:txBody>
      </p:sp>
    </p:spTree>
    <p:extLst>
      <p:ext uri="{024AE05D-C9FD-459F-B37B-A59E9025F360}">
        <p14:creationId xmlns:p14="http://schemas.microsoft.com/office/powerpoint/2010/main" val="1712202101393"/>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OverTx">
  <p:cSld name="Title, 2 Content over Content">
    <p:spTree>
      <p:nvGrpSpPr>
        <p:cNvPr id="1" name=""/>
        <p:cNvGrpSpPr/>
        <p:nvPr/>
      </p:nvGrpSpPr>
      <p:grpSpPr>
        <a:xfrm>
          <a:off x="0" y="0"/>
          <a:ext cx="0" cy="0"/>
          <a:chOff x="0" y="0"/>
          <a:chExt cx="0" cy="0"/>
        </a:xfrm>
      </p:grpSpPr>
      <p:sp>
        <p:nvSpPr>
          <p:cNvPr id="5" name="PlaceHolder 1">
            <a:extLst>
              <a:ext uri="{9EC78C50-5E26-4960-9E6A-F5F171A72A33}">
                <a16:creationId xmlns:a16="http://schemas.microsoft.com/office/drawing/2010/main" id="{0A50F8DC-1CCE-4152-A0A4-41325A7174C6}"/>
              </a:ext>
            </a:extLst>
          </p:cNvPr>
          <p:cNvSpPr>
            <a:spLocks noGrp="true"/>
          </p:cNvSpPr>
          <p:nvPr>
            <p:ph type="title"/>
          </p:nvPr>
        </p:nvSpPr>
        <p:spPr>
          <a:xfrm rot="0">
            <a:off x="755280" y="385560"/>
            <a:ext cx="10680840" cy="757800"/>
          </a:xfrm>
          <a:prstGeom prst="rect">
            <a:avLst/>
          </a:prstGeom>
        </p:spPr>
        <p:txBody>
          <a:bodyPr anchor="ctr" bIns="0" lIns="0" rIns="0" rtlCol="0" tIns="0">
            <a:spAutoFit/>
          </a:bodyPr>
          <a:lstStyle/>
          <a:p>
            <a:pPr algn="ctr"/>
            <a:r>
              <a:rPr b="0" dirty="0" lang="en-IN" spc="-1" strike="noStrike" sz="1800">
                <a:latin typeface="Calibri"/>
              </a:rPr>
              <a:t/>
            </a:r>
            <a:endParaRPr b="0" dirty="0" lang="en-IN" spc="-1" strike="noStrike" sz="1800">
              <a:latin typeface="Calibri"/>
            </a:endParaRPr>
          </a:p>
        </p:txBody>
      </p:sp>
      <p:sp>
        <p:nvSpPr>
          <p:cNvPr id="5" name="PlaceHolder 2">
            <a:extLst>
              <a:ext uri="{03132CF4-76CD-40D6-B63F-96374FB6DE59}">
                <a16:creationId xmlns:a16="http://schemas.microsoft.com/office/drawing/2010/main" id="{41B38EE4-DCB6-44C4-8A44-E4A84E01AAD3}"/>
              </a:ext>
            </a:extLst>
          </p:cNvPr>
          <p:cNvSpPr>
            <a:spLocks noGrp="true"/>
          </p:cNvSpPr>
          <p:nvPr>
            <p:ph idx="1" type="body"/>
          </p:nvPr>
        </p:nvSpPr>
        <p:spPr>
          <a:xfrm rot="0">
            <a:off x="60948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3">
            <a:extLst>
              <a:ext uri="{318D2695-56DC-4E08-AEAB-221487C6C732}">
                <a16:creationId xmlns:a16="http://schemas.microsoft.com/office/drawing/2010/main" id="{D9463DB9-7792-4C7D-B2FD-1316A2DFC4BB}"/>
              </a:ext>
            </a:extLst>
          </p:cNvPr>
          <p:cNvSpPr>
            <a:spLocks noGrp="true"/>
          </p:cNvSpPr>
          <p:nvPr>
            <p:ph idx="2" type="body"/>
          </p:nvPr>
        </p:nvSpPr>
        <p:spPr>
          <a:xfrm rot="0">
            <a:off x="6231960" y="1604520"/>
            <a:ext cx="5354280"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id="5" name="PlaceHolder 4">
            <a:extLst>
              <a:ext uri="{0091479E-61E2-4FAC-8AAF-21FE85174425}">
                <a16:creationId xmlns:a16="http://schemas.microsoft.com/office/drawing/2010/main" id="{B5A0BAD7-FC0B-4FF9-A3F3-99BBE3082C28}"/>
              </a:ext>
            </a:extLst>
          </p:cNvPr>
          <p:cNvSpPr>
            <a:spLocks noGrp="true"/>
          </p:cNvSpPr>
          <p:nvPr>
            <p:ph idx="3" type="body"/>
          </p:nvPr>
        </p:nvSpPr>
        <p:spPr>
          <a:xfrm rot="0">
            <a:off x="609480" y="3682080"/>
            <a:ext cx="10972439" cy="1896840"/>
          </a:xfrm>
          <a:prstGeom prst="rect">
            <a:avLst/>
          </a:prstGeom>
        </p:spPr>
        <p:txBody>
          <a:bodyPr bIns="0" lIns="0" rIns="0" rtlCol="0" tIns="0">
            <a:normAutofit/>
          </a:bodyPr>
          <a:lstStyle/>
          <a:p>
            <a:pPr/>
            <a:r>
              <a:rPr b="0" dirty="0" lang="en-IN" spc="-1" strike="noStrike" sz="1800">
                <a:latin typeface="Calibri"/>
              </a:rPr>
              <a:t/>
            </a:r>
            <a:endParaRPr b="0" dirty="0" lang="en-IN" spc="-1" strike="noStrike" sz="1800">
              <a:latin typeface="Calibri"/>
            </a:endParaRPr>
          </a:p>
        </p:txBody>
      </p:sp>
      <p:sp>
        <p:nvSpPr>
          <p:cNvPr hidden="false" id="6" name="Footer Placeholder 4">
            <a:extLst>
              <a:ext uri="{F046DB54-3643-4B18-BACD-AC08CDA3B29C}">
                <a16:creationId xmlns:a16="http://schemas.microsoft.com/office/drawing/2010/main" id="{79C1610B-566F-4771-B232-3873F5DC53C9}"/>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7" name="Slide Number Placeholder 5">
            <a:extLst>
              <a:ext uri="{7656A433-08BD-4C4D-B958-DF45D1E2BCAB}">
                <a16:creationId xmlns:a16="http://schemas.microsoft.com/office/drawing/2010/main" id="{F8ADD51D-CE63-4813-BE0B-57FAB90A4146}"/>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8" name="Date Placeholder 3">
            <a:extLst>
              <a:ext uri="{34F5F62A-8FA8-48F9-B16E-E2EE38EA5471}">
                <a16:creationId xmlns:a16="http://schemas.microsoft.com/office/drawing/2010/main" id="{D8B68FED-28AE-4D8C-9C41-1B0BF84AB813}"/>
              </a:ext>
            </a:extLst>
          </p:cNvPr>
          <p:cNvSpPr>
            <a:spLocks noGrp="true"/>
          </p:cNvSpPr>
          <p:nvPr>
            <p:ph idx="10" sz="half" type="dt"/>
          </p:nvPr>
        </p:nvSpPr>
        <p:spPr/>
        <p:txBody>
          <a:bodyPr rtlCol="0"/>
          <a:lstStyle>
            <a:lvl1pPr lvl="0"/>
          </a:lstStyle>
          <a:p>
            <a:pPr/>
            <a:r>
              <a:rPr dirty="0" lang="en-US"/>
              <a:t>Date</a:t>
            </a:r>
            <a:endParaRPr dirty="0" lang="en-US"/>
          </a:p>
        </p:txBody>
      </p:sp>
    </p:spTree>
    <p:extLst>
      <p:ext uri="{081F67C0-8211-4D6F-90E5-E11BFF280979}">
        <p14:creationId xmlns:p14="http://schemas.microsoft.com/office/powerpoint/2010/main" val="1712202101394"/>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theme/theme1.xml" Type="http://schemas.openxmlformats.org/officeDocument/2006/relationships/theme"/></Relationships>
</file>

<file path=ppt/slideMasters/_rels/slideMaster2.xml.rels><?xml version="1.0" encoding="UTF-8" standalone="no"?><Relationships xmlns="http://schemas.openxmlformats.org/package/2006/relationships"><Relationship Id="rId1" Target="../slideLayouts/slideLayout13.xml" Type="http://schemas.openxmlformats.org/officeDocument/2006/relationships/slideLayout"/><Relationship Id="rId2" Target="../slideLayouts/slideLayout14.xml" Type="http://schemas.openxmlformats.org/officeDocument/2006/relationships/slideLayout"/><Relationship Id="rId3" Target="../slideLayouts/slideLayout15.xml" Type="http://schemas.openxmlformats.org/officeDocument/2006/relationships/slideLayout"/><Relationship Id="rId4" Target="../slideLayouts/slideLayout16.xml" Type="http://schemas.openxmlformats.org/officeDocument/2006/relationships/slideLayout"/><Relationship Id="rId5" Target="../slideLayouts/slideLayout17.xml" Type="http://schemas.openxmlformats.org/officeDocument/2006/relationships/slideLayout"/><Relationship Id="rId6" Target="../slideLayouts/slideLayout18.xml" Type="http://schemas.openxmlformats.org/officeDocument/2006/relationships/slideLayout"/><Relationship Id="rId7" Target="../slideLayouts/slideLayout19.xml" Type="http://schemas.openxmlformats.org/officeDocument/2006/relationships/slideLayout"/><Relationship Id="rId8" Target="../slideLayouts/slideLayout20.xml" Type="http://schemas.openxmlformats.org/officeDocument/2006/relationships/slideLayout"/><Relationship Id="rId9" Target="../slideLayouts/slideLayout21.xml" Type="http://schemas.openxmlformats.org/officeDocument/2006/relationships/slideLayout"/><Relationship Id="rId10" Target="../slideLayouts/slideLayout22.xml" Type="http://schemas.openxmlformats.org/officeDocument/2006/relationships/slideLayout"/><Relationship Id="rId11" Target="../slideLayouts/slideLayout23.xml" Type="http://schemas.openxmlformats.org/officeDocument/2006/relationships/slideLayout"/><Relationship Id="rId12" Target="../slideLayouts/slideLayout24.xml" Type="http://schemas.openxmlformats.org/officeDocument/2006/relationships/slideLayout"/><Relationship Id="rId13" Target="../theme/theme2.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
    <p:bg>
      <p:bgPr>
        <a:solidFill>
          <a:srgbClr val="ffffff"/>
        </a:solidFill>
        <a:effectLst/>
      </p:bgPr>
    </p:bg>
    <p:spTree>
      <p:nvGrpSpPr>
        <p:cNvPr id="1" name=""/>
        <p:cNvGrpSpPr/>
        <p:nvPr/>
      </p:nvGrpSpPr>
      <p:grpSpPr>
        <a:xfrm>
          <a:off x="0" y="0"/>
          <a:ext cx="0" cy="0"/>
          <a:chOff x="0" y="0"/>
          <a:chExt cx="0" cy="0"/>
        </a:xfrm>
      </p:grpSpPr>
      <p:sp>
        <p:nvSpPr>
          <p:cNvPr id="2" name="CustomShape 1">
            <a:extLst>
              <a:ext uri="{B00A9B88-4C66-4161-A6A4-DBF80EFFAA93}">
                <a16:creationId xmlns:a16="http://schemas.microsoft.com/office/drawing/2010/main" id="{05BFFF48-F1DC-4EDE-952D-F9E366B8715B}"/>
              </a:ext>
            </a:extLst>
          </p:cNvPr>
          <p:cNvSpPr/>
          <p:nvPr/>
        </p:nvSpPr>
        <p:spPr>
          <a:xfrm rot="0">
            <a:off x="9377280" y="4680"/>
            <a:ext cx="1218240" cy="6853320"/>
          </a:xfrm>
          <a:custGeom>
            <a:avLst/>
            <a:gdLst/>
            <a:ahLst/>
            <a:cxnLst/>
            <a:rect b="b" l="0" r="r" t="0"/>
            <a:pathLst>
              <a:path h="6853555" w="1218565">
                <a:moveTo>
                  <a:pt x="0" y="0"/>
                </a:moveTo>
                <a:lnTo>
                  <a:pt x="1218352" y="6853172"/>
                </a:lnTo>
              </a:path>
            </a:pathLst>
          </a:custGeom>
          <a:noFill/>
          <a:ln w="9360">
            <a:solidFill>
              <a:srgbClr val="5fcaee"/>
            </a:solidFill>
            <a:round/>
          </a:ln>
          <a:effectLst/>
        </p:spPr>
        <p:style>
          <a:lnRef idx="0">
            <a:schemeClr val="accent1"/>
          </a:lnRef>
          <a:fillRef idx="0">
            <a:schemeClr val="accent1"/>
          </a:fillRef>
          <a:effectRef idx="0">
            <a:schemeClr val="accent1"/>
          </a:effectRef>
          <a:fontRef idx="minor">
            <a:schemeClr val="tx1"/>
          </a:fontRef>
        </p:style>
      </p:sp>
      <p:sp>
        <p:nvSpPr>
          <p:cNvPr id="3" name="CustomShape 2">
            <a:extLst>
              <a:ext uri="{1946B797-5939-4434-83E0-6603C48D7390}">
                <a16:creationId xmlns:a16="http://schemas.microsoft.com/office/drawing/2010/main" id="{B3EDB070-1D27-445D-B2B4-BADB66460483}"/>
              </a:ext>
            </a:extLst>
          </p:cNvPr>
          <p:cNvSpPr/>
          <p:nvPr/>
        </p:nvSpPr>
        <p:spPr>
          <a:xfrm rot="0">
            <a:off x="7448760" y="3695040"/>
            <a:ext cx="4743000" cy="3163320"/>
          </a:xfrm>
          <a:custGeom>
            <a:avLst/>
            <a:gdLst/>
            <a:ahLst/>
            <a:cxnLst/>
            <a:rect b="b" l="0" r="r" t="0"/>
            <a:pathLst>
              <a:path h="3163570" w="4743450">
                <a:moveTo>
                  <a:pt x="4743388" y="0"/>
                </a:moveTo>
                <a:lnTo>
                  <a:pt x="0" y="3163101"/>
                </a:lnTo>
              </a:path>
            </a:pathLst>
          </a:custGeom>
          <a:noFill/>
          <a:ln w="9360">
            <a:solidFill>
              <a:srgbClr val="5fcaee"/>
            </a:solidFill>
            <a:round/>
          </a:ln>
          <a:effectLst/>
        </p:spPr>
        <p:style>
          <a:lnRef idx="0">
            <a:schemeClr val="accent1"/>
          </a:lnRef>
          <a:fillRef idx="0">
            <a:schemeClr val="accent1"/>
          </a:fillRef>
          <a:effectRef idx="0">
            <a:schemeClr val="accent1"/>
          </a:effectRef>
          <a:fontRef idx="minor">
            <a:schemeClr val="tx1"/>
          </a:fontRef>
        </p:style>
      </p:sp>
      <p:sp>
        <p:nvSpPr>
          <p:cNvPr id="4" name="CustomShape 3">
            <a:extLst>
              <a:ext uri="{0F100188-BE4C-4511-9DC2-B2E1E5B457EE}">
                <a16:creationId xmlns:a16="http://schemas.microsoft.com/office/drawing/2010/main" id="{8BFFB7C3-3C93-49D1-805E-B001EBBF9F91}"/>
              </a:ext>
            </a:extLst>
          </p:cNvPr>
          <p:cNvSpPr/>
          <p:nvPr/>
        </p:nvSpPr>
        <p:spPr>
          <a:xfrm rot="0">
            <a:off x="9182159" y="0"/>
            <a:ext cx="3009600" cy="6857639"/>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7000"/>
            </a:srgbClr>
          </a:solidFill>
          <a:ln>
            <a:noFill/>
          </a:ln>
          <a:effectLst/>
        </p:spPr>
        <p:style>
          <a:lnRef idx="0">
            <a:schemeClr val="accent1"/>
          </a:lnRef>
          <a:fillRef idx="0">
            <a:schemeClr val="accent1"/>
          </a:fillRef>
          <a:effectRef idx="0">
            <a:schemeClr val="accent1"/>
          </a:effectRef>
          <a:fontRef idx="minor">
            <a:schemeClr val="tx1"/>
          </a:fontRef>
        </p:style>
      </p:sp>
      <p:sp>
        <p:nvSpPr>
          <p:cNvPr id="5" name="CustomShape 4">
            <a:extLst>
              <a:ext uri="{BB39F09C-B2E5-46B9-93D1-CDF65B6011C8}">
                <a16:creationId xmlns:a16="http://schemas.microsoft.com/office/drawing/2010/main" id="{65D0B436-D816-4F75-8012-125B5986D38D}"/>
              </a:ext>
            </a:extLst>
          </p:cNvPr>
          <p:cNvSpPr/>
          <p:nvPr/>
        </p:nvSpPr>
        <p:spPr>
          <a:xfrm rot="0">
            <a:off x="9603000" y="0"/>
            <a:ext cx="2589119" cy="6857639"/>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a:ln>
            <a:noFill/>
          </a:ln>
          <a:effectLst/>
        </p:spPr>
        <p:style>
          <a:lnRef idx="0">
            <a:schemeClr val="accent1"/>
          </a:lnRef>
          <a:fillRef idx="0">
            <a:schemeClr val="accent1"/>
          </a:fillRef>
          <a:effectRef idx="0">
            <a:schemeClr val="accent1"/>
          </a:effectRef>
          <a:fontRef idx="minor">
            <a:schemeClr val="tx1"/>
          </a:fontRef>
        </p:style>
      </p:sp>
      <p:sp>
        <p:nvSpPr>
          <p:cNvPr id="6" name="CustomShape 5">
            <a:extLst>
              <a:ext uri="{54D293A0-4EB0-4236-8CC5-19E51CA5E91C}">
                <a16:creationId xmlns:a16="http://schemas.microsoft.com/office/drawing/2010/main" id="{2644A2A7-30CB-468C-BED9-D7538E558B21}"/>
              </a:ext>
            </a:extLst>
          </p:cNvPr>
          <p:cNvSpPr/>
          <p:nvPr/>
        </p:nvSpPr>
        <p:spPr>
          <a:xfrm rot="0">
            <a:off x="8934480" y="3048120"/>
            <a:ext cx="3257280" cy="3809519"/>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6000"/>
            </a:srgbClr>
          </a:solidFill>
          <a:ln>
            <a:noFill/>
          </a:ln>
          <a:effectLst/>
        </p:spPr>
        <p:style>
          <a:lnRef idx="0">
            <a:schemeClr val="accent1"/>
          </a:lnRef>
          <a:fillRef idx="0">
            <a:schemeClr val="accent1"/>
          </a:fillRef>
          <a:effectRef idx="0">
            <a:schemeClr val="accent1"/>
          </a:effectRef>
          <a:fontRef idx="minor">
            <a:schemeClr val="tx1"/>
          </a:fontRef>
        </p:style>
      </p:sp>
      <p:sp>
        <p:nvSpPr>
          <p:cNvPr id="7" name="CustomShape 6">
            <a:extLst>
              <a:ext uri="{CC2F77C3-40B2-41FE-A0AF-389F8853E8D2}">
                <a16:creationId xmlns:a16="http://schemas.microsoft.com/office/drawing/2010/main" id="{2A027DE3-C404-4637-8A79-EF27B077AE13}"/>
              </a:ext>
            </a:extLst>
          </p:cNvPr>
          <p:cNvSpPr/>
          <p:nvPr/>
        </p:nvSpPr>
        <p:spPr>
          <a:xfrm rot="0">
            <a:off x="9338041" y="0"/>
            <a:ext cx="2854080" cy="6857639"/>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1000"/>
            </a:srgbClr>
          </a:solidFill>
          <a:ln>
            <a:noFill/>
          </a:ln>
          <a:effectLst/>
        </p:spPr>
        <p:style>
          <a:lnRef idx="0">
            <a:schemeClr val="accent1"/>
          </a:lnRef>
          <a:fillRef idx="0">
            <a:schemeClr val="accent1"/>
          </a:fillRef>
          <a:effectRef idx="0">
            <a:schemeClr val="accent1"/>
          </a:effectRef>
          <a:fontRef idx="minor">
            <a:schemeClr val="tx1"/>
          </a:fontRef>
        </p:style>
      </p:sp>
      <p:sp>
        <p:nvSpPr>
          <p:cNvPr id="8" name="CustomShape 7">
            <a:extLst>
              <a:ext uri="{2ED7F411-F4EA-4321-9865-584C6242E70B}">
                <a16:creationId xmlns:a16="http://schemas.microsoft.com/office/drawing/2010/main" id="{5CD5A97F-3D1F-4573-ACFF-41A22F6550F6}"/>
              </a:ext>
            </a:extLst>
          </p:cNvPr>
          <p:cNvSpPr/>
          <p:nvPr/>
        </p:nvSpPr>
        <p:spPr>
          <a:xfrm rot="0">
            <a:off x="10896480" y="0"/>
            <a:ext cx="1294920" cy="6857639"/>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1000"/>
            </a:srgbClr>
          </a:solidFill>
          <a:ln>
            <a:noFill/>
          </a:ln>
          <a:effectLst/>
        </p:spPr>
        <p:style>
          <a:lnRef idx="0">
            <a:schemeClr val="accent1"/>
          </a:lnRef>
          <a:fillRef idx="0">
            <a:schemeClr val="accent1"/>
          </a:fillRef>
          <a:effectRef idx="0">
            <a:schemeClr val="accent1"/>
          </a:effectRef>
          <a:fontRef idx="minor">
            <a:schemeClr val="tx1"/>
          </a:fontRef>
        </p:style>
      </p:sp>
      <p:sp>
        <p:nvSpPr>
          <p:cNvPr id="9" name="CustomShape 8">
            <a:extLst>
              <a:ext uri="{B9A8B769-DDDB-4FAD-A76C-05510ACF7158}">
                <a16:creationId xmlns:a16="http://schemas.microsoft.com/office/drawing/2010/main" id="{289FB0EF-5E6E-4234-AEB1-5C417916F369}"/>
              </a:ext>
            </a:extLst>
          </p:cNvPr>
          <p:cNvSpPr/>
          <p:nvPr/>
        </p:nvSpPr>
        <p:spPr>
          <a:xfrm rot="0">
            <a:off x="10936080" y="0"/>
            <a:ext cx="1255680" cy="6857639"/>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80000"/>
            </a:srgbClr>
          </a:solidFill>
          <a:ln>
            <a:noFill/>
          </a:ln>
          <a:effectLst/>
        </p:spPr>
        <p:style>
          <a:lnRef idx="0">
            <a:schemeClr val="accent1"/>
          </a:lnRef>
          <a:fillRef idx="0">
            <a:schemeClr val="accent1"/>
          </a:fillRef>
          <a:effectRef idx="0">
            <a:schemeClr val="accent1"/>
          </a:effectRef>
          <a:fontRef idx="minor">
            <a:schemeClr val="tx1"/>
          </a:fontRef>
        </p:style>
      </p:sp>
      <p:sp>
        <p:nvSpPr>
          <p:cNvPr id="10" name="CustomShape 9">
            <a:extLst>
              <a:ext uri="{3AA17475-A183-4B6A-B9AA-64FC4C5208FE}">
                <a16:creationId xmlns:a16="http://schemas.microsoft.com/office/drawing/2010/main" id="{F0A46741-D594-4BDF-BE73-B4C46AE22A4F}"/>
              </a:ext>
            </a:extLst>
          </p:cNvPr>
          <p:cNvSpPr/>
          <p:nvPr/>
        </p:nvSpPr>
        <p:spPr>
          <a:xfrm rot="0">
            <a:off x="10372679" y="3591000"/>
            <a:ext cx="1819080" cy="3266640"/>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6000"/>
            </a:srgbClr>
          </a:solidFill>
          <a:ln>
            <a:noFill/>
          </a:ln>
          <a:effectLst/>
        </p:spPr>
        <p:style>
          <a:lnRef idx="0">
            <a:schemeClr val="accent1"/>
          </a:lnRef>
          <a:fillRef idx="0">
            <a:schemeClr val="accent1"/>
          </a:fillRef>
          <a:effectRef idx="0">
            <a:schemeClr val="accent1"/>
          </a:effectRef>
          <a:fontRef idx="minor">
            <a:schemeClr val="tx1"/>
          </a:fontRef>
        </p:style>
      </p:sp>
      <p:sp>
        <p:nvSpPr>
          <p:cNvPr id="11" name="CustomShape 10">
            <a:extLst>
              <a:ext uri="{098639FB-7471-49F4-84A8-CD55DB332D22}">
                <a16:creationId xmlns:a16="http://schemas.microsoft.com/office/drawing/2010/main" id="{057FB05A-7B9F-4516-BB5D-869D56EBF3AF}"/>
              </a:ext>
            </a:extLst>
          </p:cNvPr>
          <p:cNvSpPr/>
          <p:nvPr/>
        </p:nvSpPr>
        <p:spPr>
          <a:xfrm rot="0">
            <a:off x="0" y="4010040"/>
            <a:ext cx="447480" cy="2847600"/>
          </a:xfrm>
          <a:custGeom>
            <a:avLst/>
            <a:gdLst/>
            <a:ahLst/>
            <a:cxnLst/>
            <a:rect b="b" l="0" r="r" t="0"/>
            <a:pathLst>
              <a:path h="2847975" w="447675">
                <a:moveTo>
                  <a:pt x="0" y="0"/>
                </a:moveTo>
                <a:lnTo>
                  <a:pt x="0" y="2847975"/>
                </a:lnTo>
                <a:lnTo>
                  <a:pt x="447675" y="2847975"/>
                </a:lnTo>
                <a:lnTo>
                  <a:pt x="0" y="0"/>
                </a:lnTo>
                <a:close/>
              </a:path>
            </a:pathLst>
          </a:custGeom>
          <a:solidFill>
            <a:srgbClr val="5fcaee">
              <a:alpha val="71000"/>
            </a:srgbClr>
          </a:solidFill>
          <a:ln>
            <a:noFill/>
          </a:ln>
          <a:effectLst/>
        </p:spPr>
        <p:style>
          <a:lnRef idx="0">
            <a:schemeClr val="accent1"/>
          </a:lnRef>
          <a:fillRef idx="0">
            <a:schemeClr val="accent1"/>
          </a:fillRef>
          <a:effectRef idx="0">
            <a:schemeClr val="accent1"/>
          </a:effectRef>
          <a:fontRef idx="minor">
            <a:schemeClr val="tx1"/>
          </a:fontRef>
        </p:style>
      </p:sp>
      <p:sp>
        <p:nvSpPr>
          <p:cNvPr id="12" name="PlaceHolder 11">
            <a:extLst>
              <a:ext uri="{1194E7FC-BFDD-4C54-83E7-E7F093BF2A8F}">
                <a16:creationId xmlns:a16="http://schemas.microsoft.com/office/drawing/2010/main" id="{D7031982-2944-4256-9E57-78C84DE65906}"/>
              </a:ext>
            </a:extLst>
          </p:cNvPr>
          <p:cNvSpPr>
            <a:spLocks noGrp="true"/>
          </p:cNvSpPr>
          <p:nvPr>
            <p:ph type="title"/>
          </p:nvPr>
        </p:nvSpPr>
        <p:spPr>
          <a:xfrm rot="0">
            <a:off x="755280" y="385560"/>
            <a:ext cx="10680840" cy="757800"/>
          </a:xfrm>
          <a:prstGeom prst="rect">
            <a:avLst/>
          </a:prstGeom>
        </p:spPr>
        <p:txBody>
          <a:bodyPr bIns="0" lIns="0" rIns="0" rtlCol="0" tIns="0">
            <a:noAutofit/>
          </a:bodyPr>
          <a:lstStyle/>
          <a:p>
            <a:pPr/>
            <a:r>
              <a:rPr b="0" dirty="0" lang="en-IN" spc="-1" strike="noStrike" sz="4800">
                <a:latin typeface="Calibri"/>
              </a:rPr>
              <a:t>Click to edit the title text format</a:t>
            </a:r>
            <a:endParaRPr b="0" dirty="0" lang="en-IN" spc="-1" strike="noStrike" sz="4800">
              <a:latin typeface="Calibri"/>
            </a:endParaRPr>
          </a:p>
        </p:txBody>
      </p:sp>
      <p:sp>
        <p:nvSpPr>
          <p:cNvPr id="13" name="PlaceHolder 12">
            <a:extLst>
              <a:ext uri="{47E36FA5-149F-4E62-8219-2451CDF9EE33}">
                <a16:creationId xmlns:a16="http://schemas.microsoft.com/office/drawing/2010/main" id="{E765E976-2AE3-4982-96FB-54DB742FD981}"/>
              </a:ext>
            </a:extLst>
          </p:cNvPr>
          <p:cNvSpPr>
            <a:spLocks noGrp="true"/>
          </p:cNvSpPr>
          <p:nvPr>
            <p:ph idx="3" sz="quarter" type="ftr"/>
          </p:nvPr>
        </p:nvSpPr>
        <p:spPr>
          <a:xfrm rot="0">
            <a:off x="4145400" y="6378120"/>
            <a:ext cx="3900960" cy="342720"/>
          </a:xfrm>
          <a:prstGeom prst="rect">
            <a:avLst/>
          </a:prstGeom>
        </p:spPr>
        <p:txBody>
          <a:bodyPr bIns="0" lIns="0" rIns="0" rtlCol="0" tIns="0">
            <a:noAutofit/>
          </a:bodyPr>
          <a:lstStyle/>
          <a:p>
            <a:pPr/>
            <a:r>
              <a:rPr b="0" dirty="0" lang="en-IN" spc="-1" strike="noStrike" sz="2400">
                <a:latin typeface="Times New Roman"/>
              </a:rPr>
              <a:t/>
            </a:r>
            <a:endParaRPr b="0" dirty="0" lang="en-IN" spc="-1" strike="noStrike" sz="2400">
              <a:latin typeface="Times New Roman"/>
            </a:endParaRPr>
          </a:p>
        </p:txBody>
      </p:sp>
      <p:sp>
        <p:nvSpPr>
          <p:cNvPr id="14" name="PlaceHolder 13">
            <a:extLst>
              <a:ext uri="{6BF0A016-22AE-4392-A9D6-61D0729453B6}">
                <a16:creationId xmlns:a16="http://schemas.microsoft.com/office/drawing/2010/main" id="{548B6282-5F9E-4E16-92FC-6A4BC8753C81}"/>
              </a:ext>
            </a:extLst>
          </p:cNvPr>
          <p:cNvSpPr>
            <a:spLocks noGrp="true"/>
          </p:cNvSpPr>
          <p:nvPr>
            <p:ph idx="2" sz="half" type="dt"/>
          </p:nvPr>
        </p:nvSpPr>
        <p:spPr>
          <a:xfrm rot="0">
            <a:off x="609480" y="6378120"/>
            <a:ext cx="2803680" cy="342720"/>
          </a:xfrm>
          <a:prstGeom prst="rect">
            <a:avLst/>
          </a:prstGeom>
        </p:spPr>
        <p:txBody>
          <a:bodyPr bIns="0" lIns="0" rIns="0" rtlCol="0" tIns="0">
            <a:noAutofit/>
          </a:bodyPr>
          <a:lstStyle/>
          <a:p>
            <a:pPr/>
            <a:r>
              <a:rPr b="0" dirty="0" lang="en-IN" spc="-1" strike="noStrike" sz="2400">
                <a:latin typeface="Times New Roman"/>
              </a:rPr>
              <a:t/>
            </a:r>
            <a:endParaRPr b="0" dirty="0" lang="en-IN" spc="-1" strike="noStrike" sz="2400">
              <a:latin typeface="Times New Roman"/>
            </a:endParaRPr>
          </a:p>
        </p:txBody>
      </p:sp>
      <p:sp>
        <p:nvSpPr>
          <p:cNvPr id="15" name="PlaceHolder 14">
            <a:extLst>
              <a:ext uri="{26970D36-91A2-42E2-B293-627885F1B5BE}">
                <a16:creationId xmlns:a16="http://schemas.microsoft.com/office/drawing/2010/main" id="{AEE9D54A-7BBC-49AB-8DB1-82DBBD5B1254}"/>
              </a:ext>
            </a:extLst>
          </p:cNvPr>
          <p:cNvSpPr>
            <a:spLocks noGrp="true"/>
          </p:cNvSpPr>
          <p:nvPr>
            <p:ph idx="4" sz="quarter" type="sldNum"/>
          </p:nvPr>
        </p:nvSpPr>
        <p:spPr>
          <a:xfrm rot="0">
            <a:off x="11353320" y="6473160"/>
            <a:ext cx="150839" cy="191520"/>
          </a:xfrm>
          <a:prstGeom prst="rect">
            <a:avLst/>
          </a:prstGeom>
        </p:spPr>
        <p:txBody>
          <a:bodyPr bIns="0" lIns="0" rIns="0" rtlCol="0" tIns="0">
            <a:noAutofit/>
          </a:bodyPr>
          <a:lstStyle/>
          <a:p>
            <a:pPr marL="38160">
              <a:lnSpc>
                <a:spcPct val="100000"/>
              </a:lnSpc>
              <a:spcBef>
                <a:spcPts val="54"/>
              </a:spcBef>
            </a:pPr>
            <a:fld id="{55B59593-F77D-484D-ADA5-484DABB8E1EE}" type="slidenum"/>
            <a:endParaRPr b="0" dirty="0" lang="en-IN" spc="9" strike="noStrike" sz="1100">
              <a:solidFill>
                <a:srgbClr val="2d936b"/>
              </a:solidFill>
              <a:latin typeface="Trebuchet MS"/>
            </a:endParaRPr>
          </a:p>
        </p:txBody>
      </p:sp>
      <p:sp>
        <p:nvSpPr>
          <p:cNvPr id="16" name="PlaceHolder 15">
            <a:extLst>
              <a:ext uri="{A44A35A0-F506-47CE-B75B-2163EED32D4C}">
                <a16:creationId xmlns:a16="http://schemas.microsoft.com/office/drawing/2010/main" id="{7799B035-7360-405A-BA57-DA9F710F4C6C}"/>
              </a:ext>
            </a:extLst>
          </p:cNvPr>
          <p:cNvSpPr>
            <a:spLocks noGrp="true"/>
          </p:cNvSpPr>
          <p:nvPr>
            <p:ph idx="1" type="body"/>
          </p:nvPr>
        </p:nvSpPr>
        <p:spPr>
          <a:xfrm rot="0">
            <a:off x="609480" y="1604520"/>
            <a:ext cx="10972439" cy="3977280"/>
          </a:xfrm>
          <a:prstGeom prst="rect">
            <a:avLst/>
          </a:prstGeom>
        </p:spPr>
        <p:txBody>
          <a:bodyPr bIns="0" lIns="0" rIns="0" rtlCol="0" tIns="0">
            <a:normAutofit/>
          </a:bodyPr>
          <a:lstStyle/>
          <a:p>
            <a:pPr indent="-324000" marL="432000">
              <a:spcBef>
                <a:spcPts val="1417"/>
              </a:spcBef>
              <a:buClr>
                <a:srgbClr val="000000"/>
              </a:buClr>
              <a:buSzPct val="45000"/>
              <a:buFont typeface="Wingdings"/>
              <a:buChar char=""/>
            </a:pPr>
            <a:r>
              <a:rPr b="0" dirty="0" lang="en-IN" spc="-1" strike="noStrike" sz="1800">
                <a:latin typeface="Calibri"/>
              </a:rPr>
              <a:t>Click to edit the outline text format</a:t>
            </a:r>
          </a:p>
          <a:p>
            <a:pPr indent="-324000" lvl="1" marL="864000">
              <a:spcBef>
                <a:spcPts val="1134"/>
              </a:spcBef>
              <a:buClr>
                <a:srgbClr val="000000"/>
              </a:buClr>
              <a:buSzPct val="75000"/>
              <a:buFont typeface="Symbol"/>
              <a:buChar char=""/>
            </a:pPr>
            <a:r>
              <a:rPr b="0" dirty="0" lang="en-IN" spc="-1" strike="noStrike" sz="1800">
                <a:latin typeface="Calibri"/>
              </a:rPr>
              <a:t>Second Outline Level</a:t>
            </a:r>
          </a:p>
          <a:p>
            <a:pPr indent="-288000" lvl="2" marL="1296000">
              <a:spcBef>
                <a:spcPts val="850"/>
              </a:spcBef>
              <a:buClr>
                <a:srgbClr val="000000"/>
              </a:buClr>
              <a:buSzPct val="45000"/>
              <a:buFont typeface="Wingdings"/>
              <a:buChar char=""/>
            </a:pPr>
            <a:r>
              <a:rPr b="0" dirty="0" lang="en-IN" spc="-1" strike="noStrike" sz="1800">
                <a:latin typeface="Calibri"/>
              </a:rPr>
              <a:t>Third Outline Level</a:t>
            </a:r>
          </a:p>
          <a:p>
            <a:pPr indent="-216000" lvl="3" marL="1728000">
              <a:spcBef>
                <a:spcPts val="567"/>
              </a:spcBef>
              <a:buClr>
                <a:srgbClr val="000000"/>
              </a:buClr>
              <a:buSzPct val="75000"/>
              <a:buFont typeface="Symbol"/>
              <a:buChar char=""/>
            </a:pPr>
            <a:r>
              <a:rPr b="0" dirty="0" lang="en-IN" spc="-1" strike="noStrike" sz="1800">
                <a:latin typeface="Calibri"/>
              </a:rPr>
              <a:t>Fourth Outline Level</a:t>
            </a:r>
          </a:p>
          <a:p>
            <a:pPr indent="-216000" lvl="4" marL="2160000">
              <a:spcBef>
                <a:spcPts val="283"/>
              </a:spcBef>
              <a:buClr>
                <a:srgbClr val="000000"/>
              </a:buClr>
              <a:buSzPct val="45000"/>
              <a:buFont typeface="Wingdings"/>
              <a:buChar char=""/>
            </a:pPr>
            <a:r>
              <a:rPr b="0" dirty="0" lang="en-IN" spc="-1" strike="noStrike" sz="2000">
                <a:latin typeface="Calibri"/>
              </a:rPr>
              <a:t>Fifth Outline Level</a:t>
            </a:r>
          </a:p>
          <a:p>
            <a:pPr indent="-216000" lvl="5" marL="2592000">
              <a:spcBef>
                <a:spcPts val="283"/>
              </a:spcBef>
              <a:buClr>
                <a:srgbClr val="000000"/>
              </a:buClr>
              <a:buSzPct val="45000"/>
              <a:buFont typeface="Wingdings"/>
              <a:buChar char=""/>
            </a:pPr>
            <a:r>
              <a:rPr b="0" dirty="0" lang="en-IN" spc="-1" strike="noStrike" sz="2000">
                <a:latin typeface="Calibri"/>
              </a:rPr>
              <a:t>Sixth Outline Level</a:t>
            </a:r>
          </a:p>
          <a:p>
            <a:pPr indent="-216000" lvl="6" marL="3024000">
              <a:spcBef>
                <a:spcPts val="283"/>
              </a:spcBef>
              <a:buClr>
                <a:srgbClr val="000000"/>
              </a:buClr>
              <a:buSzPct val="45000"/>
              <a:buFont typeface="Wingdings"/>
              <a:buChar char=""/>
            </a:pPr>
            <a:r>
              <a:rPr b="0" dirty="0" lang="en-IN" spc="-1" strike="noStrike" sz="2000">
                <a:latin typeface="Calibri"/>
              </a:rPr>
              <a:t>Seventh Outline Level</a:t>
            </a:r>
            <a:endParaRPr b="0" dirty="0" lang="en-IN" spc="-1" strike="noStrike" sz="2000">
              <a:latin typeface="Calibri"/>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rgbClr val="ffffff"/>
        </a:solidFill>
        <a:effectLst/>
      </p:bgPr>
    </p:bg>
    <p:spTree>
      <p:nvGrpSpPr>
        <p:cNvPr id="1" name=""/>
        <p:cNvGrpSpPr/>
        <p:nvPr/>
      </p:nvGrpSpPr>
      <p:grpSpPr>
        <a:xfrm>
          <a:off x="0" y="0"/>
          <a:ext cx="0" cy="0"/>
          <a:chOff x="0" y="0"/>
          <a:chExt cx="0" cy="0"/>
        </a:xfrm>
      </p:grpSpPr>
      <p:sp>
        <p:nvSpPr>
          <p:cNvPr id="2" name="CustomShape 1">
            <a:extLst>
              <a:ext uri="{413F42B4-3921-4A2C-9DF3-C63BBC243C4B}">
                <a16:creationId xmlns:a16="http://schemas.microsoft.com/office/drawing/2010/main" id="{9D8FF450-D0F5-44DE-A036-16F56149D9F5}"/>
              </a:ext>
            </a:extLst>
          </p:cNvPr>
          <p:cNvSpPr/>
          <p:nvPr/>
        </p:nvSpPr>
        <p:spPr>
          <a:xfrm rot="0">
            <a:off x="9377280" y="4680"/>
            <a:ext cx="1218240" cy="6853320"/>
          </a:xfrm>
          <a:custGeom>
            <a:avLst/>
            <a:gdLst/>
            <a:ahLst/>
            <a:cxnLst/>
            <a:rect b="b" l="0" r="r" t="0"/>
            <a:pathLst>
              <a:path h="6853555" w="1218565">
                <a:moveTo>
                  <a:pt x="0" y="0"/>
                </a:moveTo>
                <a:lnTo>
                  <a:pt x="1218352" y="6853172"/>
                </a:lnTo>
              </a:path>
            </a:pathLst>
          </a:custGeom>
          <a:noFill/>
          <a:ln w="9360">
            <a:solidFill>
              <a:srgbClr val="5fcaee"/>
            </a:solidFill>
            <a:round/>
          </a:ln>
          <a:effectLst/>
        </p:spPr>
        <p:style>
          <a:lnRef idx="0">
            <a:schemeClr val="accent1"/>
          </a:lnRef>
          <a:fillRef idx="0">
            <a:schemeClr val="accent1"/>
          </a:fillRef>
          <a:effectRef idx="0">
            <a:schemeClr val="accent1"/>
          </a:effectRef>
          <a:fontRef idx="minor">
            <a:schemeClr val="tx1"/>
          </a:fontRef>
        </p:style>
      </p:sp>
      <p:sp>
        <p:nvSpPr>
          <p:cNvPr id="3" name="CustomShape 2">
            <a:extLst>
              <a:ext uri="{F9144F5C-776A-41A3-AEEF-E73CF1671E3F}">
                <a16:creationId xmlns:a16="http://schemas.microsoft.com/office/drawing/2010/main" id="{D2BB6862-B970-4E2C-A3D5-A367D6750502}"/>
              </a:ext>
            </a:extLst>
          </p:cNvPr>
          <p:cNvSpPr/>
          <p:nvPr/>
        </p:nvSpPr>
        <p:spPr>
          <a:xfrm rot="0">
            <a:off x="7448760" y="3695040"/>
            <a:ext cx="4743000" cy="3163320"/>
          </a:xfrm>
          <a:custGeom>
            <a:avLst/>
            <a:gdLst/>
            <a:ahLst/>
            <a:cxnLst/>
            <a:rect b="b" l="0" r="r" t="0"/>
            <a:pathLst>
              <a:path h="3163570" w="4743450">
                <a:moveTo>
                  <a:pt x="4743388" y="0"/>
                </a:moveTo>
                <a:lnTo>
                  <a:pt x="0" y="3163101"/>
                </a:lnTo>
              </a:path>
            </a:pathLst>
          </a:custGeom>
          <a:noFill/>
          <a:ln w="9360">
            <a:solidFill>
              <a:srgbClr val="5fcaee"/>
            </a:solidFill>
            <a:round/>
          </a:ln>
          <a:effectLst/>
        </p:spPr>
        <p:style>
          <a:lnRef idx="0">
            <a:schemeClr val="accent1"/>
          </a:lnRef>
          <a:fillRef idx="0">
            <a:schemeClr val="accent1"/>
          </a:fillRef>
          <a:effectRef idx="0">
            <a:schemeClr val="accent1"/>
          </a:effectRef>
          <a:fontRef idx="minor">
            <a:schemeClr val="tx1"/>
          </a:fontRef>
        </p:style>
      </p:sp>
      <p:sp>
        <p:nvSpPr>
          <p:cNvPr id="4" name="CustomShape 3">
            <a:extLst>
              <a:ext uri="{91EE0E9E-D444-43EC-B2E5-AFC406381407}">
                <a16:creationId xmlns:a16="http://schemas.microsoft.com/office/drawing/2010/main" id="{98CDAB78-C53A-4D8F-BDE7-A741B6187E0E}"/>
              </a:ext>
            </a:extLst>
          </p:cNvPr>
          <p:cNvSpPr/>
          <p:nvPr/>
        </p:nvSpPr>
        <p:spPr>
          <a:xfrm rot="0">
            <a:off x="9182159" y="0"/>
            <a:ext cx="3009600" cy="6857639"/>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7000"/>
            </a:srgbClr>
          </a:solidFill>
          <a:ln>
            <a:noFill/>
          </a:ln>
          <a:effectLst/>
        </p:spPr>
        <p:style>
          <a:lnRef idx="0">
            <a:schemeClr val="accent1"/>
          </a:lnRef>
          <a:fillRef idx="0">
            <a:schemeClr val="accent1"/>
          </a:fillRef>
          <a:effectRef idx="0">
            <a:schemeClr val="accent1"/>
          </a:effectRef>
          <a:fontRef idx="minor">
            <a:schemeClr val="tx1"/>
          </a:fontRef>
        </p:style>
      </p:sp>
      <p:sp>
        <p:nvSpPr>
          <p:cNvPr id="5" name="CustomShape 4">
            <a:extLst>
              <a:ext uri="{9D52ACA9-7459-4939-82A3-2C87438EEC77}">
                <a16:creationId xmlns:a16="http://schemas.microsoft.com/office/drawing/2010/main" id="{0A63FEFA-1643-44EC-9992-392C38D5DC6E}"/>
              </a:ext>
            </a:extLst>
          </p:cNvPr>
          <p:cNvSpPr/>
          <p:nvPr/>
        </p:nvSpPr>
        <p:spPr>
          <a:xfrm rot="0">
            <a:off x="9603000" y="0"/>
            <a:ext cx="2589119" cy="6857639"/>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a:ln>
            <a:noFill/>
          </a:ln>
          <a:effectLst/>
        </p:spPr>
        <p:style>
          <a:lnRef idx="0">
            <a:schemeClr val="accent1"/>
          </a:lnRef>
          <a:fillRef idx="0">
            <a:schemeClr val="accent1"/>
          </a:fillRef>
          <a:effectRef idx="0">
            <a:schemeClr val="accent1"/>
          </a:effectRef>
          <a:fontRef idx="minor">
            <a:schemeClr val="tx1"/>
          </a:fontRef>
        </p:style>
      </p:sp>
      <p:sp>
        <p:nvSpPr>
          <p:cNvPr id="6" name="CustomShape 5">
            <a:extLst>
              <a:ext uri="{C50DC056-735D-4EB7-A62C-A1507CD49B43}">
                <a16:creationId xmlns:a16="http://schemas.microsoft.com/office/drawing/2010/main" id="{746EA27B-81CD-4266-A7B1-9C6F69A5147B}"/>
              </a:ext>
            </a:extLst>
          </p:cNvPr>
          <p:cNvSpPr/>
          <p:nvPr/>
        </p:nvSpPr>
        <p:spPr>
          <a:xfrm rot="0">
            <a:off x="8934480" y="3048120"/>
            <a:ext cx="3257280" cy="3809519"/>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6000"/>
            </a:srgbClr>
          </a:solidFill>
          <a:ln>
            <a:noFill/>
          </a:ln>
          <a:effectLst/>
        </p:spPr>
        <p:style>
          <a:lnRef idx="0">
            <a:schemeClr val="accent1"/>
          </a:lnRef>
          <a:fillRef idx="0">
            <a:schemeClr val="accent1"/>
          </a:fillRef>
          <a:effectRef idx="0">
            <a:schemeClr val="accent1"/>
          </a:effectRef>
          <a:fontRef idx="minor">
            <a:schemeClr val="tx1"/>
          </a:fontRef>
        </p:style>
      </p:sp>
      <p:sp>
        <p:nvSpPr>
          <p:cNvPr id="7" name="CustomShape 6">
            <a:extLst>
              <a:ext uri="{5F5ADAEA-8020-4D68-A85E-8C577B63C0C9}">
                <a16:creationId xmlns:a16="http://schemas.microsoft.com/office/drawing/2010/main" id="{D0273F83-C8E5-4DB1-B543-F097C6A4463E}"/>
              </a:ext>
            </a:extLst>
          </p:cNvPr>
          <p:cNvSpPr/>
          <p:nvPr/>
        </p:nvSpPr>
        <p:spPr>
          <a:xfrm rot="0">
            <a:off x="9338041" y="0"/>
            <a:ext cx="2854080" cy="6857639"/>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1000"/>
            </a:srgbClr>
          </a:solidFill>
          <a:ln>
            <a:noFill/>
          </a:ln>
          <a:effectLst/>
        </p:spPr>
        <p:style>
          <a:lnRef idx="0">
            <a:schemeClr val="accent1"/>
          </a:lnRef>
          <a:fillRef idx="0">
            <a:schemeClr val="accent1"/>
          </a:fillRef>
          <a:effectRef idx="0">
            <a:schemeClr val="accent1"/>
          </a:effectRef>
          <a:fontRef idx="minor">
            <a:schemeClr val="tx1"/>
          </a:fontRef>
        </p:style>
      </p:sp>
      <p:sp>
        <p:nvSpPr>
          <p:cNvPr id="8" name="CustomShape 7">
            <a:extLst>
              <a:ext uri="{7319B98D-C726-40AC-BB2A-187B9F7D4A62}">
                <a16:creationId xmlns:a16="http://schemas.microsoft.com/office/drawing/2010/main" id="{FEA5E9D1-70AF-40E2-8B47-EE8386D4BDC8}"/>
              </a:ext>
            </a:extLst>
          </p:cNvPr>
          <p:cNvSpPr/>
          <p:nvPr/>
        </p:nvSpPr>
        <p:spPr>
          <a:xfrm rot="0">
            <a:off x="10896480" y="0"/>
            <a:ext cx="1294920" cy="6857639"/>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1000"/>
            </a:srgbClr>
          </a:solidFill>
          <a:ln>
            <a:noFill/>
          </a:ln>
          <a:effectLst/>
        </p:spPr>
        <p:style>
          <a:lnRef idx="0">
            <a:schemeClr val="accent1"/>
          </a:lnRef>
          <a:fillRef idx="0">
            <a:schemeClr val="accent1"/>
          </a:fillRef>
          <a:effectRef idx="0">
            <a:schemeClr val="accent1"/>
          </a:effectRef>
          <a:fontRef idx="minor">
            <a:schemeClr val="tx1"/>
          </a:fontRef>
        </p:style>
      </p:sp>
      <p:sp>
        <p:nvSpPr>
          <p:cNvPr id="9" name="CustomShape 8">
            <a:extLst>
              <a:ext uri="{394E0CA8-2B0A-4918-BB89-91E8282FB706}">
                <a16:creationId xmlns:a16="http://schemas.microsoft.com/office/drawing/2010/main" id="{CA87EB57-0CC9-44DE-9155-9A66E9252823}"/>
              </a:ext>
            </a:extLst>
          </p:cNvPr>
          <p:cNvSpPr/>
          <p:nvPr/>
        </p:nvSpPr>
        <p:spPr>
          <a:xfrm rot="0">
            <a:off x="10936080" y="0"/>
            <a:ext cx="1255680" cy="6857639"/>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80000"/>
            </a:srgbClr>
          </a:solidFill>
          <a:ln>
            <a:noFill/>
          </a:ln>
          <a:effectLst/>
        </p:spPr>
        <p:style>
          <a:lnRef idx="0">
            <a:schemeClr val="accent1"/>
          </a:lnRef>
          <a:fillRef idx="0">
            <a:schemeClr val="accent1"/>
          </a:fillRef>
          <a:effectRef idx="0">
            <a:schemeClr val="accent1"/>
          </a:effectRef>
          <a:fontRef idx="minor">
            <a:schemeClr val="tx1"/>
          </a:fontRef>
        </p:style>
      </p:sp>
      <p:sp>
        <p:nvSpPr>
          <p:cNvPr id="10" name="CustomShape 9">
            <a:extLst>
              <a:ext uri="{29A17FAF-A5F5-4679-BCAB-DE44BD301102}">
                <a16:creationId xmlns:a16="http://schemas.microsoft.com/office/drawing/2010/main" id="{ABB78859-0502-4A38-8E1F-FC038CA80810}"/>
              </a:ext>
            </a:extLst>
          </p:cNvPr>
          <p:cNvSpPr/>
          <p:nvPr/>
        </p:nvSpPr>
        <p:spPr>
          <a:xfrm rot="0">
            <a:off x="10372679" y="3591000"/>
            <a:ext cx="1819080" cy="3266640"/>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6000"/>
            </a:srgbClr>
          </a:solidFill>
          <a:ln>
            <a:noFill/>
          </a:ln>
          <a:effectLst/>
        </p:spPr>
        <p:style>
          <a:lnRef idx="0">
            <a:schemeClr val="accent1"/>
          </a:lnRef>
          <a:fillRef idx="0">
            <a:schemeClr val="accent1"/>
          </a:fillRef>
          <a:effectRef idx="0">
            <a:schemeClr val="accent1"/>
          </a:effectRef>
          <a:fontRef idx="minor">
            <a:schemeClr val="tx1"/>
          </a:fontRef>
        </p:style>
      </p:sp>
      <p:sp>
        <p:nvSpPr>
          <p:cNvPr id="11" name="CustomShape 10">
            <a:extLst>
              <a:ext uri="{BB89A73A-7D8A-4839-B04E-127E79CBE2DE}">
                <a16:creationId xmlns:a16="http://schemas.microsoft.com/office/drawing/2010/main" id="{8F08477E-6D3E-4A34-B3E8-2C758CB598B5}"/>
              </a:ext>
            </a:extLst>
          </p:cNvPr>
          <p:cNvSpPr/>
          <p:nvPr/>
        </p:nvSpPr>
        <p:spPr>
          <a:xfrm rot="0">
            <a:off x="0" y="4010040"/>
            <a:ext cx="447480" cy="2847600"/>
          </a:xfrm>
          <a:custGeom>
            <a:avLst/>
            <a:gdLst/>
            <a:ahLst/>
            <a:cxnLst/>
            <a:rect b="b" l="0" r="r" t="0"/>
            <a:pathLst>
              <a:path h="2847975" w="447675">
                <a:moveTo>
                  <a:pt x="0" y="0"/>
                </a:moveTo>
                <a:lnTo>
                  <a:pt x="0" y="2847975"/>
                </a:lnTo>
                <a:lnTo>
                  <a:pt x="447675" y="2847975"/>
                </a:lnTo>
                <a:lnTo>
                  <a:pt x="0" y="0"/>
                </a:lnTo>
                <a:close/>
              </a:path>
            </a:pathLst>
          </a:custGeom>
          <a:solidFill>
            <a:srgbClr val="5fcaee">
              <a:alpha val="71000"/>
            </a:srgbClr>
          </a:solidFill>
          <a:ln>
            <a:noFill/>
          </a:ln>
          <a:effectLst/>
        </p:spPr>
        <p:style>
          <a:lnRef idx="0">
            <a:schemeClr val="accent1"/>
          </a:lnRef>
          <a:fillRef idx="0">
            <a:schemeClr val="accent1"/>
          </a:fillRef>
          <a:effectRef idx="0">
            <a:schemeClr val="accent1"/>
          </a:effectRef>
          <a:fontRef idx="minor">
            <a:schemeClr val="tx1"/>
          </a:fontRef>
        </p:style>
      </p:sp>
      <p:sp>
        <p:nvSpPr>
          <p:cNvPr id="12" name="PlaceHolder 11">
            <a:extLst>
              <a:ext uri="{C1E5073D-386C-4E77-9FC0-2E2E69C153E9}">
                <a16:creationId xmlns:a16="http://schemas.microsoft.com/office/drawing/2010/main" id="{49963E0B-C6C5-4868-9105-BB6F9B0D1A78}"/>
              </a:ext>
            </a:extLst>
          </p:cNvPr>
          <p:cNvSpPr>
            <a:spLocks noGrp="true"/>
          </p:cNvSpPr>
          <p:nvPr>
            <p:ph type="title"/>
          </p:nvPr>
        </p:nvSpPr>
        <p:spPr>
          <a:xfrm rot="0">
            <a:off x="3195720" y="2067479"/>
            <a:ext cx="5800320" cy="1145160"/>
          </a:xfrm>
          <a:prstGeom prst="rect">
            <a:avLst/>
          </a:prstGeom>
        </p:spPr>
        <p:txBody>
          <a:bodyPr bIns="0" lIns="0" rIns="0" rtlCol="0" tIns="0">
            <a:spAutoFit/>
          </a:bodyPr>
          <a:lstStyle/>
          <a:p>
            <a:pPr/>
            <a:r>
              <a:rPr b="0" dirty="0" lang="en-IN" spc="-1" strike="noStrike" sz="3200">
                <a:latin typeface="Calibri"/>
              </a:rPr>
              <a:t>Click to edit the title text format</a:t>
            </a:r>
            <a:endParaRPr b="0" dirty="0" lang="en-IN" spc="-1" strike="noStrike" sz="3200">
              <a:latin typeface="Calibri"/>
            </a:endParaRPr>
          </a:p>
        </p:txBody>
      </p:sp>
      <p:sp>
        <p:nvSpPr>
          <p:cNvPr id="13" name="PlaceHolder 12">
            <a:extLst>
              <a:ext uri="{54056F51-526C-419C-9429-FE5C52CE6BB2}">
                <a16:creationId xmlns:a16="http://schemas.microsoft.com/office/drawing/2010/main" id="{1590CE03-BA46-4724-BB5B-86762A689531}"/>
              </a:ext>
            </a:extLst>
          </p:cNvPr>
          <p:cNvSpPr>
            <a:spLocks noGrp="true"/>
          </p:cNvSpPr>
          <p:nvPr>
            <p:ph idx="3" sz="quarter" type="ftr"/>
          </p:nvPr>
        </p:nvSpPr>
        <p:spPr>
          <a:xfrm rot="0">
            <a:off x="4145400" y="6378120"/>
            <a:ext cx="3900960" cy="342720"/>
          </a:xfrm>
          <a:prstGeom prst="rect">
            <a:avLst/>
          </a:prstGeom>
        </p:spPr>
        <p:txBody>
          <a:bodyPr bIns="0" lIns="0" rIns="0" rtlCol="0" tIns="0">
            <a:noAutofit/>
          </a:bodyPr>
          <a:lstStyle/>
          <a:p>
            <a:pPr/>
            <a:r>
              <a:rPr b="0" dirty="0" lang="en-IN" spc="-1" strike="noStrike" sz="2400">
                <a:latin typeface="Times New Roman"/>
              </a:rPr>
              <a:t/>
            </a:r>
            <a:endParaRPr b="0" dirty="0" lang="en-IN" spc="-1" strike="noStrike" sz="2400">
              <a:latin typeface="Times New Roman"/>
            </a:endParaRPr>
          </a:p>
        </p:txBody>
      </p:sp>
      <p:sp>
        <p:nvSpPr>
          <p:cNvPr id="14" name="PlaceHolder 13">
            <a:extLst>
              <a:ext uri="{7BAAA894-3322-452C-91D3-85B23B9F42FB}">
                <a16:creationId xmlns:a16="http://schemas.microsoft.com/office/drawing/2010/main" id="{9CC3CAB2-5E9E-440D-AEB9-C46DE99C4D3A}"/>
              </a:ext>
            </a:extLst>
          </p:cNvPr>
          <p:cNvSpPr>
            <a:spLocks noGrp="true"/>
          </p:cNvSpPr>
          <p:nvPr>
            <p:ph idx="2" sz="half" type="dt"/>
          </p:nvPr>
        </p:nvSpPr>
        <p:spPr>
          <a:xfrm rot="0">
            <a:off x="609480" y="6378120"/>
            <a:ext cx="2803680" cy="342720"/>
          </a:xfrm>
          <a:prstGeom prst="rect">
            <a:avLst/>
          </a:prstGeom>
        </p:spPr>
        <p:txBody>
          <a:bodyPr bIns="0" lIns="0" rIns="0" rtlCol="0" tIns="0">
            <a:noAutofit/>
          </a:bodyPr>
          <a:lstStyle/>
          <a:p>
            <a:pPr/>
            <a:r>
              <a:rPr b="0" dirty="0" lang="en-IN" spc="-1" strike="noStrike" sz="2400">
                <a:latin typeface="Times New Roman"/>
              </a:rPr>
              <a:t/>
            </a:r>
            <a:endParaRPr b="0" dirty="0" lang="en-IN" spc="-1" strike="noStrike" sz="2400">
              <a:latin typeface="Times New Roman"/>
            </a:endParaRPr>
          </a:p>
        </p:txBody>
      </p:sp>
      <p:sp>
        <p:nvSpPr>
          <p:cNvPr id="15" name="PlaceHolder 14">
            <a:extLst>
              <a:ext uri="{8DF593DA-AB8E-47AF-95AF-743D7D5A9A32}">
                <a16:creationId xmlns:a16="http://schemas.microsoft.com/office/drawing/2010/main" id="{C45E0347-75AA-402F-80B9-2254B2916D6B}"/>
              </a:ext>
            </a:extLst>
          </p:cNvPr>
          <p:cNvSpPr>
            <a:spLocks noGrp="true"/>
          </p:cNvSpPr>
          <p:nvPr>
            <p:ph idx="4" sz="quarter" type="sldNum"/>
          </p:nvPr>
        </p:nvSpPr>
        <p:spPr>
          <a:xfrm rot="0">
            <a:off x="11353320" y="6473160"/>
            <a:ext cx="150839" cy="191520"/>
          </a:xfrm>
          <a:prstGeom prst="rect">
            <a:avLst/>
          </a:prstGeom>
        </p:spPr>
        <p:txBody>
          <a:bodyPr bIns="0" lIns="0" rIns="0" rtlCol="0" tIns="0">
            <a:noAutofit/>
          </a:bodyPr>
          <a:lstStyle/>
          <a:p>
            <a:pPr marL="38160">
              <a:lnSpc>
                <a:spcPct val="100000"/>
              </a:lnSpc>
              <a:spcBef>
                <a:spcPts val="54"/>
              </a:spcBef>
            </a:pPr>
            <a:fld id="{541FB078-D48B-4827-ADC6-918C87F44C43}" type="slidenum"/>
            <a:endParaRPr b="0" dirty="0" lang="en-IN" spc="9" strike="noStrike" sz="1100">
              <a:solidFill>
                <a:srgbClr val="2d936b"/>
              </a:solidFill>
              <a:latin typeface="Trebuchet MS"/>
            </a:endParaRPr>
          </a:p>
        </p:txBody>
      </p:sp>
      <p:sp>
        <p:nvSpPr>
          <p:cNvPr id="16" name="PlaceHolder 15">
            <a:extLst>
              <a:ext uri="{C40EF31E-C229-4459-9EE7-4A2AAAE94473}">
                <a16:creationId xmlns:a16="http://schemas.microsoft.com/office/drawing/2010/main" id="{36829E39-4378-4405-A38B-1927F1C304FE}"/>
              </a:ext>
            </a:extLst>
          </p:cNvPr>
          <p:cNvSpPr>
            <a:spLocks noGrp="true"/>
          </p:cNvSpPr>
          <p:nvPr>
            <p:ph idx="1" type="body"/>
          </p:nvPr>
        </p:nvSpPr>
        <p:spPr>
          <a:xfrm rot="0">
            <a:off x="609480" y="1604520"/>
            <a:ext cx="10972439" cy="3977280"/>
          </a:xfrm>
          <a:prstGeom prst="rect">
            <a:avLst/>
          </a:prstGeom>
        </p:spPr>
        <p:txBody>
          <a:bodyPr bIns="0" lIns="0" rIns="0" rtlCol="0" tIns="0">
            <a:normAutofit/>
          </a:bodyPr>
          <a:lstStyle/>
          <a:p>
            <a:pPr indent="-324000" marL="432000">
              <a:spcBef>
                <a:spcPts val="1417"/>
              </a:spcBef>
              <a:buClr>
                <a:srgbClr val="000000"/>
              </a:buClr>
              <a:buSzPct val="45000"/>
              <a:buFont typeface="Wingdings"/>
              <a:buChar char=""/>
            </a:pPr>
            <a:r>
              <a:rPr b="0" dirty="0" lang="en-IN" spc="-1" strike="noStrike" sz="1800">
                <a:latin typeface="Calibri"/>
              </a:rPr>
              <a:t>Click to edit the outline text format</a:t>
            </a:r>
          </a:p>
          <a:p>
            <a:pPr indent="-324000" lvl="1" marL="864000">
              <a:spcBef>
                <a:spcPts val="1134"/>
              </a:spcBef>
              <a:buClr>
                <a:srgbClr val="000000"/>
              </a:buClr>
              <a:buSzPct val="75000"/>
              <a:buFont typeface="Symbol"/>
              <a:buChar char=""/>
            </a:pPr>
            <a:r>
              <a:rPr b="0" dirty="0" lang="en-IN" spc="-1" strike="noStrike" sz="1800">
                <a:latin typeface="Calibri"/>
              </a:rPr>
              <a:t>Second Outline Level</a:t>
            </a:r>
          </a:p>
          <a:p>
            <a:pPr indent="-288000" lvl="2" marL="1296000">
              <a:spcBef>
                <a:spcPts val="850"/>
              </a:spcBef>
              <a:buClr>
                <a:srgbClr val="000000"/>
              </a:buClr>
              <a:buSzPct val="45000"/>
              <a:buFont typeface="Wingdings"/>
              <a:buChar char=""/>
            </a:pPr>
            <a:r>
              <a:rPr b="0" dirty="0" lang="en-IN" spc="-1" strike="noStrike" sz="1800">
                <a:latin typeface="Calibri"/>
              </a:rPr>
              <a:t>Third Outline Level</a:t>
            </a:r>
          </a:p>
          <a:p>
            <a:pPr indent="-216000" lvl="3" marL="1728000">
              <a:spcBef>
                <a:spcPts val="567"/>
              </a:spcBef>
              <a:buClr>
                <a:srgbClr val="000000"/>
              </a:buClr>
              <a:buSzPct val="75000"/>
              <a:buFont typeface="Symbol"/>
              <a:buChar char=""/>
            </a:pPr>
            <a:r>
              <a:rPr b="0" dirty="0" lang="en-IN" spc="-1" strike="noStrike" sz="1800">
                <a:latin typeface="Calibri"/>
              </a:rPr>
              <a:t>Fourth Outline Level</a:t>
            </a:r>
          </a:p>
          <a:p>
            <a:pPr indent="-216000" lvl="4" marL="2160000">
              <a:spcBef>
                <a:spcPts val="283"/>
              </a:spcBef>
              <a:buClr>
                <a:srgbClr val="000000"/>
              </a:buClr>
              <a:buSzPct val="45000"/>
              <a:buFont typeface="Wingdings"/>
              <a:buChar char=""/>
            </a:pPr>
            <a:r>
              <a:rPr b="0" dirty="0" lang="en-IN" spc="-1" strike="noStrike" sz="2000">
                <a:latin typeface="Calibri"/>
              </a:rPr>
              <a:t>Fifth Outline Level</a:t>
            </a:r>
          </a:p>
          <a:p>
            <a:pPr indent="-216000" lvl="5" marL="2592000">
              <a:spcBef>
                <a:spcPts val="283"/>
              </a:spcBef>
              <a:buClr>
                <a:srgbClr val="000000"/>
              </a:buClr>
              <a:buSzPct val="45000"/>
              <a:buFont typeface="Wingdings"/>
              <a:buChar char=""/>
            </a:pPr>
            <a:r>
              <a:rPr b="0" dirty="0" lang="en-IN" spc="-1" strike="noStrike" sz="2000">
                <a:latin typeface="Calibri"/>
              </a:rPr>
              <a:t>Sixth Outline Level</a:t>
            </a:r>
          </a:p>
          <a:p>
            <a:pPr indent="-216000" lvl="6" marL="3024000">
              <a:spcBef>
                <a:spcPts val="283"/>
              </a:spcBef>
              <a:buClr>
                <a:srgbClr val="000000"/>
              </a:buClr>
              <a:buSzPct val="45000"/>
              <a:buFont typeface="Wingdings"/>
              <a:buChar char=""/>
            </a:pPr>
            <a:r>
              <a:rPr b="0" dirty="0" lang="en-IN" spc="-1" strike="noStrike" sz="2000">
                <a:latin typeface="Calibri"/>
              </a:rPr>
              <a:t>Seventh Outline Level</a:t>
            </a:r>
            <a:endParaRPr b="0" dirty="0" lang="en-IN" spc="-1" strike="noStrike" sz="2000">
              <a:latin typeface="Calibri"/>
            </a:endParaRPr>
          </a:p>
        </p:txBody>
      </p:sp>
    </p:spTree>
  </p:cSld>
  <p:clrMap accent1="accent1" accent2="accent2" accent3="accent3" accent4="accent4" accent5="accent5" accent6="accent6" bg1="lt1" bg2="lt2" folHlink="folHlink" hlink="hlink" tx1="dk1" tx2="dk2"/>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3.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13.png" Type="http://schemas.openxmlformats.org/officeDocument/2006/relationships/image"/><Relationship Id="rId1" Target="../slideLayouts/slideLayout1.xml" Type="http://schemas.openxmlformats.org/officeDocument/2006/relationships/slideLayout"/></Relationships>
</file>

<file path=ppt/slides/_rels/slide2.xml.rels><?xml version="1.0" encoding="UTF-8" standalone="no"?><Relationships xmlns="http://schemas.openxmlformats.org/package/2006/relationships"><Relationship Id="rId2" Target="../media/image2.png" Type="http://schemas.openxmlformats.org/officeDocument/2006/relationships/image"/><Relationship Id="rId3" Target="../media/image3.png" Type="http://schemas.openxmlformats.org/officeDocument/2006/relationships/image"/><Relationship Id="rId1" Target="../slideLayouts/slideLayout1.xml" Type="http://schemas.openxmlformats.org/officeDocument/2006/relationships/slideLayout"/></Relationships>
</file>

<file path=ppt/slides/_rels/slide3.xml.rels><?xml version="1.0" encoding="UTF-8" standalone="no"?><Relationships xmlns="http://schemas.openxmlformats.org/package/2006/relationships"><Relationship Id="rId2" Target="../media/image4.png" Type="http://schemas.openxmlformats.org/officeDocument/2006/relationships/image"/><Relationship Id="rId3" Target="../media/image5.png" Type="http://schemas.openxmlformats.org/officeDocument/2006/relationships/image"/><Relationship Id="rId1" Target="../slideLayouts/slideLayout1.xml" Type="http://schemas.openxmlformats.org/officeDocument/2006/relationships/slideLayout"/></Relationships>
</file>

<file path=ppt/slides/_rels/slide4.xml.rels><?xml version="1.0" encoding="UTF-8" standalone="no"?><Relationships xmlns="http://schemas.openxmlformats.org/package/2006/relationships"><Relationship Id="rId2" Target="../media/image6.png" Type="http://schemas.openxmlformats.org/officeDocument/2006/relationships/image"/><Relationship Id="rId3" Target="../media/image7.png" Type="http://schemas.openxmlformats.org/officeDocument/2006/relationships/image"/><Relationship Id="rId1" Target="../slideLayouts/slideLayout1.xml" Type="http://schemas.openxmlformats.org/officeDocument/2006/relationships/slideLayout"/></Relationships>
</file>

<file path=ppt/slides/_rels/slide5.xml.rels><?xml version="1.0" encoding="UTF-8" standalone="no"?><Relationships xmlns="http://schemas.openxmlformats.org/package/2006/relationships"><Relationship Id="rId2" Target="../media/image8.png" Type="http://schemas.openxmlformats.org/officeDocument/2006/relationships/image"/><Relationship Id="rId1" Target="../slideLayouts/slideLayout1.xml" Type="http://schemas.openxmlformats.org/officeDocument/2006/relationships/slideLayout"/></Relationships>
</file>

<file path=ppt/slides/_rels/slide6.xml.rels><?xml version="1.0" encoding="UTF-8" standalone="no"?><Relationships xmlns="http://schemas.openxmlformats.org/package/2006/relationships"><Relationship Id="rId2" Target="../media/image9.jpeg" Type="http://schemas.openxmlformats.org/officeDocument/2006/relationships/image"/><Relationship Id="rId3" Target="../media/image10.png" Type="http://schemas.openxmlformats.org/officeDocument/2006/relationships/image"/><Relationship Id="rId1" Target="../slideLayouts/slideLayout1.xml" Type="http://schemas.openxmlformats.org/officeDocument/2006/relationships/slideLayout"/></Relationships>
</file>

<file path=ppt/slides/_rels/slide7.xml.rels><?xml version="1.0" encoding="UTF-8" standalone="no"?><Relationships xmlns="http://schemas.openxmlformats.org/package/2006/relationships"><Relationship Id="rId2" Target="../media/image11.jpeg" Type="http://schemas.openxmlformats.org/officeDocument/2006/relationships/image"/><Relationship Id="rId1" Target="../slideLayouts/slideLayout1.xml" Type="http://schemas.openxmlformats.org/officeDocument/2006/relationships/slideLayout"/></Relationships>
</file>

<file path=ppt/slides/_rels/slide8.xml.rels><?xml version="1.0" encoding="UTF-8" standalone="no"?><Relationships xmlns="http://schemas.openxmlformats.org/package/2006/relationships"><Relationship Id="rId2" Target="../media/image12.png" Type="http://schemas.openxmlformats.org/officeDocument/2006/relationships/image"/><Relationship Id="rId1" Target="../slideLayouts/slideLayout13.xml" Type="http://schemas.openxmlformats.org/officeDocument/2006/relationships/slideLayout"/></Relationships>
</file>

<file path=ppt/slides/_rels/slide9.xml.rels><?xml version="1.0" encoding="UTF-8" standalone="no"?><Relationships xmlns="http://schemas.openxmlformats.org/package/2006/relationships"><Relationship Id="rId2" Target="../media/image13.png" Type="http://schemas.openxmlformats.org/officeDocument/2006/relationships/image"/><Relationship Id="rId3" Target="../media/image14.jpg" Type="http://schemas.openxmlformats.org/officeDocument/2006/relationships/image"/><Relationship Id="rId4" Target="../media/image15.jpg" Type="http://schemas.openxmlformats.org/officeDocument/2006/relationships/image"/><Relationship Id="rId1" Target="../slideLayouts/slideLayout1.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Group 1">
            <a:extLst>
              <a:ext uri="{41A3F76A-7D44-4C93-A971-180E072DF156}">
                <a16:creationId xmlns:a16="http://schemas.microsoft.com/office/drawing/2010/main" id="{E450F6FF-B653-40C2-B4AC-90D9249AE3BD}"/>
              </a:ext>
            </a:extLst>
          </p:cNvPr>
          <p:cNvGrpSpPr/>
          <p:nvPr/>
        </p:nvGrpSpPr>
        <p:grpSpPr>
          <a:xfrm rot="0">
            <a:off x="743040" y="1104840"/>
            <a:ext cx="1742400" cy="1333080"/>
            <a:chOff x="743040" y="1104840"/>
            <a:chExt cx="1742400" cy="1333080"/>
          </a:xfrm>
        </p:grpSpPr>
        <p:sp>
          <p:nvSpPr>
            <p:cNvPr id="3" name="CustomShape 2">
              <a:extLst>
                <a:ext uri="{8B35CF87-B6A3-4259-8A15-94835A650B75}">
                  <a16:creationId xmlns:a16="http://schemas.microsoft.com/office/drawing/2010/main" id="{92FD413E-35A2-4EF4-81FC-7F65D37CBDB1}"/>
                </a:ext>
              </a:extLst>
            </p:cNvPr>
            <p:cNvSpPr/>
            <p:nvPr/>
          </p:nvSpPr>
          <p:spPr>
            <a:xfrm rot="0">
              <a:off x="743040" y="1380960"/>
              <a:ext cx="1228320" cy="1056960"/>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a:effectLst/>
          </p:spPr>
          <p:style>
            <a:lnRef idx="0">
              <a:schemeClr val="accent1"/>
            </a:lnRef>
            <a:fillRef idx="0">
              <a:schemeClr val="accent1"/>
            </a:fillRef>
            <a:effectRef idx="0">
              <a:schemeClr val="accent1"/>
            </a:effectRef>
            <a:fontRef idx="minor">
              <a:schemeClr val="tx1"/>
            </a:fontRef>
          </p:style>
        </p:sp>
        <p:sp>
          <p:nvSpPr>
            <p:cNvPr id="4" name="CustomShape 3">
              <a:extLst>
                <a:ext uri="{AEEE6463-3B13-4B69-801B-92EC5EB554BF}">
                  <a16:creationId xmlns:a16="http://schemas.microsoft.com/office/drawing/2010/main" id="{9F2DD940-732D-4791-8FAA-7D88B5BDA1E5}"/>
                </a:ext>
              </a:extLst>
            </p:cNvPr>
            <p:cNvSpPr/>
            <p:nvPr/>
          </p:nvSpPr>
          <p:spPr>
            <a:xfrm rot="0">
              <a:off x="1838160" y="1104840"/>
              <a:ext cx="647279" cy="561600"/>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grpSp>
      <p:sp>
        <p:nvSpPr>
          <p:cNvPr id="5" name="CustomShape 4">
            <a:extLst>
              <a:ext uri="{4695AFAC-4E5E-4408-ABFD-376EDDC19C51}">
                <a16:creationId xmlns:a16="http://schemas.microsoft.com/office/drawing/2010/main" id="{1E5098DF-03CA-4507-9794-11CBFC7A378A}"/>
              </a:ext>
            </a:extLst>
          </p:cNvPr>
          <p:cNvSpPr/>
          <p:nvPr/>
        </p:nvSpPr>
        <p:spPr>
          <a:xfrm rot="0">
            <a:off x="3753000" y="1190519"/>
            <a:ext cx="1666440" cy="1437840"/>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a:effectLst/>
        </p:spPr>
        <p:style>
          <a:lnRef idx="0">
            <a:schemeClr val="accent1"/>
          </a:lnRef>
          <a:fillRef idx="0">
            <a:schemeClr val="accent1"/>
          </a:fillRef>
          <a:effectRef idx="0">
            <a:schemeClr val="accent1"/>
          </a:effectRef>
          <a:fontRef idx="minor">
            <a:schemeClr val="tx1"/>
          </a:fontRef>
        </p:style>
      </p:sp>
      <p:sp>
        <p:nvSpPr>
          <p:cNvPr id="6" name="CustomShape 5">
            <a:extLst>
              <a:ext uri="{F6042F44-A3F8-417D-9E10-EECAECE40D8C}">
                <a16:creationId xmlns:a16="http://schemas.microsoft.com/office/drawing/2010/main" id="{E281804F-EA7A-491E-9699-BA131C9FA0B8}"/>
              </a:ext>
            </a:extLst>
          </p:cNvPr>
          <p:cNvSpPr/>
          <p:nvPr/>
        </p:nvSpPr>
        <p:spPr>
          <a:xfrm rot="0">
            <a:off x="3800519" y="5229360"/>
            <a:ext cx="723600" cy="618840"/>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7" name="TextShape 6">
            <a:extLst>
              <a:ext uri="{63537721-AF11-4C41-BA7C-8C312C5C7AAB}">
                <a16:creationId xmlns:a16="http://schemas.microsoft.com/office/drawing/2010/main" id="{03442B04-CA56-40C3-8AD5-C0A90BBA21A9}"/>
              </a:ext>
            </a:extLst>
          </p:cNvPr>
          <p:cNvSpPr txBox="1"/>
          <p:nvPr/>
        </p:nvSpPr>
        <p:spPr>
          <a:xfrm rot="0">
            <a:off x="3195720" y="2067479"/>
            <a:ext cx="5800320" cy="1161719"/>
          </a:xfrm>
          <a:prstGeom prst="rect">
            <a:avLst/>
          </a:prstGeom>
          <a:noFill/>
          <a:ln>
            <a:noFill/>
          </a:ln>
        </p:spPr>
        <p:txBody>
          <a:bodyPr bIns="0" lIns="0" rIns="0" rtlCol="0" tIns="16560">
            <a:spAutoFit/>
          </a:bodyPr>
          <a:lstStyle/>
          <a:p>
            <a:pPr marL="3213720">
              <a:lnSpc>
                <a:spcPct val="100000"/>
              </a:lnSpc>
              <a:spcBef>
                <a:spcPts val="130"/>
              </a:spcBef>
            </a:pPr>
            <a:r>
              <a:rPr b="0" dirty="0" lang="en-IN" spc="12" strike="noStrike" sz="3200">
                <a:solidFill>
                  <a:srgbClr val="000000"/>
                </a:solidFill>
                <a:latin typeface="Trebuchet MS"/>
              </a:rPr>
              <a:t>Prakashraj.S</a:t>
            </a:r>
            <a:endParaRPr b="0" dirty="0" lang="en-IN" spc="12" strike="noStrike" sz="3200">
              <a:solidFill>
                <a:srgbClr val="000000"/>
              </a:solidFill>
              <a:latin typeface="Trebuchet MS"/>
            </a:endParaRPr>
          </a:p>
        </p:txBody>
      </p:sp>
      <p:sp>
        <p:nvSpPr>
          <p:cNvPr id="8" name="CustomShape 7">
            <a:extLst>
              <a:ext uri="{419EC7D4-47C8-478B-9D59-D6A848959106}">
                <a16:creationId xmlns:a16="http://schemas.microsoft.com/office/drawing/2010/main" id="{62BC2106-7863-4EC3-9550-76F6EF0C7E53}"/>
              </a:ext>
            </a:extLst>
          </p:cNvPr>
          <p:cNvSpPr/>
          <p:nvPr/>
        </p:nvSpPr>
        <p:spPr>
          <a:xfrm rot="0">
            <a:off x="6484680" y="2821680"/>
            <a:ext cx="1859040" cy="37872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12600">
            <a:spAutoFit/>
          </a:bodyPr>
          <a:lstStyle/>
          <a:p>
            <a:pPr marL="12600">
              <a:lnSpc>
                <a:spcPct val="100000"/>
              </a:lnSpc>
              <a:spcBef>
                <a:spcPts val="99"/>
              </a:spcBef>
            </a:pPr>
            <a:r>
              <a:rPr b="1" dirty="0" lang="en-IN" spc="9" strike="noStrike" sz="2400">
                <a:solidFill>
                  <a:srgbClr val="2d936b"/>
                </a:solidFill>
                <a:latin typeface="Trebuchet MS"/>
              </a:rPr>
              <a:t>Final</a:t>
            </a:r>
            <a:r>
              <a:rPr b="1" dirty="0" lang="en-IN" spc="-165" strike="noStrike" sz="2400">
                <a:solidFill>
                  <a:srgbClr val="2d936b"/>
                </a:solidFill>
                <a:latin typeface="Trebuchet MS"/>
              </a:rPr>
              <a:t> </a:t>
            </a:r>
            <a:r>
              <a:rPr b="1" dirty="0" lang="en-IN" spc="-7" strike="noStrike" sz="2400">
                <a:solidFill>
                  <a:srgbClr val="2d936b"/>
                </a:solidFill>
                <a:latin typeface="Trebuchet MS"/>
              </a:rPr>
              <a:t>Project</a:t>
            </a:r>
            <a:endParaRPr b="1" dirty="0" lang="en-IN" spc="-7" strike="noStrike" sz="2400">
              <a:solidFill>
                <a:srgbClr val="2d936b"/>
              </a:solidFill>
              <a:latin typeface="Trebuchet MS"/>
            </a:endParaRPr>
          </a:p>
        </p:txBody>
      </p:sp>
      <p:pic>
        <p:nvPicPr>
          <p:cNvPr descr="" id="9" name="object 9">
            <a:extLst>
              <a:ext uri="{0E47293C-F8C0-46C3-A840-FEDC6C08CD14}">
                <a16:creationId xmlns:a16="http://schemas.microsoft.com/office/drawing/2010/main" id="{163EC646-6E07-4C18-9326-D67D56DF078F}"/>
              </a:ext>
            </a:extLst>
          </p:cNvPr>
          <p:cNvPicPr/>
          <p:nvPr/>
        </p:nvPicPr>
        <p:blipFill>
          <a:blip r:embed="rId2"/>
          <a:stretch>
            <a:fillRect/>
          </a:stretch>
        </p:blipFill>
        <p:spPr>
          <a:xfrm rot="0">
            <a:off x="676440" y="6467400"/>
            <a:ext cx="2142720" cy="199800"/>
          </a:xfrm>
          <a:prstGeom prst="rect">
            <a:avLst/>
          </a:prstGeom>
          <a:noFill/>
          <a:ln>
            <a:noFill/>
          </a:ln>
        </p:spPr>
      </p:pic>
      <p:sp>
        <p:nvSpPr>
          <p:cNvPr id="10" name="TextShape 8">
            <a:extLst>
              <a:ext uri="{A299D415-D707-400C-90D1-39FC4E0FC47C}">
                <a16:creationId xmlns:a16="http://schemas.microsoft.com/office/drawing/2010/main" id="{3402B5F6-5889-42FF-ABA1-E420C9C350E1}"/>
              </a:ext>
            </a:extLst>
          </p:cNvPr>
          <p:cNvSpPr txBox="1"/>
          <p:nvPr/>
        </p:nvSpPr>
        <p:spPr>
          <a:xfrm rot="0">
            <a:off x="11353320" y="6473160"/>
            <a:ext cx="150839" cy="3984480"/>
          </a:xfrm>
          <a:prstGeom prst="rect">
            <a:avLst/>
          </a:prstGeom>
          <a:noFill/>
          <a:ln>
            <a:noFill/>
          </a:ln>
        </p:spPr>
        <p:txBody>
          <a:bodyPr bIns="0" lIns="0" rIns="0" rtlCol="0" tIns="6840">
            <a:spAutoFit/>
          </a:bodyPr>
          <a:lstStyle/>
          <a:p>
            <a:pPr marL="38160">
              <a:lnSpc>
                <a:spcPct val="100000"/>
              </a:lnSpc>
              <a:spcBef>
                <a:spcPts val="54"/>
              </a:spcBef>
            </a:pPr>
            <a:fld id="{4A80BB92-3361-476C-B030-C2D0A7EE1449}" type="slidenum"/>
            <a:endParaRPr b="0" dirty="0" lang="en-IN" spc="9" strike="noStrike" sz="1100">
              <a:solidFill>
                <a:srgbClr val="2d936b"/>
              </a:solidFill>
              <a:latin typeface="Trebuchet MS"/>
            </a:endParaRPr>
          </a:p>
        </p:txBody>
      </p:sp>
    </p:spTree>
    <p:extLst>
      <p:ext uri="{EDAC2AAD-4CE9-4883-B18F-84664E93AA41}">
        <p14:creationId xmlns:p14="http://schemas.microsoft.com/office/powerpoint/2010/main" val="1712202101421"/>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CustomShape 1">
            <a:extLst>
              <a:ext uri="{F5FBEAE2-787E-4CC1-B3F7-3E7594B5BBC9}">
                <a16:creationId xmlns:a16="http://schemas.microsoft.com/office/drawing/2010/main" id="{688042AE-DE89-4E92-ACE5-36AAE551F9DF}"/>
              </a:ext>
            </a:extLst>
          </p:cNvPr>
          <p:cNvSpPr/>
          <p:nvPr/>
        </p:nvSpPr>
        <p:spPr>
          <a:xfrm rot="0">
            <a:off x="752400" y="6486120"/>
            <a:ext cx="1773360" cy="162048"/>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0">
            <a:spAutoFit/>
          </a:bodyPr>
          <a:lstStyle/>
          <a:p>
            <a:pPr>
              <a:lnSpc>
                <a:spcPts val="1276"/>
              </a:lnSpc>
            </a:pPr>
            <a:r>
              <a:rPr b="0" dirty="0" lang="en-IN" spc="18" strike="noStrike" sz="1100">
                <a:solidFill>
                  <a:srgbClr val="2d83c3"/>
                </a:solidFill>
                <a:latin typeface="Trebuchet MS"/>
              </a:rPr>
              <a:t/>
            </a:r>
            <a:endParaRPr b="0" dirty="0" lang="en-IN" spc="18" strike="noStrike" sz="1100">
              <a:solidFill>
                <a:srgbClr val="2d83c3"/>
              </a:solidFill>
              <a:latin typeface="Trebuchet MS"/>
            </a:endParaRPr>
          </a:p>
        </p:txBody>
      </p:sp>
      <p:sp>
        <p:nvSpPr>
          <p:cNvPr id="3" name="CustomShape 2">
            <a:extLst>
              <a:ext uri="{77502775-2E18-42D7-87B5-C0F188B4F704}">
                <a16:creationId xmlns:a16="http://schemas.microsoft.com/office/drawing/2010/main" id="{624F9F8F-FA14-4B31-9095-0271CFE491FA}"/>
              </a:ext>
            </a:extLst>
          </p:cNvPr>
          <p:cNvSpPr/>
          <p:nvPr/>
        </p:nvSpPr>
        <p:spPr>
          <a:xfrm rot="0">
            <a:off x="9353520" y="5362560"/>
            <a:ext cx="456840" cy="45684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4" name="CustomShape 3">
            <a:extLst>
              <a:ext uri="{6087D71D-D2D4-4396-978D-AE833619920A}">
                <a16:creationId xmlns:a16="http://schemas.microsoft.com/office/drawing/2010/main" id="{EA26F8D2-AE66-451B-8BAB-1684ABF1A305}"/>
              </a:ext>
            </a:extLst>
          </p:cNvPr>
          <p:cNvSpPr/>
          <p:nvPr/>
        </p:nvSpPr>
        <p:spPr>
          <a:xfrm rot="0">
            <a:off x="6696000" y="1695600"/>
            <a:ext cx="313920" cy="323639"/>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a:ln>
            <a:noFill/>
          </a:ln>
          <a:effectLst/>
        </p:spPr>
        <p:style>
          <a:lnRef idx="0">
            <a:schemeClr val="accent1"/>
          </a:lnRef>
          <a:fillRef idx="0">
            <a:schemeClr val="accent1"/>
          </a:fillRef>
          <a:effectRef idx="0">
            <a:schemeClr val="accent1"/>
          </a:effectRef>
          <a:fontRef idx="minor">
            <a:schemeClr val="tx1"/>
          </a:fontRef>
        </p:style>
      </p:sp>
      <p:sp>
        <p:nvSpPr>
          <p:cNvPr id="5" name="CustomShape 4">
            <a:extLst>
              <a:ext uri="{0A4D1C89-D4FF-4257-B299-37EE37B01AD6}">
                <a16:creationId xmlns:a16="http://schemas.microsoft.com/office/drawing/2010/main" id="{A585A653-2123-40D2-B21B-35034A0F1954}"/>
              </a:ext>
            </a:extLst>
          </p:cNvPr>
          <p:cNvSpPr/>
          <p:nvPr/>
        </p:nvSpPr>
        <p:spPr>
          <a:xfrm rot="0">
            <a:off x="9353520" y="5896079"/>
            <a:ext cx="180720" cy="180720"/>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pic>
        <p:nvPicPr>
          <p:cNvPr descr="" id="6" name="object 6">
            <a:extLst>
              <a:ext uri="{55922F68-E372-4738-B0F5-8F998856BD3C}">
                <a16:creationId xmlns:a16="http://schemas.microsoft.com/office/drawing/2010/main" id="{A5BC1FF9-94B6-4AC8-A414-96D3620A6A86}"/>
              </a:ext>
            </a:extLst>
          </p:cNvPr>
          <p:cNvPicPr/>
          <p:nvPr/>
        </p:nvPicPr>
        <p:blipFill>
          <a:blip r:embed="rId2"/>
          <a:stretch>
            <a:fillRect/>
          </a:stretch>
        </p:blipFill>
        <p:spPr>
          <a:xfrm rot="0">
            <a:off x="1666800" y="6467400"/>
            <a:ext cx="75960" cy="177480"/>
          </a:xfrm>
          <a:prstGeom prst="rect">
            <a:avLst/>
          </a:prstGeom>
          <a:noFill/>
          <a:ln>
            <a:noFill/>
          </a:ln>
        </p:spPr>
      </p:pic>
      <p:sp>
        <p:nvSpPr>
          <p:cNvPr id="7" name="TextShape 5">
            <a:extLst>
              <a:ext uri="{BEFB491A-14A3-4B37-BA8D-9C480A3588FB}">
                <a16:creationId xmlns:a16="http://schemas.microsoft.com/office/drawing/2010/main" id="{D171B7F3-70B0-4A4A-A2CC-06387F5B86CC}"/>
              </a:ext>
            </a:extLst>
          </p:cNvPr>
          <p:cNvSpPr txBox="1"/>
          <p:nvPr/>
        </p:nvSpPr>
        <p:spPr>
          <a:xfrm rot="0">
            <a:off x="755280" y="385560"/>
            <a:ext cx="10980721" cy="5300300"/>
          </a:xfrm>
          <a:prstGeom prst="rect">
            <a:avLst/>
          </a:prstGeom>
          <a:noFill/>
          <a:ln>
            <a:noFill/>
          </a:ln>
        </p:spPr>
        <p:txBody>
          <a:bodyPr bIns="0" lIns="0" rIns="0" rtlCol="0" tIns="13320">
            <a:spAutoFit/>
          </a:bodyPr>
          <a:lstStyle/>
          <a:p>
            <a:pPr marL="12600">
              <a:lnSpc>
                <a:spcPct val="100000"/>
              </a:lnSpc>
              <a:spcBef>
                <a:spcPts val="105"/>
              </a:spcBef>
            </a:pPr>
            <a:r>
              <a:rPr b="1" dirty="0" lang="en-IN" spc="-1" strike="noStrike" sz="2000">
                <a:solidFill>
                  <a:srgbClr val="000000"/>
                </a:solidFill>
                <a:latin typeface="Trebuchet MS"/>
              </a:rPr>
              <a:t>R</a:t>
            </a:r>
            <a:r>
              <a:rPr b="1" dirty="0" lang="en-IN" spc="-41" strike="noStrike" sz="2000">
                <a:solidFill>
                  <a:srgbClr val="000000"/>
                </a:solidFill>
                <a:latin typeface="Trebuchet MS"/>
              </a:rPr>
              <a:t>E</a:t>
            </a:r>
            <a:r>
              <a:rPr b="1" dirty="0" lang="en-IN" spc="12" strike="noStrike" sz="2000">
                <a:solidFill>
                  <a:srgbClr val="000000"/>
                </a:solidFill>
                <a:latin typeface="Trebuchet MS"/>
              </a:rPr>
              <a:t>S</a:t>
            </a:r>
            <a:r>
              <a:rPr b="1" dirty="0" lang="en-IN" spc="-32" strike="noStrike" sz="2000">
                <a:solidFill>
                  <a:srgbClr val="000000"/>
                </a:solidFill>
                <a:latin typeface="Trebuchet MS"/>
              </a:rPr>
              <a:t>U</a:t>
            </a:r>
            <a:r>
              <a:rPr b="1" dirty="0" lang="en-IN" spc="-406" strike="noStrike" sz="2000">
                <a:solidFill>
                  <a:srgbClr val="000000"/>
                </a:solidFill>
                <a:latin typeface="Trebuchet MS"/>
              </a:rPr>
              <a:t>L</a:t>
            </a:r>
            <a:r>
              <a:rPr b="1" dirty="0" lang="en-IN" spc="-1" strike="noStrike" sz="2000">
                <a:solidFill>
                  <a:srgbClr val="000000"/>
                </a:solidFill>
                <a:latin typeface="Trebuchet MS"/>
              </a:rPr>
              <a:t>TS</a:t>
            </a:r>
          </a:p>
          <a:p>
            <a:pPr marL="12600">
              <a:lnSpc>
                <a:spcPct val="100000"/>
              </a:lnSpc>
              <a:spcBef>
                <a:spcPts val="105"/>
              </a:spcBef>
            </a:pPr>
            <a:br>
              <a:rPr b="1" dirty="0" lang="en-IN" spc="-1" strike="noStrike" sz="2000">
                <a:solidFill>
                  <a:srgbClr val="000000"/>
                </a:solidFill>
                <a:latin typeface="Trebuchet MS"/>
              </a:rPr>
            </a:br>
            <a:r>
              <a:rPr b="1" dirty="0" lang="en-IN" spc="-1" strike="noStrike" sz="2000">
                <a:solidFill>
                  <a:srgbClr val="000000"/>
                </a:solidFill>
                <a:latin typeface="Trebuchet MS"/>
              </a:rPr>
              <a:t>The implementation of the Skin Disease Classification using Convolutional Neural Network has yielded impressive outcomes, showcasing high accuracy in classifying skin disease images into various categories. The automated system significantly reduces manual inspection time, facilitating faster treatment decisions. With a user-friendly interface, accessibility is enhanced, and scalability ensures adaptability to evolving healthcare needs. Ultimately, this project has contributed to improving healthcare delivery by streamlining the diagnostic process and empowering healthcare professionals, leading to better patient outcomes.</a:t>
            </a:r>
          </a:p>
          <a:p>
            <a:pPr marL="12600">
              <a:lnSpc>
                <a:spcPct val="100000"/>
              </a:lnSpc>
              <a:spcBef>
                <a:spcPts val="105"/>
              </a:spcBef>
            </a:pPr>
            <a:r>
              <a:rPr b="1" dirty="0" lang="en-IN" spc="-1" strike="noStrike" sz="2000">
                <a:solidFill>
                  <a:srgbClr val="000000"/>
                </a:solidFill>
                <a:latin typeface="Trebuchet MS"/>
              </a:rPr>
              <a:t/>
            </a:r>
          </a:p>
          <a:p>
            <a:pPr marL="12600">
              <a:lnSpc>
                <a:spcPct val="100000"/>
              </a:lnSpc>
              <a:spcBef>
                <a:spcPts val="105"/>
              </a:spcBef>
            </a:pPr>
            <a:r>
              <a:rPr b="1" dirty="0" lang="en-IN" spc="-1" strike="noStrike" sz="2000">
                <a:solidFill>
                  <a:srgbClr val="000000"/>
                </a:solidFill>
                <a:latin typeface="Trebuchet MS"/>
              </a:rPr>
              <a:t/>
            </a:r>
          </a:p>
          <a:p>
            <a:pPr marL="12600">
              <a:lnSpc>
                <a:spcPct val="100000"/>
              </a:lnSpc>
              <a:spcBef>
                <a:spcPts val="105"/>
              </a:spcBef>
            </a:pPr>
            <a:r>
              <a:rPr b="1" dirty="0" lang="en-IN" spc="-1" strike="noStrike" sz="2000">
                <a:solidFill>
                  <a:srgbClr val="000000"/>
                </a:solidFill>
                <a:latin typeface="Trebuchet MS"/>
              </a:rPr>
              <a:t/>
            </a:r>
          </a:p>
          <a:p>
            <a:pPr marL="12600">
              <a:lnSpc>
                <a:spcPct val="100000"/>
              </a:lnSpc>
              <a:spcBef>
                <a:spcPts val="105"/>
              </a:spcBef>
            </a:pPr>
            <a:r>
              <a:rPr b="1" dirty="0" lang="en-IN" spc="-1" strike="noStrike" sz="2000">
                <a:solidFill>
                  <a:srgbClr val="000000"/>
                </a:solidFill>
                <a:latin typeface="Trebuchet MS"/>
              </a:rPr>
              <a:t/>
            </a:r>
          </a:p>
          <a:p>
            <a:pPr marL="12600">
              <a:lnSpc>
                <a:spcPct val="100000"/>
              </a:lnSpc>
              <a:spcBef>
                <a:spcPts val="105"/>
              </a:spcBef>
            </a:pPr>
            <a:r>
              <a:rPr b="1" dirty="0" lang="en-IN" spc="-1" strike="noStrike" sz="2000">
                <a:solidFill>
                  <a:srgbClr val="000000"/>
                </a:solidFill>
                <a:latin typeface="Trebuchet MS"/>
              </a:rPr>
              <a:t/>
            </a:r>
          </a:p>
          <a:p>
            <a:pPr marL="12600">
              <a:lnSpc>
                <a:spcPct val="100000"/>
              </a:lnSpc>
              <a:spcBef>
                <a:spcPts val="105"/>
              </a:spcBef>
            </a:pPr>
            <a:r>
              <a:rPr b="1" dirty="0" lang="en-IN" spc="-1" strike="noStrike" sz="2000">
                <a:solidFill>
                  <a:srgbClr val="000000"/>
                </a:solidFill>
                <a:latin typeface="Trebuchet MS"/>
              </a:rPr>
              <a:t/>
            </a:r>
          </a:p>
          <a:p>
            <a:pPr marL="12600">
              <a:lnSpc>
                <a:spcPct val="100000"/>
              </a:lnSpc>
              <a:spcBef>
                <a:spcPts val="105"/>
              </a:spcBef>
            </a:pPr>
            <a:r>
              <a:rPr b="1" dirty="0" lang="en-IN" spc="-1" strike="noStrike" sz="2000">
                <a:solidFill>
                  <a:srgbClr val="000000"/>
                </a:solidFill>
                <a:latin typeface="Trebuchet MS"/>
              </a:rPr>
              <a:t/>
            </a:r>
            <a:endParaRPr b="1" dirty="0" lang="en-IN" spc="-1" strike="noStrike" sz="2000">
              <a:solidFill>
                <a:srgbClr val="000000"/>
              </a:solidFill>
              <a:latin typeface="Trebuchet MS"/>
            </a:endParaRPr>
          </a:p>
        </p:txBody>
      </p:sp>
      <p:sp>
        <p:nvSpPr>
          <p:cNvPr id="8" name="CustomShape 6">
            <a:extLst>
              <a:ext uri="{BAA528C7-3935-46D7-8CED-305CAAC323C4}">
                <a16:creationId xmlns:a16="http://schemas.microsoft.com/office/drawing/2010/main" id="{D8829926-D639-48CE-90F7-C5D09756989A}"/>
              </a:ext>
            </a:extLst>
          </p:cNvPr>
          <p:cNvSpPr/>
          <p:nvPr/>
        </p:nvSpPr>
        <p:spPr>
          <a:xfrm rot="0">
            <a:off x="11277360" y="6473160"/>
            <a:ext cx="228240" cy="17459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6840">
            <a:spAutoFit/>
          </a:bodyPr>
          <a:lstStyle/>
          <a:p>
            <a:pPr marL="38160">
              <a:lnSpc>
                <a:spcPct val="100000"/>
              </a:lnSpc>
              <a:spcBef>
                <a:spcPts val="54"/>
              </a:spcBef>
            </a:pPr>
            <a:fld id="{D077FD56-C00A-42E1-933C-FFF886B11C0C}" type="slidenum"/>
            <a:endParaRPr b="0" dirty="0" lang="en-IN" spc="9" strike="noStrike" sz="1100">
              <a:solidFill>
                <a:srgbClr val="2d936b"/>
              </a:solidFill>
              <a:latin typeface="Trebuchet MS"/>
            </a:endParaRPr>
          </a:p>
        </p:txBody>
      </p:sp>
      <p:sp>
        <p:nvSpPr>
          <p:cNvPr id="9" name="CustomShape 7">
            <a:extLst>
              <a:ext uri="{716D6937-42D7-4CF5-AA89-A7A90DFDBE9B}">
                <a16:creationId xmlns:a16="http://schemas.microsoft.com/office/drawing/2010/main" id="{5A6602FA-A9E7-416F-8561-F15730234360}"/>
              </a:ext>
            </a:extLst>
          </p:cNvPr>
          <p:cNvSpPr/>
          <p:nvPr/>
        </p:nvSpPr>
        <p:spPr>
          <a:xfrm rot="0">
            <a:off x="683280" y="6111720"/>
            <a:ext cx="1230120" cy="32183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16560">
            <a:spAutoFit/>
          </a:bodyPr>
          <a:lstStyle/>
          <a:p>
            <a:pPr marL="12600">
              <a:lnSpc>
                <a:spcPct val="100000"/>
              </a:lnSpc>
              <a:spcBef>
                <a:spcPts val="130"/>
              </a:spcBef>
            </a:pPr>
            <a:r>
              <a:rPr b="0" dirty="0" lang="en-IN" spc="18" strike="noStrike" sz="2000" u="sng">
                <a:solidFill>
                  <a:srgbClr val="006fc0"/>
                </a:solidFill>
                <a:latin typeface="Trebuchet MS"/>
              </a:rPr>
              <a:t/>
            </a:r>
            <a:endParaRPr b="0" dirty="0" lang="en-IN" spc="18" strike="noStrike" sz="2000" u="sng">
              <a:solidFill>
                <a:srgbClr val="006fc0"/>
              </a:solidFill>
              <a:latin typeface="Trebuchet MS"/>
            </a:endParaRPr>
          </a:p>
        </p:txBody>
      </p:sp>
    </p:spTree>
    <p:extLst>
      <p:ext uri="{D9F1B93A-D56A-43DD-90E5-F35056D86BC1}">
        <p14:creationId xmlns:p14="http://schemas.microsoft.com/office/powerpoint/2010/main" val="1712202101445"/>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CustomShape 1">
            <a:extLst>
              <a:ext uri="{4DE8E7A2-F72F-401F-9712-C10A83F4260E}">
                <a16:creationId xmlns:a16="http://schemas.microsoft.com/office/drawing/2010/main" id="{D7BF71D4-B1AF-471E-8371-5651EF1410E8}"/>
              </a:ext>
            </a:extLst>
          </p:cNvPr>
          <p:cNvSpPr/>
          <p:nvPr/>
        </p:nvSpPr>
        <p:spPr>
          <a:xfrm rot="0">
            <a:off x="0" y="0"/>
            <a:ext cx="12191760" cy="6857639"/>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a:ln>
            <a:noFill/>
          </a:ln>
          <a:effectLst/>
        </p:spPr>
        <p:style>
          <a:lnRef idx="0">
            <a:schemeClr val="accent1"/>
          </a:lnRef>
          <a:fillRef idx="0">
            <a:schemeClr val="accent1"/>
          </a:fillRef>
          <a:effectRef idx="0">
            <a:schemeClr val="accent1"/>
          </a:effectRef>
          <a:fontRef idx="minor">
            <a:schemeClr val="tx1"/>
          </a:fontRef>
        </p:style>
      </p:sp>
      <p:grpSp>
        <p:nvGrpSpPr>
          <p:cNvPr id="3" name="Group 2">
            <a:extLst>
              <a:ext uri="{FDEA904D-CB1F-4E6B-8CAA-CF6B4AB01D94}">
                <a16:creationId xmlns:a16="http://schemas.microsoft.com/office/drawing/2010/main" id="{6185FA7D-790C-4B39-B18D-0576E4E80FC4}"/>
              </a:ext>
            </a:extLst>
          </p:cNvPr>
          <p:cNvGrpSpPr/>
          <p:nvPr/>
        </p:nvGrpSpPr>
        <p:grpSpPr>
          <a:xfrm rot="0">
            <a:off x="7448760" y="0"/>
            <a:ext cx="4743360" cy="6858360"/>
            <a:chOff x="7448760" y="0"/>
            <a:chExt cx="4743360" cy="6858360"/>
          </a:xfrm>
        </p:grpSpPr>
        <p:sp>
          <p:nvSpPr>
            <p:cNvPr id="4" name="CustomShape 3">
              <a:extLst>
                <a:ext uri="{FF42B016-56AA-4D82-AC73-88BC4BBDCDB7}">
                  <a16:creationId xmlns:a16="http://schemas.microsoft.com/office/drawing/2010/main" id="{50762DD4-741C-4C4A-8F71-13E1C9F885E1}"/>
                </a:ext>
              </a:extLst>
            </p:cNvPr>
            <p:cNvSpPr/>
            <p:nvPr/>
          </p:nvSpPr>
          <p:spPr>
            <a:xfrm rot="0">
              <a:off x="9377280" y="4680"/>
              <a:ext cx="1218240" cy="6853320"/>
            </a:xfrm>
            <a:custGeom>
              <a:avLst/>
              <a:gdLst/>
              <a:ahLst/>
              <a:cxnLst/>
              <a:rect b="b" l="0" r="r" t="0"/>
              <a:pathLst>
                <a:path h="6853555" w="1218565">
                  <a:moveTo>
                    <a:pt x="0" y="0"/>
                  </a:moveTo>
                  <a:lnTo>
                    <a:pt x="1218352" y="6853172"/>
                  </a:lnTo>
                </a:path>
              </a:pathLst>
            </a:custGeom>
            <a:noFill/>
            <a:ln w="9360">
              <a:solidFill>
                <a:srgbClr val="5fcaee"/>
              </a:solidFill>
              <a:round/>
            </a:ln>
            <a:effectLst/>
          </p:spPr>
          <p:style>
            <a:lnRef idx="0">
              <a:schemeClr val="accent1"/>
            </a:lnRef>
            <a:fillRef idx="0">
              <a:schemeClr val="accent1"/>
            </a:fillRef>
            <a:effectRef idx="0">
              <a:schemeClr val="accent1"/>
            </a:effectRef>
            <a:fontRef idx="minor">
              <a:schemeClr val="tx1"/>
            </a:fontRef>
          </p:style>
        </p:sp>
        <p:sp>
          <p:nvSpPr>
            <p:cNvPr id="5" name="CustomShape 4">
              <a:extLst>
                <a:ext uri="{C3698C9A-3D19-45DC-BF2B-43E935EB2695}">
                  <a16:creationId xmlns:a16="http://schemas.microsoft.com/office/drawing/2010/main" id="{11344CF0-0149-4AD9-B2D0-4E2B94676FD3}"/>
                </a:ext>
              </a:extLst>
            </p:cNvPr>
            <p:cNvSpPr/>
            <p:nvPr/>
          </p:nvSpPr>
          <p:spPr>
            <a:xfrm rot="0">
              <a:off x="7448760" y="3695040"/>
              <a:ext cx="4743000" cy="3163320"/>
            </a:xfrm>
            <a:custGeom>
              <a:avLst/>
              <a:gdLst/>
              <a:ahLst/>
              <a:cxnLst/>
              <a:rect b="b" l="0" r="r" t="0"/>
              <a:pathLst>
                <a:path h="3163570" w="4743450">
                  <a:moveTo>
                    <a:pt x="4743388" y="0"/>
                  </a:moveTo>
                  <a:lnTo>
                    <a:pt x="0" y="3163101"/>
                  </a:lnTo>
                </a:path>
              </a:pathLst>
            </a:custGeom>
            <a:noFill/>
            <a:ln w="9360">
              <a:solidFill>
                <a:srgbClr val="5fcaee"/>
              </a:solidFill>
              <a:round/>
            </a:ln>
            <a:effectLst/>
          </p:spPr>
          <p:style>
            <a:lnRef idx="0">
              <a:schemeClr val="accent1"/>
            </a:lnRef>
            <a:fillRef idx="0">
              <a:schemeClr val="accent1"/>
            </a:fillRef>
            <a:effectRef idx="0">
              <a:schemeClr val="accent1"/>
            </a:effectRef>
            <a:fontRef idx="minor">
              <a:schemeClr val="tx1"/>
            </a:fontRef>
          </p:style>
        </p:sp>
        <p:sp>
          <p:nvSpPr>
            <p:cNvPr id="6" name="CustomShape 5">
              <a:extLst>
                <a:ext uri="{25E4087F-B978-43A3-86CF-B0BB01CD8270}">
                  <a16:creationId xmlns:a16="http://schemas.microsoft.com/office/drawing/2010/main" id="{BD36A4AB-06FF-48CD-9E94-CF90AE9471AD}"/>
                </a:ext>
              </a:extLst>
            </p:cNvPr>
            <p:cNvSpPr/>
            <p:nvPr/>
          </p:nvSpPr>
          <p:spPr>
            <a:xfrm rot="0">
              <a:off x="9182159" y="0"/>
              <a:ext cx="3009600" cy="6857639"/>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7000"/>
              </a:srgbClr>
            </a:solidFill>
            <a:ln>
              <a:noFill/>
            </a:ln>
            <a:effectLst/>
          </p:spPr>
          <p:style>
            <a:lnRef idx="0">
              <a:schemeClr val="accent1"/>
            </a:lnRef>
            <a:fillRef idx="0">
              <a:schemeClr val="accent1"/>
            </a:fillRef>
            <a:effectRef idx="0">
              <a:schemeClr val="accent1"/>
            </a:effectRef>
            <a:fontRef idx="minor">
              <a:schemeClr val="tx1"/>
            </a:fontRef>
          </p:style>
        </p:sp>
        <p:sp>
          <p:nvSpPr>
            <p:cNvPr id="7" name="CustomShape 6">
              <a:extLst>
                <a:ext uri="{28A3A90F-9805-4F3B-8B86-3635E403046C}">
                  <a16:creationId xmlns:a16="http://schemas.microsoft.com/office/drawing/2010/main" id="{8FFA0FA1-4423-47B9-BE1E-7B34E68F459B}"/>
                </a:ext>
              </a:extLst>
            </p:cNvPr>
            <p:cNvSpPr/>
            <p:nvPr/>
          </p:nvSpPr>
          <p:spPr>
            <a:xfrm rot="0">
              <a:off x="9603000" y="0"/>
              <a:ext cx="2589119" cy="6857639"/>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a:ln>
              <a:noFill/>
            </a:ln>
            <a:effectLst/>
          </p:spPr>
          <p:style>
            <a:lnRef idx="0">
              <a:schemeClr val="accent1"/>
            </a:lnRef>
            <a:fillRef idx="0">
              <a:schemeClr val="accent1"/>
            </a:fillRef>
            <a:effectRef idx="0">
              <a:schemeClr val="accent1"/>
            </a:effectRef>
            <a:fontRef idx="minor">
              <a:schemeClr val="tx1"/>
            </a:fontRef>
          </p:style>
        </p:sp>
        <p:sp>
          <p:nvSpPr>
            <p:cNvPr id="8" name="CustomShape 7">
              <a:extLst>
                <a:ext uri="{86E76AA5-F73F-456C-A7D1-D9CCA02EBA8D}">
                  <a16:creationId xmlns:a16="http://schemas.microsoft.com/office/drawing/2010/main" id="{756DCC5A-FD13-48CC-BD1E-CB08D50A9ED2}"/>
                </a:ext>
              </a:extLst>
            </p:cNvPr>
            <p:cNvSpPr/>
            <p:nvPr/>
          </p:nvSpPr>
          <p:spPr>
            <a:xfrm rot="0">
              <a:off x="8934480" y="3048120"/>
              <a:ext cx="3257280" cy="3809519"/>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6000"/>
              </a:srgbClr>
            </a:solidFill>
            <a:ln>
              <a:noFill/>
            </a:ln>
            <a:effectLst/>
          </p:spPr>
          <p:style>
            <a:lnRef idx="0">
              <a:schemeClr val="accent1"/>
            </a:lnRef>
            <a:fillRef idx="0">
              <a:schemeClr val="accent1"/>
            </a:fillRef>
            <a:effectRef idx="0">
              <a:schemeClr val="accent1"/>
            </a:effectRef>
            <a:fontRef idx="minor">
              <a:schemeClr val="tx1"/>
            </a:fontRef>
          </p:style>
        </p:sp>
        <p:sp>
          <p:nvSpPr>
            <p:cNvPr id="9" name="CustomShape 8">
              <a:extLst>
                <a:ext uri="{3C655C3D-A10D-4000-856B-D9238B9A213D}">
                  <a16:creationId xmlns:a16="http://schemas.microsoft.com/office/drawing/2010/main" id="{86032DB3-4D59-4BE0-9DC4-B9A32F10F691}"/>
                </a:ext>
              </a:extLst>
            </p:cNvPr>
            <p:cNvSpPr/>
            <p:nvPr/>
          </p:nvSpPr>
          <p:spPr>
            <a:xfrm rot="0">
              <a:off x="9338041" y="0"/>
              <a:ext cx="2854080" cy="6857639"/>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1000"/>
              </a:srgbClr>
            </a:solidFill>
            <a:ln>
              <a:noFill/>
            </a:ln>
            <a:effectLst/>
          </p:spPr>
          <p:style>
            <a:lnRef idx="0">
              <a:schemeClr val="accent1"/>
            </a:lnRef>
            <a:fillRef idx="0">
              <a:schemeClr val="accent1"/>
            </a:fillRef>
            <a:effectRef idx="0">
              <a:schemeClr val="accent1"/>
            </a:effectRef>
            <a:fontRef idx="minor">
              <a:schemeClr val="tx1"/>
            </a:fontRef>
          </p:style>
        </p:sp>
        <p:sp>
          <p:nvSpPr>
            <p:cNvPr id="10" name="CustomShape 9">
              <a:extLst>
                <a:ext uri="{CC06C539-6540-4281-ABBB-3F8D980A6173}">
                  <a16:creationId xmlns:a16="http://schemas.microsoft.com/office/drawing/2010/main" id="{24D1E19C-66E9-48CA-AE48-49801BC728F9}"/>
                </a:ext>
              </a:extLst>
            </p:cNvPr>
            <p:cNvSpPr/>
            <p:nvPr/>
          </p:nvSpPr>
          <p:spPr>
            <a:xfrm rot="0">
              <a:off x="10896480" y="0"/>
              <a:ext cx="1294920" cy="6857639"/>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1000"/>
              </a:srgbClr>
            </a:solidFill>
            <a:ln>
              <a:noFill/>
            </a:ln>
            <a:effectLst/>
          </p:spPr>
          <p:style>
            <a:lnRef idx="0">
              <a:schemeClr val="accent1"/>
            </a:lnRef>
            <a:fillRef idx="0">
              <a:schemeClr val="accent1"/>
            </a:fillRef>
            <a:effectRef idx="0">
              <a:schemeClr val="accent1"/>
            </a:effectRef>
            <a:fontRef idx="minor">
              <a:schemeClr val="tx1"/>
            </a:fontRef>
          </p:style>
        </p:sp>
        <p:sp>
          <p:nvSpPr>
            <p:cNvPr id="11" name="CustomShape 10">
              <a:extLst>
                <a:ext uri="{6C68CD59-4DEC-4F00-8CE9-795864FD1F1C}">
                  <a16:creationId xmlns:a16="http://schemas.microsoft.com/office/drawing/2010/main" id="{42F1E34E-EB52-45AE-8372-F87E1EBF4F9F}"/>
                </a:ext>
              </a:extLst>
            </p:cNvPr>
            <p:cNvSpPr/>
            <p:nvPr/>
          </p:nvSpPr>
          <p:spPr>
            <a:xfrm rot="0">
              <a:off x="10936080" y="0"/>
              <a:ext cx="1255680" cy="6857639"/>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80000"/>
              </a:srgbClr>
            </a:solidFill>
            <a:ln>
              <a:noFill/>
            </a:ln>
            <a:effectLst/>
          </p:spPr>
          <p:style>
            <a:lnRef idx="0">
              <a:schemeClr val="accent1"/>
            </a:lnRef>
            <a:fillRef idx="0">
              <a:schemeClr val="accent1"/>
            </a:fillRef>
            <a:effectRef idx="0">
              <a:schemeClr val="accent1"/>
            </a:effectRef>
            <a:fontRef idx="minor">
              <a:schemeClr val="tx1"/>
            </a:fontRef>
          </p:style>
        </p:sp>
        <p:sp>
          <p:nvSpPr>
            <p:cNvPr id="12" name="CustomShape 11">
              <a:extLst>
                <a:ext uri="{4840C6EB-DCCF-48CE-AB34-15994D679605}">
                  <a16:creationId xmlns:a16="http://schemas.microsoft.com/office/drawing/2010/main" id="{F781E3E3-5653-4684-AB66-739BDE68A7BF}"/>
                </a:ext>
              </a:extLst>
            </p:cNvPr>
            <p:cNvSpPr/>
            <p:nvPr/>
          </p:nvSpPr>
          <p:spPr>
            <a:xfrm rot="0">
              <a:off x="10372679" y="3591000"/>
              <a:ext cx="1819080" cy="3266640"/>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6000"/>
              </a:srgbClr>
            </a:solidFill>
            <a:ln>
              <a:noFill/>
            </a:ln>
            <a:effectLst/>
          </p:spPr>
          <p:style>
            <a:lnRef idx="0">
              <a:schemeClr val="accent1"/>
            </a:lnRef>
            <a:fillRef idx="0">
              <a:schemeClr val="accent1"/>
            </a:fillRef>
            <a:effectRef idx="0">
              <a:schemeClr val="accent1"/>
            </a:effectRef>
            <a:fontRef idx="minor">
              <a:schemeClr val="tx1"/>
            </a:fontRef>
          </p:style>
        </p:sp>
      </p:grpSp>
      <p:sp>
        <p:nvSpPr>
          <p:cNvPr id="13" name="CustomShape 12">
            <a:extLst>
              <a:ext uri="{CACE712F-F947-44DA-B36C-1D868F874613}">
                <a16:creationId xmlns:a16="http://schemas.microsoft.com/office/drawing/2010/main" id="{3C0BDAC1-4F91-434C-AF19-435261C07EB5}"/>
              </a:ext>
            </a:extLst>
          </p:cNvPr>
          <p:cNvSpPr/>
          <p:nvPr/>
        </p:nvSpPr>
        <p:spPr>
          <a:xfrm rot="0">
            <a:off x="0" y="4010040"/>
            <a:ext cx="447480" cy="2847600"/>
          </a:xfrm>
          <a:custGeom>
            <a:avLst/>
            <a:gdLst/>
            <a:ahLst/>
            <a:cxnLst/>
            <a:rect b="b" l="0" r="r" t="0"/>
            <a:pathLst>
              <a:path h="2847975" w="447675">
                <a:moveTo>
                  <a:pt x="0" y="0"/>
                </a:moveTo>
                <a:lnTo>
                  <a:pt x="0" y="2847975"/>
                </a:lnTo>
                <a:lnTo>
                  <a:pt x="447675" y="2847975"/>
                </a:lnTo>
                <a:lnTo>
                  <a:pt x="0" y="0"/>
                </a:lnTo>
                <a:close/>
              </a:path>
            </a:pathLst>
          </a:custGeom>
          <a:solidFill>
            <a:srgbClr val="5fcaee">
              <a:alpha val="71000"/>
            </a:srgbClr>
          </a:solidFill>
          <a:ln>
            <a:noFill/>
          </a:ln>
          <a:effectLst/>
        </p:spPr>
        <p:style>
          <a:lnRef idx="0">
            <a:schemeClr val="accent1"/>
          </a:lnRef>
          <a:fillRef idx="0">
            <a:schemeClr val="accent1"/>
          </a:fillRef>
          <a:effectRef idx="0">
            <a:schemeClr val="accent1"/>
          </a:effectRef>
          <a:fontRef idx="minor">
            <a:schemeClr val="tx1"/>
          </a:fontRef>
        </p:style>
      </p:sp>
      <p:sp>
        <p:nvSpPr>
          <p:cNvPr id="14" name="CustomShape 13">
            <a:extLst>
              <a:ext uri="{926FBE3B-C204-4EB0-AF27-502AACE9C6FA}">
                <a16:creationId xmlns:a16="http://schemas.microsoft.com/office/drawing/2010/main" id="{2488DDF5-7C4E-41F9-9870-EDD25A451A6D}"/>
              </a:ext>
            </a:extLst>
          </p:cNvPr>
          <p:cNvSpPr/>
          <p:nvPr/>
        </p:nvSpPr>
        <p:spPr>
          <a:xfrm rot="0">
            <a:off x="9353520" y="5362560"/>
            <a:ext cx="456840" cy="45684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15" name="CustomShape 14">
            <a:extLst>
              <a:ext uri="{67E2E2FE-5A85-4B05-879C-96A0CE525E90}">
                <a16:creationId xmlns:a16="http://schemas.microsoft.com/office/drawing/2010/main" id="{F25AB574-E95C-4D79-B55E-FE61A71ED18F}"/>
              </a:ext>
            </a:extLst>
          </p:cNvPr>
          <p:cNvSpPr/>
          <p:nvPr/>
        </p:nvSpPr>
        <p:spPr>
          <a:xfrm rot="0">
            <a:off x="6696000" y="1695600"/>
            <a:ext cx="313920" cy="323639"/>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a:ln>
            <a:noFill/>
          </a:ln>
          <a:effectLst/>
        </p:spPr>
        <p:style>
          <a:lnRef idx="0">
            <a:schemeClr val="accent1"/>
          </a:lnRef>
          <a:fillRef idx="0">
            <a:schemeClr val="accent1"/>
          </a:fillRef>
          <a:effectRef idx="0">
            <a:schemeClr val="accent1"/>
          </a:effectRef>
          <a:fontRef idx="minor">
            <a:schemeClr val="tx1"/>
          </a:fontRef>
        </p:style>
      </p:sp>
      <p:sp>
        <p:nvSpPr>
          <p:cNvPr id="16" name="CustomShape 15">
            <a:extLst>
              <a:ext uri="{B4ECEAE1-543D-48FF-BE16-B381D2E59B49}">
                <a16:creationId xmlns:a16="http://schemas.microsoft.com/office/drawing/2010/main" id="{742C81C1-C1E3-4E25-ACCF-BAED925C4714}"/>
              </a:ext>
            </a:extLst>
          </p:cNvPr>
          <p:cNvSpPr/>
          <p:nvPr/>
        </p:nvSpPr>
        <p:spPr>
          <a:xfrm rot="0">
            <a:off x="9353520" y="5896079"/>
            <a:ext cx="180720" cy="180720"/>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sp>
        <p:nvSpPr>
          <p:cNvPr id="17" name="TextShape 16">
            <a:extLst>
              <a:ext uri="{6995438B-FC45-4DE8-9C33-089E5100DB6E}">
                <a16:creationId xmlns:a16="http://schemas.microsoft.com/office/drawing/2010/main" id="{B95CD8A0-06ED-4232-92F3-77EE8B3A1612}"/>
              </a:ext>
            </a:extLst>
          </p:cNvPr>
          <p:cNvSpPr txBox="1"/>
          <p:nvPr/>
        </p:nvSpPr>
        <p:spPr>
          <a:xfrm rot="0">
            <a:off x="739800" y="936000"/>
            <a:ext cx="10852201" cy="5842440"/>
          </a:xfrm>
          <a:prstGeom prst="rect">
            <a:avLst/>
          </a:prstGeom>
          <a:noFill/>
          <a:ln>
            <a:noFill/>
          </a:ln>
        </p:spPr>
        <p:txBody>
          <a:bodyPr bIns="0" lIns="0" rIns="0" rtlCol="0" tIns="16560">
            <a:spAutoFit/>
          </a:bodyPr>
          <a:lstStyle/>
          <a:p>
            <a:pPr algn="ctr" marL="12600">
              <a:lnSpc>
                <a:spcPct val="100000"/>
              </a:lnSpc>
              <a:spcBef>
                <a:spcPts val="130"/>
              </a:spcBef>
            </a:pPr>
            <a:r>
              <a:rPr b="1" dirty="0" lang="en-IN" spc="4" strike="noStrike" sz="4250">
                <a:solidFill>
                  <a:srgbClr val="000000"/>
                </a:solidFill>
                <a:latin typeface="Trebuchet MS"/>
              </a:rPr>
              <a:t>PROJECT</a:t>
            </a:r>
            <a:r>
              <a:rPr b="1" dirty="0" lang="en-IN" spc="-86" strike="noStrike" sz="4250">
                <a:solidFill>
                  <a:srgbClr val="000000"/>
                </a:solidFill>
                <a:latin typeface="Trebuchet MS"/>
              </a:rPr>
              <a:t> </a:t>
            </a:r>
            <a:r>
              <a:rPr b="1" dirty="0" lang="en-IN" spc="24" strike="noStrike" sz="4250">
                <a:solidFill>
                  <a:srgbClr val="000000"/>
                </a:solidFill>
                <a:latin typeface="Trebuchet MS"/>
              </a:rPr>
              <a:t>TITLE</a:t>
            </a:r>
            <a:br>
              <a:rPr dirty="0" lang="en-US"/>
            </a:br>
            <a:br>
              <a:rPr dirty="0" lang="en-US"/>
            </a:br>
            <a:br>
              <a:rPr dirty="0" lang="en-US"/>
            </a:br>
            <a:r>
              <a:rPr b="1" dirty="0" lang="en-IN" spc="24" strike="noStrike" sz="4250">
                <a:solidFill>
                  <a:srgbClr val="000000"/>
                </a:solidFill>
                <a:latin typeface="Trebuchet MS"/>
              </a:rPr>
              <a:t>Skin disease classification using convolutional neural network</a:t>
            </a:r>
            <a:br>
              <a:rPr dirty="0" lang="en-US"/>
            </a:br>
            <a:br>
              <a:rPr dirty="0" lang="en-US"/>
            </a:br>
            <a:br>
              <a:rPr dirty="0" lang="en-US"/>
            </a:br>
            <a:br>
              <a:rPr dirty="0" lang="en-US"/>
            </a:br>
            <a:endParaRPr dirty="0" lang="en-US"/>
          </a:p>
        </p:txBody>
      </p:sp>
      <p:grpSp>
        <p:nvGrpSpPr>
          <p:cNvPr id="18" name="Group 17">
            <a:extLst>
              <a:ext uri="{2D1C9FCC-ABC1-4D58-8703-7B87DC1B9114}">
                <a16:creationId xmlns:a16="http://schemas.microsoft.com/office/drawing/2010/main" id="{5000C3E7-2477-4857-BCB3-F0F1453F4499}"/>
              </a:ext>
            </a:extLst>
          </p:cNvPr>
          <p:cNvGrpSpPr/>
          <p:nvPr/>
        </p:nvGrpSpPr>
        <p:grpSpPr>
          <a:xfrm rot="0">
            <a:off x="466559" y="6410160"/>
            <a:ext cx="3704760" cy="294840"/>
            <a:chOff x="466559" y="6410160"/>
            <a:chExt cx="3704760" cy="294840"/>
          </a:xfrm>
        </p:grpSpPr>
        <p:pic>
          <p:nvPicPr>
            <p:cNvPr descr="" id="19" name="object 19">
              <a:extLst>
                <a:ext uri="{9FD887BA-8F10-4A66-B4BB-E9EC6475CDA9}">
                  <a16:creationId xmlns:a16="http://schemas.microsoft.com/office/drawing/2010/main" id="{E5C7766A-1904-4699-B248-6E732CF58A9B}"/>
                </a:ext>
              </a:extLst>
            </p:cNvPr>
            <p:cNvPicPr/>
            <p:nvPr/>
          </p:nvPicPr>
          <p:blipFill>
            <a:blip r:embed="rId2"/>
            <a:stretch>
              <a:fillRect/>
            </a:stretch>
          </p:blipFill>
          <p:spPr>
            <a:xfrm rot="0">
              <a:off x="676440" y="6467400"/>
              <a:ext cx="2142720" cy="199800"/>
            </a:xfrm>
            <a:prstGeom prst="rect">
              <a:avLst/>
            </a:prstGeom>
            <a:noFill/>
            <a:ln>
              <a:noFill/>
            </a:ln>
          </p:spPr>
        </p:pic>
        <p:pic>
          <p:nvPicPr>
            <p:cNvPr descr="" id="20" name="object 20">
              <a:extLst>
                <a:ext uri="{0CA57F93-0BCF-49B4-ABEB-9CB5E9D52154}">
                  <a16:creationId xmlns:a16="http://schemas.microsoft.com/office/drawing/2010/main" id="{6AD5A917-4495-42E9-9831-E111451007EA}"/>
                </a:ext>
              </a:extLst>
            </p:cNvPr>
            <p:cNvPicPr/>
            <p:nvPr/>
          </p:nvPicPr>
          <p:blipFill>
            <a:blip r:embed="rId3"/>
            <a:stretch>
              <a:fillRect/>
            </a:stretch>
          </p:blipFill>
          <p:spPr>
            <a:xfrm rot="0">
              <a:off x="466559" y="6410160"/>
              <a:ext cx="3704760" cy="294840"/>
            </a:xfrm>
            <a:prstGeom prst="rect">
              <a:avLst/>
            </a:prstGeom>
            <a:noFill/>
            <a:ln>
              <a:noFill/>
            </a:ln>
          </p:spPr>
        </p:pic>
      </p:grpSp>
      <p:sp>
        <p:nvSpPr>
          <p:cNvPr id="21" name="TextShape 18">
            <a:extLst>
              <a:ext uri="{3B0E9187-7FD9-4498-B5EA-1DD1FC1D9CB3}">
                <a16:creationId xmlns:a16="http://schemas.microsoft.com/office/drawing/2010/main" id="{2F5834E0-4306-4AC3-A554-12D8DA7F0FAC}"/>
              </a:ext>
            </a:extLst>
          </p:cNvPr>
          <p:cNvSpPr txBox="1"/>
          <p:nvPr/>
        </p:nvSpPr>
        <p:spPr>
          <a:xfrm rot="0">
            <a:off x="11353320" y="6473160"/>
            <a:ext cx="150839" cy="3984480"/>
          </a:xfrm>
          <a:prstGeom prst="rect">
            <a:avLst/>
          </a:prstGeom>
          <a:noFill/>
          <a:ln>
            <a:noFill/>
          </a:ln>
        </p:spPr>
        <p:txBody>
          <a:bodyPr bIns="0" lIns="0" rIns="0" rtlCol="0" tIns="6840">
            <a:spAutoFit/>
          </a:bodyPr>
          <a:lstStyle/>
          <a:p>
            <a:pPr marL="38160">
              <a:lnSpc>
                <a:spcPct val="100000"/>
              </a:lnSpc>
              <a:spcBef>
                <a:spcPts val="54"/>
              </a:spcBef>
            </a:pPr>
            <a:fld id="{F9B12C1B-0511-4BFB-B369-F1B6CF34D7DE}" type="slidenum"/>
            <a:endParaRPr b="0" dirty="0" lang="en-IN" spc="9" strike="noStrike" sz="1100">
              <a:solidFill>
                <a:srgbClr val="2d936b"/>
              </a:solidFill>
              <a:latin typeface="Trebuchet MS"/>
            </a:endParaRPr>
          </a:p>
        </p:txBody>
      </p:sp>
    </p:spTree>
    <p:extLst>
      <p:ext uri="{8D39321C-3F25-42BE-99EC-00E3BA360723}">
        <p14:creationId xmlns:p14="http://schemas.microsoft.com/office/powerpoint/2010/main" val="1712202101423"/>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grpSp>
        <p:nvGrpSpPr>
          <p:cNvPr id="2" name="Group 1">
            <a:extLst>
              <a:ext uri="{CF0E4992-E11A-4975-A3E8-39549E0EF95B}">
                <a16:creationId xmlns:a16="http://schemas.microsoft.com/office/drawing/2010/main" id="{61DBE0E0-ED1D-46DC-884E-425258B6B956}"/>
              </a:ext>
            </a:extLst>
          </p:cNvPr>
          <p:cNvGrpSpPr/>
          <p:nvPr/>
        </p:nvGrpSpPr>
        <p:grpSpPr>
          <a:xfrm rot="0">
            <a:off x="7991640" y="2933640"/>
            <a:ext cx="2761920" cy="3257280"/>
            <a:chOff x="7991640" y="2933640"/>
            <a:chExt cx="2761920" cy="3257280"/>
          </a:xfrm>
        </p:grpSpPr>
        <p:sp>
          <p:nvSpPr>
            <p:cNvPr id="3" name="CustomShape 2">
              <a:extLst>
                <a:ext uri="{0F43BD0E-EDB4-4956-8BC3-7C6D800F77CA}">
                  <a16:creationId xmlns:a16="http://schemas.microsoft.com/office/drawing/2010/main" id="{F8A4010E-F1C0-4FB0-B73A-46F9689FB759}"/>
                </a:ext>
              </a:extLst>
            </p:cNvPr>
            <p:cNvSpPr/>
            <p:nvPr/>
          </p:nvSpPr>
          <p:spPr>
            <a:xfrm rot="0">
              <a:off x="9353520" y="5362560"/>
              <a:ext cx="456840" cy="45684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4" name="CustomShape 3">
              <a:extLst>
                <a:ext uri="{DA81E6EC-9319-4C85-B780-40BD86ED5790}">
                  <a16:creationId xmlns:a16="http://schemas.microsoft.com/office/drawing/2010/main" id="{8495D7B3-DB6B-4F1D-98BD-1EE12B38BB6D}"/>
                </a:ext>
              </a:extLst>
            </p:cNvPr>
            <p:cNvSpPr/>
            <p:nvPr/>
          </p:nvSpPr>
          <p:spPr>
            <a:xfrm rot="0">
              <a:off x="9353520" y="5896079"/>
              <a:ext cx="180720" cy="180720"/>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pic>
          <p:nvPicPr>
            <p:cNvPr descr="" id="5" name="object 5">
              <a:extLst>
                <a:ext uri="{EA332816-28BD-4011-8AC5-D6AB71289ACD}">
                  <a16:creationId xmlns:a16="http://schemas.microsoft.com/office/drawing/2010/main" id="{7EC2C8F7-0D5F-423A-B9C6-E0602BC04F21}"/>
                </a:ext>
              </a:extLst>
            </p:cNvPr>
            <p:cNvPicPr/>
            <p:nvPr/>
          </p:nvPicPr>
          <p:blipFill>
            <a:blip r:embed="rId2"/>
            <a:stretch>
              <a:fillRect/>
            </a:stretch>
          </p:blipFill>
          <p:spPr>
            <a:xfrm rot="0">
              <a:off x="7991640" y="2933640"/>
              <a:ext cx="2761920" cy="3257280"/>
            </a:xfrm>
            <a:prstGeom prst="rect">
              <a:avLst/>
            </a:prstGeom>
            <a:noFill/>
            <a:ln>
              <a:noFill/>
            </a:ln>
          </p:spPr>
        </p:pic>
      </p:grpSp>
      <p:sp>
        <p:nvSpPr>
          <p:cNvPr id="6" name="CustomShape 4">
            <a:extLst>
              <a:ext uri="{5C955903-D55E-4CE3-9050-AA390B8844C0}">
                <a16:creationId xmlns:a16="http://schemas.microsoft.com/office/drawing/2010/main" id="{EE0AAF8B-8FB4-44AB-A110-8608AAD2C534}"/>
              </a:ext>
            </a:extLst>
          </p:cNvPr>
          <p:cNvSpPr/>
          <p:nvPr/>
        </p:nvSpPr>
        <p:spPr>
          <a:xfrm rot="0">
            <a:off x="6696000" y="1695600"/>
            <a:ext cx="313920" cy="323639"/>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a:ln>
            <a:noFill/>
          </a:ln>
          <a:effectLst/>
        </p:spPr>
        <p:style>
          <a:lnRef idx="0">
            <a:schemeClr val="accent1"/>
          </a:lnRef>
          <a:fillRef idx="0">
            <a:schemeClr val="accent1"/>
          </a:fillRef>
          <a:effectRef idx="0">
            <a:schemeClr val="accent1"/>
          </a:effectRef>
          <a:fontRef idx="minor">
            <a:schemeClr val="tx1"/>
          </a:fontRef>
        </p:style>
      </p:sp>
      <p:sp>
        <p:nvSpPr>
          <p:cNvPr id="7" name="TextShape 5">
            <a:extLst>
              <a:ext uri="{E002EC3F-4F7E-4D16-A881-E659CA06DC6D}">
                <a16:creationId xmlns:a16="http://schemas.microsoft.com/office/drawing/2010/main" id="{F0C7C3CB-F8A8-46E6-ACF8-F029202800EC}"/>
              </a:ext>
            </a:extLst>
          </p:cNvPr>
          <p:cNvSpPr txBox="1"/>
          <p:nvPr/>
        </p:nvSpPr>
        <p:spPr>
          <a:xfrm rot="0">
            <a:off x="144000" y="358920"/>
            <a:ext cx="8021880" cy="5689080"/>
          </a:xfrm>
          <a:prstGeom prst="rect">
            <a:avLst/>
          </a:prstGeom>
          <a:noFill/>
          <a:ln>
            <a:noFill/>
          </a:ln>
        </p:spPr>
        <p:txBody>
          <a:bodyPr bIns="0" lIns="0" rIns="0" rtlCol="0" tIns="16560">
            <a:spAutoFit/>
          </a:bodyPr>
          <a:lstStyle/>
          <a:p>
            <a:pPr algn="just" marL="12600">
              <a:lnSpc>
                <a:spcPct val="100000"/>
              </a:lnSpc>
              <a:spcBef>
                <a:spcPts val="130"/>
              </a:spcBef>
            </a:pPr>
            <a:r>
              <a:rPr b="1" dirty="0" lang="en-IN" spc="-21" strike="noStrike" sz="3600">
                <a:solidFill>
                  <a:srgbClr val="000000"/>
                </a:solidFill>
                <a:latin typeface="Trebuchet MS"/>
              </a:rPr>
              <a:t>P</a:t>
            </a:r>
            <a:r>
              <a:rPr b="1" dirty="0" lang="en-IN" spc="12" strike="noStrike" sz="3600">
                <a:solidFill>
                  <a:srgbClr val="000000"/>
                </a:solidFill>
                <a:latin typeface="Trebuchet MS"/>
              </a:rPr>
              <a:t>ROB</a:t>
            </a:r>
            <a:r>
              <a:rPr b="1" dirty="0" lang="en-IN" spc="52" strike="noStrike" sz="3600">
                <a:solidFill>
                  <a:srgbClr val="000000"/>
                </a:solidFill>
                <a:latin typeface="Trebuchet MS"/>
              </a:rPr>
              <a:t>L</a:t>
            </a:r>
            <a:r>
              <a:rPr b="1" dirty="0" lang="en-IN" spc="-21" strike="noStrike" sz="3600">
                <a:solidFill>
                  <a:srgbClr val="000000"/>
                </a:solidFill>
                <a:latin typeface="Trebuchet MS"/>
              </a:rPr>
              <a:t>E</a:t>
            </a:r>
            <a:r>
              <a:rPr b="1" dirty="0" lang="en-IN" spc="18" strike="noStrike" sz="3600">
                <a:solidFill>
                  <a:srgbClr val="000000"/>
                </a:solidFill>
                <a:latin typeface="Trebuchet MS"/>
              </a:rPr>
              <a:t>M</a:t>
            </a:r>
            <a:r>
              <a:rPr b="1" dirty="0" lang="en-IN" spc="-1" strike="noStrike" sz="3600">
                <a:solidFill>
                  <a:srgbClr val="000000"/>
                </a:solidFill>
                <a:latin typeface="Trebuchet MS"/>
              </a:rPr>
              <a:t/>
            </a:r>
            <a:r>
              <a:rPr b="1" dirty="0" lang="en-IN" spc="9" strike="noStrike" sz="3600">
                <a:solidFill>
                  <a:srgbClr val="000000"/>
                </a:solidFill>
                <a:latin typeface="Trebuchet MS"/>
              </a:rPr>
              <a:t>S</a:t>
            </a:r>
            <a:r>
              <a:rPr b="1" dirty="0" lang="en-IN" spc="-372" strike="noStrike" sz="3600">
                <a:solidFill>
                  <a:srgbClr val="000000"/>
                </a:solidFill>
                <a:latin typeface="Trebuchet MS"/>
              </a:rPr>
              <a:t>T</a:t>
            </a:r>
            <a:r>
              <a:rPr b="1" dirty="0" lang="en-IN" spc="-375" strike="noStrike" sz="3600">
                <a:solidFill>
                  <a:srgbClr val="000000"/>
                </a:solidFill>
                <a:latin typeface="Trebuchet MS"/>
              </a:rPr>
              <a:t>A</a:t>
            </a:r>
            <a:r>
              <a:rPr b="1" dirty="0" lang="en-IN" spc="12" strike="noStrike" sz="3600">
                <a:solidFill>
                  <a:srgbClr val="000000"/>
                </a:solidFill>
                <a:latin typeface="Trebuchet MS"/>
              </a:rPr>
              <a:t>T</a:t>
            </a:r>
            <a:r>
              <a:rPr b="1" dirty="0" lang="en-IN" spc="-12" strike="noStrike" sz="3600">
                <a:solidFill>
                  <a:srgbClr val="000000"/>
                </a:solidFill>
                <a:latin typeface="Trebuchet MS"/>
              </a:rPr>
              <a:t>E</a:t>
            </a:r>
            <a:r>
              <a:rPr b="1" dirty="0" lang="en-IN" spc="-21" strike="noStrike" sz="3600">
                <a:solidFill>
                  <a:srgbClr val="000000"/>
                </a:solidFill>
                <a:latin typeface="Trebuchet MS"/>
              </a:rPr>
              <a:t>ME</a:t>
            </a:r>
            <a:r>
              <a:rPr b="1" dirty="0" lang="en-IN" spc="9" strike="noStrike" sz="3600">
                <a:solidFill>
                  <a:srgbClr val="000000"/>
                </a:solidFill>
                <a:latin typeface="Trebuchet MS"/>
              </a:rPr>
              <a:t>NT</a:t>
            </a:r>
            <a:br>
              <a:rPr dirty="0" lang="en-US"/>
            </a:br>
            <a:br>
              <a:rPr dirty="0" lang="en-US"/>
            </a:br>
            <a:r>
              <a:rPr b="1" dirty="0" lang="en-IN" spc="9" strike="noStrike" sz="2000">
                <a:solidFill>
                  <a:srgbClr val="000000"/>
                </a:solidFill>
                <a:latin typeface="Trebuchet MS"/>
              </a:rPr>
              <a:t>Skin diseases require accurate diagnosis for effective treatment. Traditional methods are time-consuming and subjective. Leveraging Convolutional Neural Networks (CNNs), this project aims to automate and enhance skin disease diagnosis using image classification. Steps include collecting and preprocessing a diverse dataset, designing an effective CNN architecture, training and validating the model, and deploying it into a production environment with a user-friendly interface. Success will be measured by the system's accuracy, robustness, and efficiency in classifying skin diseases, potentially improving patient outcomes and healthcare delivery.</a:t>
            </a:r>
            <a:endParaRPr b="1" dirty="0" lang="en-IN" spc="9" strike="noStrike" sz="2000">
              <a:solidFill>
                <a:srgbClr val="000000"/>
              </a:solidFill>
              <a:latin typeface="Trebuchet MS"/>
            </a:endParaRPr>
          </a:p>
        </p:txBody>
      </p:sp>
      <p:pic>
        <p:nvPicPr>
          <p:cNvPr descr="" id="8" name="object 8">
            <a:extLst>
              <a:ext uri="{C65431CE-3D0E-4F3C-84A8-92430A872B22}">
                <a16:creationId xmlns:a16="http://schemas.microsoft.com/office/drawing/2010/main" id="{748F934B-7ED7-4D0B-B552-28BF5A9620DA}"/>
              </a:ext>
            </a:extLst>
          </p:cNvPr>
          <p:cNvPicPr/>
          <p:nvPr/>
        </p:nvPicPr>
        <p:blipFill>
          <a:blip r:embed="rId3"/>
          <a:stretch>
            <a:fillRect/>
          </a:stretch>
        </p:blipFill>
        <p:spPr>
          <a:xfrm rot="0">
            <a:off x="676440" y="6467400"/>
            <a:ext cx="2142720" cy="199800"/>
          </a:xfrm>
          <a:prstGeom prst="rect">
            <a:avLst/>
          </a:prstGeom>
          <a:noFill/>
          <a:ln>
            <a:noFill/>
          </a:ln>
        </p:spPr>
      </p:pic>
      <p:sp>
        <p:nvSpPr>
          <p:cNvPr id="9" name="CustomShape 6">
            <a:extLst>
              <a:ext uri="{4FA7B37B-3860-46A0-8C8B-6FEB27B9D180}">
                <a16:creationId xmlns:a16="http://schemas.microsoft.com/office/drawing/2010/main" id="{0EA2FFB0-6E8F-46C6-B0B8-5C0A270A6C98}"/>
              </a:ext>
            </a:extLst>
          </p:cNvPr>
          <p:cNvSpPr/>
          <p:nvPr/>
        </p:nvSpPr>
        <p:spPr>
          <a:xfrm rot="0">
            <a:off x="739800" y="6473160"/>
            <a:ext cx="1798560" cy="17459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sp>
      <p:sp>
        <p:nvSpPr>
          <p:cNvPr id="10" name="TextShape 7">
            <a:extLst>
              <a:ext uri="{8ACA88C6-3900-468C-9AA6-6C51F8D85CA7}">
                <a16:creationId xmlns:a16="http://schemas.microsoft.com/office/drawing/2010/main" id="{4B8973B4-4B86-4BF3-BB72-9C8014D3C74B}"/>
              </a:ext>
            </a:extLst>
          </p:cNvPr>
          <p:cNvSpPr txBox="1"/>
          <p:nvPr/>
        </p:nvSpPr>
        <p:spPr>
          <a:xfrm rot="0">
            <a:off x="11353320" y="6473160"/>
            <a:ext cx="150839" cy="3984480"/>
          </a:xfrm>
          <a:prstGeom prst="rect">
            <a:avLst/>
          </a:prstGeom>
          <a:noFill/>
          <a:ln>
            <a:noFill/>
          </a:ln>
        </p:spPr>
        <p:txBody>
          <a:bodyPr bIns="0" lIns="0" rIns="0" rtlCol="0" tIns="6840">
            <a:spAutoFit/>
          </a:bodyPr>
          <a:lstStyle/>
          <a:p>
            <a:pPr marL="38160">
              <a:lnSpc>
                <a:spcPct val="100000"/>
              </a:lnSpc>
              <a:spcBef>
                <a:spcPts val="54"/>
              </a:spcBef>
            </a:pPr>
            <a:fld id="{F24C9BA0-B256-489C-97FB-AD263D08D74E}" type="slidenum"/>
            <a:endParaRPr b="0" dirty="0" lang="en-IN" spc="9" strike="noStrike" sz="1100">
              <a:solidFill>
                <a:srgbClr val="2d936b"/>
              </a:solidFill>
              <a:latin typeface="Trebuchet MS"/>
            </a:endParaRPr>
          </a:p>
        </p:txBody>
      </p:sp>
    </p:spTree>
    <p:extLst>
      <p:ext uri="{EFCD6902-D5B3-4BF0-B3AB-859C6274C9A2}">
        <p14:creationId xmlns:p14="http://schemas.microsoft.com/office/powerpoint/2010/main" val="1712202101426"/>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Group 1">
            <a:extLst>
              <a:ext uri="{E033A5DE-75AE-4B1D-A1E2-9F88DE060E69}">
                <a16:creationId xmlns:a16="http://schemas.microsoft.com/office/drawing/2010/main" id="{4C837698-2EAB-4AD0-A096-D58051FC4D39}"/>
              </a:ext>
            </a:extLst>
          </p:cNvPr>
          <p:cNvGrpSpPr/>
          <p:nvPr/>
        </p:nvGrpSpPr>
        <p:grpSpPr>
          <a:xfrm rot="0">
            <a:off x="8658360" y="2647800"/>
            <a:ext cx="3533400" cy="3809519"/>
            <a:chOff x="8658360" y="2647800"/>
            <a:chExt cx="3533400" cy="3809519"/>
          </a:xfrm>
        </p:grpSpPr>
        <p:sp>
          <p:nvSpPr>
            <p:cNvPr id="3" name="CustomShape 2">
              <a:extLst>
                <a:ext uri="{B704B9A9-5760-4580-8124-3DE7EFA3AB48}">
                  <a16:creationId xmlns:a16="http://schemas.microsoft.com/office/drawing/2010/main" id="{CBC402C7-74DD-44D7-88E7-FA0CF7F171C5}"/>
                </a:ext>
              </a:extLst>
            </p:cNvPr>
            <p:cNvSpPr/>
            <p:nvPr/>
          </p:nvSpPr>
          <p:spPr>
            <a:xfrm rot="0">
              <a:off x="9353520" y="5362560"/>
              <a:ext cx="456840" cy="45684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4" name="CustomShape 3">
              <a:extLst>
                <a:ext uri="{D371F40B-6FB8-47AB-80E5-1CFAE32DEAFD}">
                  <a16:creationId xmlns:a16="http://schemas.microsoft.com/office/drawing/2010/main" id="{A1660FB2-A539-4318-B52A-D068585E623D}"/>
                </a:ext>
              </a:extLst>
            </p:cNvPr>
            <p:cNvSpPr/>
            <p:nvPr/>
          </p:nvSpPr>
          <p:spPr>
            <a:xfrm rot="0">
              <a:off x="9353520" y="5896079"/>
              <a:ext cx="180720" cy="180720"/>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pic>
          <p:nvPicPr>
            <p:cNvPr descr="" id="5" name="object 5">
              <a:extLst>
                <a:ext uri="{1D5B6161-A9DA-4977-8509-6632E018D19A}">
                  <a16:creationId xmlns:a16="http://schemas.microsoft.com/office/drawing/2010/main" id="{C4A45D7C-E5CE-4C47-BA3E-0E9C0745F140}"/>
                </a:ext>
              </a:extLst>
            </p:cNvPr>
            <p:cNvPicPr/>
            <p:nvPr/>
          </p:nvPicPr>
          <p:blipFill>
            <a:blip r:embed="rId2"/>
            <a:stretch>
              <a:fillRect/>
            </a:stretch>
          </p:blipFill>
          <p:spPr>
            <a:xfrm rot="0">
              <a:off x="8658360" y="2647800"/>
              <a:ext cx="3533400" cy="3809519"/>
            </a:xfrm>
            <a:prstGeom prst="rect">
              <a:avLst/>
            </a:prstGeom>
            <a:noFill/>
            <a:ln>
              <a:noFill/>
            </a:ln>
          </p:spPr>
        </p:pic>
      </p:grpSp>
      <p:sp>
        <p:nvSpPr>
          <p:cNvPr id="6" name="CustomShape 4">
            <a:extLst>
              <a:ext uri="{9CBCB23A-5463-40C8-A88E-2D476F7B0756}">
                <a16:creationId xmlns:a16="http://schemas.microsoft.com/office/drawing/2010/main" id="{5B7251AC-006D-4A39-A232-46B704EEE78C}"/>
              </a:ext>
            </a:extLst>
          </p:cNvPr>
          <p:cNvSpPr/>
          <p:nvPr/>
        </p:nvSpPr>
        <p:spPr>
          <a:xfrm rot="0">
            <a:off x="6696000" y="1695600"/>
            <a:ext cx="313920" cy="323639"/>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a:ln>
            <a:noFill/>
          </a:ln>
          <a:effectLst/>
        </p:spPr>
        <p:style>
          <a:lnRef idx="0">
            <a:schemeClr val="accent1"/>
          </a:lnRef>
          <a:fillRef idx="0">
            <a:schemeClr val="accent1"/>
          </a:fillRef>
          <a:effectRef idx="0">
            <a:schemeClr val="accent1"/>
          </a:effectRef>
          <a:fontRef idx="minor">
            <a:schemeClr val="tx1"/>
          </a:fontRef>
        </p:style>
      </p:sp>
      <p:sp>
        <p:nvSpPr>
          <p:cNvPr id="7" name="TextShape 5">
            <a:extLst>
              <a:ext uri="{2D6F6B2D-6E50-4F41-A5B4-5C04329A7D7B}">
                <a16:creationId xmlns:a16="http://schemas.microsoft.com/office/drawing/2010/main" id="{F20A0823-C6B4-453E-BC59-FCB3649F24C1}"/>
              </a:ext>
            </a:extLst>
          </p:cNvPr>
          <p:cNvSpPr txBox="1"/>
          <p:nvPr/>
        </p:nvSpPr>
        <p:spPr>
          <a:xfrm rot="0">
            <a:off x="216000" y="359999"/>
            <a:ext cx="8928001" cy="6357960"/>
          </a:xfrm>
          <a:prstGeom prst="rect">
            <a:avLst/>
          </a:prstGeom>
          <a:noFill/>
          <a:ln>
            <a:noFill/>
          </a:ln>
        </p:spPr>
        <p:txBody>
          <a:bodyPr bIns="0" lIns="0" rIns="0" rtlCol="0" tIns="16560">
            <a:spAutoFit/>
          </a:bodyPr>
          <a:lstStyle/>
          <a:p>
            <a:pPr algn="just" marL="12600">
              <a:lnSpc>
                <a:spcPct val="100000"/>
              </a:lnSpc>
              <a:spcBef>
                <a:spcPts val="130"/>
              </a:spcBef>
            </a:pPr>
            <a:r>
              <a:rPr b="1" dirty="0" lang="en-IN" spc="4" strike="noStrike" sz="3600">
                <a:solidFill>
                  <a:srgbClr val="000000"/>
                </a:solidFill>
                <a:latin typeface="Trebuchet MS"/>
              </a:rPr>
              <a:t>PROJECT</a:t>
            </a:r>
            <a:r>
              <a:rPr b="1" dirty="0" lang="en-IN" spc="4" strike="noStrike" sz="3600">
                <a:solidFill>
                  <a:srgbClr val="000000"/>
                </a:solidFill>
                <a:latin typeface="Trebuchet MS"/>
              </a:rPr>
              <a:t/>
            </a:r>
            <a:r>
              <a:rPr b="1" dirty="0" lang="en-IN" spc="-21" strike="noStrike" sz="3600">
                <a:solidFill>
                  <a:srgbClr val="000000"/>
                </a:solidFill>
                <a:latin typeface="Trebuchet MS"/>
              </a:rPr>
              <a:t>OVERVIEW</a:t>
            </a:r>
            <a:br>
              <a:rPr dirty="0" lang="en-US"/>
            </a:br>
            <a:br>
              <a:rPr dirty="0" lang="en-US"/>
            </a:br>
            <a:r>
              <a:rPr b="1" dirty="0" lang="en-IN" spc="-21" strike="noStrike" sz="2000">
                <a:solidFill>
                  <a:srgbClr val="000000"/>
                </a:solidFill>
                <a:latin typeface="Trebuchet MS"/>
              </a:rPr>
              <a:t>Skin diseases are prevalent globally and accurate diagnosis is crucial for effective treatment. This project aims to develop an automated skin disease classification system using Convolutional Neural Networks (CNNs). The system will take skin disease images as input and classify them into different disease categories. The project involves dataset collection, preprocessing, CNN model development, training, validation, and deployment. The success of the project will provide a valuable tool for dermatologists and healthcare professionals, enabling faster and more accurate diagnosis, ultimately improving patient outcomes and healthcare delivery.</a:t>
            </a:r>
            <a:br>
              <a:rPr dirty="0" lang="en-US"/>
            </a:br>
            <a:br>
              <a:rPr dirty="0" lang="en-US"/>
            </a:br>
            <a:br>
              <a:rPr dirty="0" lang="en-US"/>
            </a:br>
            <a:br>
              <a:rPr dirty="0" lang="en-US"/>
            </a:br>
            <a:endParaRPr dirty="0" lang="en-US"/>
          </a:p>
        </p:txBody>
      </p:sp>
      <p:pic>
        <p:nvPicPr>
          <p:cNvPr descr="" id="8" name="object 8">
            <a:extLst>
              <a:ext uri="{4641D20F-1F91-4A60-A14E-1228B74ACD8D}">
                <a16:creationId xmlns:a16="http://schemas.microsoft.com/office/drawing/2010/main" id="{D29F472F-BF39-4EB4-B41B-B6672145A07F}"/>
              </a:ext>
            </a:extLst>
          </p:cNvPr>
          <p:cNvPicPr/>
          <p:nvPr/>
        </p:nvPicPr>
        <p:blipFill>
          <a:blip r:embed="rId3"/>
          <a:stretch>
            <a:fillRect/>
          </a:stretch>
        </p:blipFill>
        <p:spPr>
          <a:xfrm rot="0">
            <a:off x="676440" y="6467400"/>
            <a:ext cx="2142720" cy="199800"/>
          </a:xfrm>
          <a:prstGeom prst="rect">
            <a:avLst/>
          </a:prstGeom>
          <a:noFill/>
          <a:ln>
            <a:noFill/>
          </a:ln>
        </p:spPr>
      </p:pic>
      <p:sp>
        <p:nvSpPr>
          <p:cNvPr id="9" name="CustomShape 6">
            <a:extLst>
              <a:ext uri="{D5DE2F58-01CB-4D63-8A90-37D670FC71DB}">
                <a16:creationId xmlns:a16="http://schemas.microsoft.com/office/drawing/2010/main" id="{DDFEC9B3-E884-4393-88DD-0C8E2C3FA76A}"/>
              </a:ext>
            </a:extLst>
          </p:cNvPr>
          <p:cNvSpPr/>
          <p:nvPr/>
        </p:nvSpPr>
        <p:spPr>
          <a:xfrm rot="0">
            <a:off x="739800" y="6473160"/>
            <a:ext cx="1798560" cy="17459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sp>
      <p:sp>
        <p:nvSpPr>
          <p:cNvPr id="10" name="TextShape 7">
            <a:extLst>
              <a:ext uri="{67AE6DB6-E35E-4291-9D44-95DA86A2547D}">
                <a16:creationId xmlns:a16="http://schemas.microsoft.com/office/drawing/2010/main" id="{B79668AE-816B-478B-831A-E1411ED73DA1}"/>
              </a:ext>
            </a:extLst>
          </p:cNvPr>
          <p:cNvSpPr txBox="1"/>
          <p:nvPr/>
        </p:nvSpPr>
        <p:spPr>
          <a:xfrm rot="0">
            <a:off x="11353320" y="6473160"/>
            <a:ext cx="150839" cy="3984480"/>
          </a:xfrm>
          <a:prstGeom prst="rect">
            <a:avLst/>
          </a:prstGeom>
          <a:noFill/>
          <a:ln>
            <a:noFill/>
          </a:ln>
        </p:spPr>
        <p:txBody>
          <a:bodyPr bIns="0" lIns="0" rIns="0" rtlCol="0" tIns="6840">
            <a:spAutoFit/>
          </a:bodyPr>
          <a:lstStyle/>
          <a:p>
            <a:pPr marL="38160">
              <a:lnSpc>
                <a:spcPct val="100000"/>
              </a:lnSpc>
              <a:spcBef>
                <a:spcPts val="54"/>
              </a:spcBef>
            </a:pPr>
            <a:fld id="{3A927326-0EE6-45EA-A531-C5A6EDA82FB2}" type="slidenum"/>
            <a:endParaRPr b="0" dirty="0" lang="en-IN" spc="9" strike="noStrike" sz="1100">
              <a:solidFill>
                <a:srgbClr val="2d936b"/>
              </a:solidFill>
              <a:latin typeface="Trebuchet MS"/>
            </a:endParaRPr>
          </a:p>
        </p:txBody>
      </p:sp>
    </p:spTree>
    <p:extLst>
      <p:ext uri="{91AF929E-1FA4-47CB-BF2F-20BC9B53F6CE}">
        <p14:creationId xmlns:p14="http://schemas.microsoft.com/office/powerpoint/2010/main" val="1712202101428"/>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CustomShape 1">
            <a:extLst>
              <a:ext uri="{1ECA2BB9-9425-48F8-881B-352203F1F532}">
                <a16:creationId xmlns:a16="http://schemas.microsoft.com/office/drawing/2010/main" id="{D0DAB92D-E9EB-438E-874D-1BFCDDF95C93}"/>
              </a:ext>
            </a:extLst>
          </p:cNvPr>
          <p:cNvSpPr/>
          <p:nvPr/>
        </p:nvSpPr>
        <p:spPr>
          <a:xfrm rot="0">
            <a:off x="9353520" y="5362560"/>
            <a:ext cx="456840" cy="45684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3" name="CustomShape 2">
            <a:extLst>
              <a:ext uri="{1E3CC2D3-C346-4E95-B340-6C3EF0702BC7}">
                <a16:creationId xmlns:a16="http://schemas.microsoft.com/office/drawing/2010/main" id="{3B5F6FD5-83CE-49D7-8E0B-4AA2BE88DDF1}"/>
              </a:ext>
            </a:extLst>
          </p:cNvPr>
          <p:cNvSpPr/>
          <p:nvPr/>
        </p:nvSpPr>
        <p:spPr>
          <a:xfrm rot="0">
            <a:off x="6696000" y="1695600"/>
            <a:ext cx="313920" cy="323639"/>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a:ln>
            <a:noFill/>
          </a:ln>
          <a:effectLst/>
        </p:spPr>
        <p:style>
          <a:lnRef idx="0">
            <a:schemeClr val="accent1"/>
          </a:lnRef>
          <a:fillRef idx="0">
            <a:schemeClr val="accent1"/>
          </a:fillRef>
          <a:effectRef idx="0">
            <a:schemeClr val="accent1"/>
          </a:effectRef>
          <a:fontRef idx="minor">
            <a:schemeClr val="tx1"/>
          </a:fontRef>
        </p:style>
      </p:sp>
      <p:sp>
        <p:nvSpPr>
          <p:cNvPr id="4" name="CustomShape 3">
            <a:extLst>
              <a:ext uri="{2A0B68A3-8F07-4115-BE42-23173B90735E}">
                <a16:creationId xmlns:a16="http://schemas.microsoft.com/office/drawing/2010/main" id="{D4E928CD-C762-469B-8E38-ECC450559515}"/>
              </a:ext>
            </a:extLst>
          </p:cNvPr>
          <p:cNvSpPr/>
          <p:nvPr/>
        </p:nvSpPr>
        <p:spPr>
          <a:xfrm rot="0">
            <a:off x="9353520" y="5896079"/>
            <a:ext cx="180720" cy="180720"/>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sp>
        <p:nvSpPr>
          <p:cNvPr id="5" name="TextShape 4">
            <a:extLst>
              <a:ext uri="{D2E69F37-4C37-4C66-889E-E144CE443EDF}">
                <a16:creationId xmlns:a16="http://schemas.microsoft.com/office/drawing/2010/main" id="{0DA3C5BD-2BAF-40BB-9816-41746D3122A9}"/>
              </a:ext>
            </a:extLst>
          </p:cNvPr>
          <p:cNvSpPr txBox="1"/>
          <p:nvPr/>
        </p:nvSpPr>
        <p:spPr>
          <a:xfrm rot="0">
            <a:off x="288000" y="359999"/>
            <a:ext cx="11592000" cy="5904000"/>
          </a:xfrm>
          <a:prstGeom prst="rect">
            <a:avLst/>
          </a:prstGeom>
          <a:noFill/>
          <a:ln>
            <a:noFill/>
          </a:ln>
        </p:spPr>
        <p:txBody>
          <a:bodyPr bIns="0" lIns="0" rIns="0" rtlCol="0" tIns="16560">
            <a:spAutoFit/>
          </a:bodyPr>
          <a:lstStyle/>
          <a:p>
            <a:pPr marL="12600">
              <a:lnSpc>
                <a:spcPct val="100000"/>
              </a:lnSpc>
              <a:spcBef>
                <a:spcPts val="130"/>
              </a:spcBef>
            </a:pPr>
            <a:r>
              <a:rPr b="1" dirty="0" lang="en-IN" spc="24" strike="noStrike" sz="3200">
                <a:solidFill>
                  <a:srgbClr val="000000"/>
                </a:solidFill>
                <a:latin typeface="Trebuchet MS"/>
              </a:rPr>
              <a:t>W</a:t>
            </a:r>
            <a:r>
              <a:rPr b="1" dirty="0" lang="en-IN" spc="-21" strike="noStrike" sz="3200">
                <a:solidFill>
                  <a:srgbClr val="000000"/>
                </a:solidFill>
                <a:latin typeface="Trebuchet MS"/>
              </a:rPr>
              <a:t>H</a:t>
            </a:r>
            <a:r>
              <a:rPr b="1" dirty="0" lang="en-IN" spc="18" strike="noStrike" sz="3200">
                <a:solidFill>
                  <a:srgbClr val="000000"/>
                </a:solidFill>
                <a:latin typeface="Trebuchet MS"/>
              </a:rPr>
              <a:t>O</a:t>
            </a:r>
            <a:r>
              <a:rPr b="1" dirty="0" lang="en-IN" spc="-236" strike="noStrike" sz="3200">
                <a:solidFill>
                  <a:srgbClr val="000000"/>
                </a:solidFill>
                <a:latin typeface="Trebuchet MS"/>
              </a:rPr>
              <a:t> </a:t>
            </a:r>
            <a:r>
              <a:rPr b="1" dirty="0" lang="en-IN" spc="-12" strike="noStrike" sz="3200">
                <a:solidFill>
                  <a:srgbClr val="000000"/>
                </a:solidFill>
                <a:latin typeface="Trebuchet MS"/>
              </a:rPr>
              <a:t>AR</a:t>
            </a:r>
            <a:r>
              <a:rPr b="1" dirty="0" lang="en-IN" spc="12" strike="noStrike" sz="3200">
                <a:solidFill>
                  <a:srgbClr val="000000"/>
                </a:solidFill>
                <a:latin typeface="Trebuchet MS"/>
              </a:rPr>
              <a:t>E</a:t>
            </a:r>
            <a:r>
              <a:rPr b="1" dirty="0" lang="en-IN" spc="-35" strike="noStrike" sz="3200">
                <a:solidFill>
                  <a:srgbClr val="000000"/>
                </a:solidFill>
                <a:latin typeface="Trebuchet MS"/>
              </a:rPr>
              <a:t> </a:t>
            </a:r>
            <a:r>
              <a:rPr b="1" dirty="0" lang="en-IN" spc="-12" strike="noStrike" sz="3200">
                <a:solidFill>
                  <a:srgbClr val="000000"/>
                </a:solidFill>
                <a:latin typeface="Trebuchet MS"/>
              </a:rPr>
              <a:t>T</a:t>
            </a:r>
            <a:r>
              <a:rPr b="1" dirty="0" lang="en-IN" spc="-15" strike="noStrike" sz="3200">
                <a:solidFill>
                  <a:srgbClr val="000000"/>
                </a:solidFill>
                <a:latin typeface="Trebuchet MS"/>
              </a:rPr>
              <a:t>H</a:t>
            </a:r>
            <a:r>
              <a:rPr b="1" dirty="0" lang="en-IN" spc="12" strike="noStrike" sz="3200">
                <a:solidFill>
                  <a:srgbClr val="000000"/>
                </a:solidFill>
                <a:latin typeface="Trebuchet MS"/>
              </a:rPr>
              <a:t>E</a:t>
            </a:r>
            <a:r>
              <a:rPr b="1" dirty="0" lang="en-IN" spc="-35" strike="noStrike" sz="3200">
                <a:solidFill>
                  <a:srgbClr val="000000"/>
                </a:solidFill>
                <a:latin typeface="Trebuchet MS"/>
              </a:rPr>
              <a:t> </a:t>
            </a:r>
            <a:r>
              <a:rPr b="1" dirty="0" lang="en-IN" spc="-21" strike="noStrike" sz="3200">
                <a:solidFill>
                  <a:srgbClr val="000000"/>
                </a:solidFill>
                <a:latin typeface="Trebuchet MS"/>
              </a:rPr>
              <a:t>E</a:t>
            </a:r>
            <a:r>
              <a:rPr b="1" dirty="0" lang="en-IN" spc="29" strike="noStrike" sz="3200">
                <a:solidFill>
                  <a:srgbClr val="000000"/>
                </a:solidFill>
                <a:latin typeface="Trebuchet MS"/>
              </a:rPr>
              <a:t>N</a:t>
            </a:r>
            <a:r>
              <a:rPr b="1" dirty="0" lang="en-IN" spc="12" strike="noStrike" sz="3200">
                <a:solidFill>
                  <a:srgbClr val="000000"/>
                </a:solidFill>
                <a:latin typeface="Trebuchet MS"/>
              </a:rPr>
              <a:t>D</a:t>
            </a:r>
            <a:r>
              <a:rPr b="1" dirty="0" lang="en-IN" spc="-46" strike="noStrike" sz="3200">
                <a:solidFill>
                  <a:srgbClr val="000000"/>
                </a:solidFill>
                <a:latin typeface="Trebuchet MS"/>
              </a:rPr>
              <a:t> </a:t>
            </a:r>
            <a:r>
              <a:rPr b="1" dirty="0" lang="en-IN" spc="-1" strike="noStrike" sz="3200">
                <a:solidFill>
                  <a:srgbClr val="000000"/>
                </a:solidFill>
                <a:latin typeface="Trebuchet MS"/>
              </a:rPr>
              <a:t>U</a:t>
            </a:r>
            <a:r>
              <a:rPr b="1" dirty="0" lang="en-IN" spc="9" strike="noStrike" sz="3200">
                <a:solidFill>
                  <a:srgbClr val="000000"/>
                </a:solidFill>
                <a:latin typeface="Trebuchet MS"/>
              </a:rPr>
              <a:t>S</a:t>
            </a:r>
            <a:r>
              <a:rPr b="1" dirty="0" lang="en-IN" spc="-26" strike="noStrike" sz="3200">
                <a:solidFill>
                  <a:srgbClr val="000000"/>
                </a:solidFill>
                <a:latin typeface="Trebuchet MS"/>
              </a:rPr>
              <a:t>E</a:t>
            </a:r>
            <a:r>
              <a:rPr b="1" dirty="0" lang="en-IN" spc="-12" strike="noStrike" sz="3200">
                <a:solidFill>
                  <a:srgbClr val="000000"/>
                </a:solidFill>
                <a:latin typeface="Trebuchet MS"/>
              </a:rPr>
              <a:t>R</a:t>
            </a:r>
            <a:r>
              <a:rPr b="1" dirty="0" lang="en-IN" spc="4" strike="noStrike" sz="3200">
                <a:solidFill>
                  <a:srgbClr val="000000"/>
                </a:solidFill>
                <a:latin typeface="Trebuchet MS"/>
              </a:rPr>
              <a:t>S?</a:t>
            </a:r>
            <a:br>
              <a:rPr dirty="0" lang="en-US"/>
            </a:br>
            <a:br>
              <a:rPr dirty="0" lang="en-US"/>
            </a:br>
            <a:r>
              <a:rPr b="1" dirty="0" lang="en-IN" spc="4" strike="noStrike" sz="2000">
                <a:solidFill>
                  <a:srgbClr val="000000"/>
                </a:solidFill>
                <a:latin typeface="Trebuchet MS"/>
              </a:rPr>
              <a:t>- Dermatologists</a:t>
            </a:r>
            <a:br>
              <a:rPr dirty="0" lang="en-US"/>
            </a:br>
            <a:br>
              <a:rPr dirty="0" lang="en-US"/>
            </a:br>
            <a:r>
              <a:rPr b="1" dirty="0" lang="en-IN" spc="4" strike="noStrike" sz="2000">
                <a:solidFill>
                  <a:srgbClr val="000000"/>
                </a:solidFill>
                <a:latin typeface="Trebuchet MS"/>
              </a:rPr>
              <a:t>- Healthcare professionals specializing in dermatology</a:t>
            </a:r>
            <a:br>
              <a:rPr dirty="0" lang="en-US"/>
            </a:br>
            <a:br>
              <a:rPr dirty="0" lang="en-US"/>
            </a:br>
            <a:r>
              <a:rPr b="1" dirty="0" lang="en-IN" spc="4" strike="noStrike" sz="2000">
                <a:solidFill>
                  <a:srgbClr val="000000"/>
                </a:solidFill>
                <a:latin typeface="Trebuchet MS"/>
              </a:rPr>
              <a:t>- Medical researchers</a:t>
            </a:r>
            <a:br>
              <a:rPr dirty="0" lang="en-US"/>
            </a:br>
            <a:br>
              <a:rPr dirty="0" lang="en-US"/>
            </a:br>
            <a:r>
              <a:rPr b="1" dirty="0" lang="en-IN" spc="4" strike="noStrike" sz="2000">
                <a:solidFill>
                  <a:srgbClr val="000000"/>
                </a:solidFill>
                <a:latin typeface="Trebuchet MS"/>
              </a:rPr>
              <a:t>- Healthcare institutions and clinics</a:t>
            </a:r>
            <a:br>
              <a:rPr dirty="0" lang="en-US"/>
            </a:br>
            <a:br>
              <a:rPr dirty="0" lang="en-US"/>
            </a:br>
            <a:r>
              <a:rPr b="1" dirty="0" lang="en-IN" spc="4" strike="noStrike" sz="2000">
                <a:solidFill>
                  <a:srgbClr val="000000"/>
                </a:solidFill>
                <a:latin typeface="Trebuchet MS"/>
              </a:rPr>
              <a:t>- Patients seeking dermatological diagnosis and treatment</a:t>
            </a:r>
            <a:endParaRPr b="1" dirty="0" lang="en-IN" spc="4" strike="noStrike" sz="2000">
              <a:solidFill>
                <a:srgbClr val="000000"/>
              </a:solidFill>
              <a:latin typeface="Trebuchet MS"/>
            </a:endParaRPr>
          </a:p>
        </p:txBody>
      </p:sp>
      <p:pic>
        <p:nvPicPr>
          <p:cNvPr descr="" id="6" name="object 6">
            <a:extLst>
              <a:ext uri="{509AC4F3-58CD-45B8-9827-A9D772892E03}">
                <a16:creationId xmlns:a16="http://schemas.microsoft.com/office/drawing/2010/main" id="{1D94EA94-F0FD-471C-A0CE-CE01D5058951}"/>
              </a:ext>
            </a:extLst>
          </p:cNvPr>
          <p:cNvPicPr/>
          <p:nvPr/>
        </p:nvPicPr>
        <p:blipFill>
          <a:blip r:embed="rId2"/>
          <a:stretch>
            <a:fillRect/>
          </a:stretch>
        </p:blipFill>
        <p:spPr>
          <a:xfrm rot="0">
            <a:off x="723960" y="6172200"/>
            <a:ext cx="2180880" cy="485280"/>
          </a:xfrm>
          <a:prstGeom prst="rect">
            <a:avLst/>
          </a:prstGeom>
          <a:noFill/>
          <a:ln>
            <a:noFill/>
          </a:ln>
        </p:spPr>
      </p:pic>
      <p:sp>
        <p:nvSpPr>
          <p:cNvPr id="7" name="TextShape 5">
            <a:extLst>
              <a:ext uri="{3C1F4212-70A8-450E-A81D-C3899BB0CB51}">
                <a16:creationId xmlns:a16="http://schemas.microsoft.com/office/drawing/2010/main" id="{5CEFD830-0CD5-43DA-90B4-458F027EBD9E}"/>
              </a:ext>
            </a:extLst>
          </p:cNvPr>
          <p:cNvSpPr txBox="1"/>
          <p:nvPr/>
        </p:nvSpPr>
        <p:spPr>
          <a:xfrm rot="0">
            <a:off x="11353320" y="6473160"/>
            <a:ext cx="150839" cy="3984480"/>
          </a:xfrm>
          <a:prstGeom prst="rect">
            <a:avLst/>
          </a:prstGeom>
          <a:noFill/>
          <a:ln>
            <a:noFill/>
          </a:ln>
        </p:spPr>
        <p:txBody>
          <a:bodyPr bIns="0" lIns="0" rIns="0" rtlCol="0" tIns="6840">
            <a:spAutoFit/>
          </a:bodyPr>
          <a:lstStyle/>
          <a:p>
            <a:pPr marL="38160">
              <a:lnSpc>
                <a:spcPct val="100000"/>
              </a:lnSpc>
              <a:spcBef>
                <a:spcPts val="54"/>
              </a:spcBef>
            </a:pPr>
            <a:fld id="{81845EFA-6010-4A19-8FE8-5D6C54A1F4F0}" type="slidenum"/>
            <a:endParaRPr b="0" dirty="0" lang="en-IN" spc="9" strike="noStrike" sz="1100">
              <a:solidFill>
                <a:srgbClr val="2d936b"/>
              </a:solidFill>
              <a:latin typeface="Trebuchet MS"/>
            </a:endParaRPr>
          </a:p>
        </p:txBody>
      </p:sp>
    </p:spTree>
    <p:extLst>
      <p:ext uri="{AFF44BC3-BD94-43F9-9F97-949F88EE26EA}">
        <p14:creationId xmlns:p14="http://schemas.microsoft.com/office/powerpoint/2010/main" val="1712202101430"/>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pic>
        <p:nvPicPr>
          <p:cNvPr descr="" id="2" name="object 2">
            <a:extLst>
              <a:ext uri="{0092AD0C-A8BA-4B72-939D-CB20532AB674}">
                <a16:creationId xmlns:a16="http://schemas.microsoft.com/office/drawing/2010/main" id="{791D231D-FB51-4D79-8BC4-5F6DCE71A854}"/>
              </a:ext>
            </a:extLst>
          </p:cNvPr>
          <p:cNvPicPr/>
          <p:nvPr/>
        </p:nvPicPr>
        <p:blipFill>
          <a:blip r:embed="rId2"/>
          <a:stretch>
            <a:fillRect/>
          </a:stretch>
        </p:blipFill>
        <p:spPr>
          <a:xfrm rot="0">
            <a:off x="72000" y="3312000"/>
            <a:ext cx="2157480" cy="2599560"/>
          </a:xfrm>
          <a:prstGeom prst="rect">
            <a:avLst/>
          </a:prstGeom>
          <a:noFill/>
          <a:ln>
            <a:noFill/>
          </a:ln>
        </p:spPr>
      </p:pic>
      <p:sp>
        <p:nvSpPr>
          <p:cNvPr id="3" name="CustomShape 1">
            <a:extLst>
              <a:ext uri="{0119F789-2EB4-4323-9695-543016E0E13A}">
                <a16:creationId xmlns:a16="http://schemas.microsoft.com/office/drawing/2010/main" id="{4C72BDC5-2822-4609-B717-66F5D8F698B3}"/>
              </a:ext>
            </a:extLst>
          </p:cNvPr>
          <p:cNvSpPr/>
          <p:nvPr/>
        </p:nvSpPr>
        <p:spPr>
          <a:xfrm rot="0">
            <a:off x="9353520" y="5362560"/>
            <a:ext cx="456840" cy="45684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4" name="CustomShape 2">
            <a:extLst>
              <a:ext uri="{0F440E85-8A45-4E1C-B813-CEDEB44047AB}">
                <a16:creationId xmlns:a16="http://schemas.microsoft.com/office/drawing/2010/main" id="{A8DCAB90-89AC-4C35-A79A-2D92B253A654}"/>
              </a:ext>
            </a:extLst>
          </p:cNvPr>
          <p:cNvSpPr/>
          <p:nvPr/>
        </p:nvSpPr>
        <p:spPr>
          <a:xfrm rot="0">
            <a:off x="6696000" y="1695600"/>
            <a:ext cx="313920" cy="323639"/>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a:ln>
            <a:noFill/>
          </a:ln>
          <a:effectLst/>
        </p:spPr>
        <p:style>
          <a:lnRef idx="0">
            <a:schemeClr val="accent1"/>
          </a:lnRef>
          <a:fillRef idx="0">
            <a:schemeClr val="accent1"/>
          </a:fillRef>
          <a:effectRef idx="0">
            <a:schemeClr val="accent1"/>
          </a:effectRef>
          <a:fontRef idx="minor">
            <a:schemeClr val="tx1"/>
          </a:fontRef>
        </p:style>
      </p:sp>
      <p:sp>
        <p:nvSpPr>
          <p:cNvPr id="5" name="CustomShape 3">
            <a:extLst>
              <a:ext uri="{86D03E3C-EF7D-4FC0-B5E3-DAB84BAE5F23}">
                <a16:creationId xmlns:a16="http://schemas.microsoft.com/office/drawing/2010/main" id="{C7427A62-26C7-4180-AF9A-B9947DAC8E6A}"/>
              </a:ext>
            </a:extLst>
          </p:cNvPr>
          <p:cNvSpPr/>
          <p:nvPr/>
        </p:nvSpPr>
        <p:spPr>
          <a:xfrm rot="0">
            <a:off x="9353520" y="5896079"/>
            <a:ext cx="180720" cy="180720"/>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sp>
        <p:nvSpPr>
          <p:cNvPr id="6" name="TextShape 4">
            <a:extLst>
              <a:ext uri="{3409F344-01BF-464B-90BF-246827EAF2AD}">
                <a16:creationId xmlns:a16="http://schemas.microsoft.com/office/drawing/2010/main" id="{AE24246E-3FF3-4661-BD81-9DB19D5AA951}"/>
              </a:ext>
            </a:extLst>
          </p:cNvPr>
          <p:cNvSpPr txBox="1"/>
          <p:nvPr/>
        </p:nvSpPr>
        <p:spPr>
          <a:xfrm rot="0">
            <a:off x="2045160" y="173160"/>
            <a:ext cx="9762840" cy="9402840"/>
          </a:xfrm>
          <a:prstGeom prst="rect">
            <a:avLst/>
          </a:prstGeom>
          <a:noFill/>
          <a:ln>
            <a:noFill/>
          </a:ln>
        </p:spPr>
        <p:txBody>
          <a:bodyPr bIns="0" lIns="0" rIns="0" rtlCol="0" tIns="13320">
            <a:spAutoFit/>
          </a:bodyPr>
          <a:lstStyle/>
          <a:p>
            <a:pPr algn="just" marL="12600">
              <a:lnSpc>
                <a:spcPct val="100000"/>
              </a:lnSpc>
              <a:spcBef>
                <a:spcPts val="105"/>
              </a:spcBef>
            </a:pPr>
            <a:r>
              <a:rPr b="1" dirty="0" lang="en-IN" spc="-41" strike="noStrike" sz="3600">
                <a:solidFill>
                  <a:srgbClr val="000000"/>
                </a:solidFill>
                <a:latin typeface="Trebuchet MS"/>
              </a:rPr>
              <a:t>Y</a:t>
            </a:r>
            <a:r>
              <a:rPr b="1" dirty="0" lang="en-IN" spc="9" strike="noStrike" sz="3600">
                <a:solidFill>
                  <a:srgbClr val="000000"/>
                </a:solidFill>
                <a:latin typeface="Trebuchet MS"/>
              </a:rPr>
              <a:t>O</a:t>
            </a:r>
            <a:r>
              <a:rPr b="1" dirty="0" lang="en-IN" spc="24" strike="noStrike" sz="3600">
                <a:solidFill>
                  <a:srgbClr val="000000"/>
                </a:solidFill>
                <a:latin typeface="Trebuchet MS"/>
              </a:rPr>
              <a:t>U</a:t>
            </a:r>
            <a:r>
              <a:rPr b="1" dirty="0" lang="en-IN" spc="-1" strike="noStrike" sz="3600">
                <a:solidFill>
                  <a:srgbClr val="000000"/>
                </a:solidFill>
                <a:latin typeface="Trebuchet MS"/>
              </a:rPr>
              <a:t>R</a:t>
            </a:r>
            <a:r>
              <a:rPr b="1" dirty="0" lang="en-IN" spc="4" strike="noStrike" sz="3600">
                <a:solidFill>
                  <a:srgbClr val="000000"/>
                </a:solidFill>
                <a:latin typeface="Trebuchet MS"/>
              </a:rPr>
              <a:t> </a:t>
            </a:r>
            <a:r>
              <a:rPr b="1" dirty="0" lang="en-IN" spc="24" strike="noStrike" sz="3600">
                <a:solidFill>
                  <a:srgbClr val="000000"/>
                </a:solidFill>
                <a:latin typeface="Trebuchet MS"/>
              </a:rPr>
              <a:t>S</a:t>
            </a:r>
            <a:r>
              <a:rPr b="1" dirty="0" lang="en-IN" spc="9" strike="noStrike" sz="3600">
                <a:solidFill>
                  <a:srgbClr val="000000"/>
                </a:solidFill>
                <a:latin typeface="Trebuchet MS"/>
              </a:rPr>
              <a:t>O</a:t>
            </a:r>
            <a:r>
              <a:rPr b="1" dirty="0" lang="en-IN" spc="24" strike="noStrike" sz="3600">
                <a:solidFill>
                  <a:srgbClr val="000000"/>
                </a:solidFill>
                <a:latin typeface="Trebuchet MS"/>
              </a:rPr>
              <a:t>LU</a:t>
            </a:r>
            <a:r>
              <a:rPr b="1" dirty="0" lang="en-IN" spc="-35" strike="noStrike" sz="3600">
                <a:solidFill>
                  <a:srgbClr val="000000"/>
                </a:solidFill>
                <a:latin typeface="Trebuchet MS"/>
              </a:rPr>
              <a:t>T</a:t>
            </a:r>
            <a:r>
              <a:rPr b="1" dirty="0" lang="en-IN" spc="-32" strike="noStrike" sz="3600">
                <a:solidFill>
                  <a:srgbClr val="000000"/>
                </a:solidFill>
                <a:latin typeface="Trebuchet MS"/>
              </a:rPr>
              <a:t>I</a:t>
            </a:r>
            <a:r>
              <a:rPr b="1" dirty="0" lang="en-IN" spc="9" strike="noStrike" sz="3600">
                <a:solidFill>
                  <a:srgbClr val="000000"/>
                </a:solidFill>
                <a:latin typeface="Trebuchet MS"/>
              </a:rPr>
              <a:t>O</a:t>
            </a:r>
            <a:r>
              <a:rPr b="1" dirty="0" lang="en-IN" spc="-1" strike="noStrike" sz="3600">
                <a:solidFill>
                  <a:srgbClr val="000000"/>
                </a:solidFill>
                <a:latin typeface="Trebuchet MS"/>
              </a:rPr>
              <a:t>N</a:t>
            </a:r>
            <a:r>
              <a:rPr b="1" dirty="0" lang="en-IN" spc="-347" strike="noStrike" sz="3600">
                <a:solidFill>
                  <a:srgbClr val="000000"/>
                </a:solidFill>
                <a:latin typeface="Trebuchet MS"/>
              </a:rPr>
              <a:t> </a:t>
            </a:r>
            <a:r>
              <a:rPr b="1" dirty="0" lang="en-IN" spc="-35" strike="noStrike" sz="3600">
                <a:solidFill>
                  <a:srgbClr val="000000"/>
                </a:solidFill>
                <a:latin typeface="Trebuchet MS"/>
              </a:rPr>
              <a:t>A</a:t>
            </a:r>
            <a:r>
              <a:rPr b="1" dirty="0" lang="en-IN" spc="-7" strike="noStrike" sz="3600">
                <a:solidFill>
                  <a:srgbClr val="000000"/>
                </a:solidFill>
                <a:latin typeface="Trebuchet MS"/>
              </a:rPr>
              <a:t>N</a:t>
            </a:r>
            <a:r>
              <a:rPr b="1" dirty="0" lang="en-IN" spc="-1" strike="noStrike" sz="3600">
                <a:solidFill>
                  <a:srgbClr val="000000"/>
                </a:solidFill>
                <a:latin typeface="Trebuchet MS"/>
              </a:rPr>
              <a:t>D</a:t>
            </a:r>
            <a:r>
              <a:rPr b="1" dirty="0" lang="en-IN" spc="32" strike="noStrike" sz="3600">
                <a:solidFill>
                  <a:srgbClr val="000000"/>
                </a:solidFill>
                <a:latin typeface="Trebuchet MS"/>
              </a:rPr>
              <a:t> </a:t>
            </a:r>
            <a:r>
              <a:rPr b="1" dirty="0" lang="en-IN" spc="-32" strike="noStrike" sz="3600">
                <a:solidFill>
                  <a:srgbClr val="000000"/>
                </a:solidFill>
                <a:latin typeface="Trebuchet MS"/>
              </a:rPr>
              <a:t>I</a:t>
            </a:r>
            <a:r>
              <a:rPr b="1" dirty="0" lang="en-IN" spc="-35" strike="noStrike" sz="3600">
                <a:solidFill>
                  <a:srgbClr val="000000"/>
                </a:solidFill>
                <a:latin typeface="Trebuchet MS"/>
              </a:rPr>
              <a:t>T</a:t>
            </a:r>
            <a:r>
              <a:rPr b="1" dirty="0" lang="en-IN" spc="-1" strike="noStrike" sz="3600">
                <a:solidFill>
                  <a:srgbClr val="000000"/>
                </a:solidFill>
                <a:latin typeface="Trebuchet MS"/>
              </a:rPr>
              <a:t>S</a:t>
            </a:r>
            <a:r>
              <a:rPr b="1" dirty="0" lang="en-IN" spc="58" strike="noStrike" sz="3600">
                <a:solidFill>
                  <a:srgbClr val="000000"/>
                </a:solidFill>
                <a:latin typeface="Trebuchet MS"/>
              </a:rPr>
              <a:t> </a:t>
            </a:r>
            <a:r>
              <a:rPr b="1" dirty="0" lang="en-IN" spc="-296" strike="noStrike" sz="3600">
                <a:solidFill>
                  <a:srgbClr val="000000"/>
                </a:solidFill>
                <a:latin typeface="Trebuchet MS"/>
              </a:rPr>
              <a:t>V</a:t>
            </a:r>
            <a:r>
              <a:rPr b="1" dirty="0" lang="en-IN" spc="-35" strike="noStrike" sz="3600">
                <a:solidFill>
                  <a:srgbClr val="000000"/>
                </a:solidFill>
                <a:latin typeface="Trebuchet MS"/>
              </a:rPr>
              <a:t>A</a:t>
            </a:r>
            <a:r>
              <a:rPr b="1" dirty="0" lang="en-IN" spc="24" strike="noStrike" sz="3600">
                <a:solidFill>
                  <a:srgbClr val="000000"/>
                </a:solidFill>
                <a:latin typeface="Trebuchet MS"/>
              </a:rPr>
              <a:t>LU</a:t>
            </a:r>
            <a:r>
              <a:rPr b="1" dirty="0" lang="en-IN" spc="-1" strike="noStrike" sz="3600">
                <a:solidFill>
                  <a:srgbClr val="000000"/>
                </a:solidFill>
                <a:latin typeface="Trebuchet MS"/>
              </a:rPr>
              <a:t>E</a:t>
            </a:r>
            <a:r>
              <a:rPr b="1" dirty="0" lang="en-IN" spc="-66" strike="noStrike" sz="3600">
                <a:solidFill>
                  <a:srgbClr val="000000"/>
                </a:solidFill>
                <a:latin typeface="Trebuchet MS"/>
              </a:rPr>
              <a:t> </a:t>
            </a:r>
            <a:r>
              <a:rPr b="1" dirty="0" lang="en-IN" spc="-15" strike="noStrike" sz="3600">
                <a:solidFill>
                  <a:srgbClr val="000000"/>
                </a:solidFill>
                <a:latin typeface="Trebuchet MS"/>
              </a:rPr>
              <a:t>P</a:t>
            </a:r>
            <a:r>
              <a:rPr b="1" dirty="0" lang="en-IN" spc="-32" strike="noStrike" sz="3600">
                <a:solidFill>
                  <a:srgbClr val="000000"/>
                </a:solidFill>
                <a:latin typeface="Trebuchet MS"/>
              </a:rPr>
              <a:t>R</a:t>
            </a:r>
            <a:r>
              <a:rPr b="1" dirty="0" lang="en-IN" spc="9" strike="noStrike" sz="3600">
                <a:solidFill>
                  <a:srgbClr val="000000"/>
                </a:solidFill>
                <a:latin typeface="Trebuchet MS"/>
              </a:rPr>
              <a:t>O</a:t>
            </a:r>
            <a:r>
              <a:rPr b="1" dirty="0" lang="en-IN" spc="-15" strike="noStrike" sz="3600">
                <a:solidFill>
                  <a:srgbClr val="000000"/>
                </a:solidFill>
                <a:latin typeface="Trebuchet MS"/>
              </a:rPr>
              <a:t>P</a:t>
            </a:r>
            <a:r>
              <a:rPr b="1" dirty="0" lang="en-IN" spc="9" strike="noStrike" sz="3600">
                <a:solidFill>
                  <a:srgbClr val="000000"/>
                </a:solidFill>
                <a:latin typeface="Trebuchet MS"/>
              </a:rPr>
              <a:t>O</a:t>
            </a:r>
            <a:r>
              <a:rPr b="1" dirty="0" lang="en-IN" spc="24" strike="noStrike" sz="3600">
                <a:solidFill>
                  <a:srgbClr val="000000"/>
                </a:solidFill>
                <a:latin typeface="Trebuchet MS"/>
              </a:rPr>
              <a:t>S</a:t>
            </a:r>
            <a:r>
              <a:rPr b="1" dirty="0" lang="en-IN" spc="-32" strike="noStrike" sz="3600">
                <a:solidFill>
                  <a:srgbClr val="000000"/>
                </a:solidFill>
                <a:latin typeface="Trebuchet MS"/>
              </a:rPr>
              <a:t>I</a:t>
            </a:r>
            <a:r>
              <a:rPr b="1" dirty="0" lang="en-IN" spc="-35" strike="noStrike" sz="3600">
                <a:solidFill>
                  <a:srgbClr val="000000"/>
                </a:solidFill>
                <a:latin typeface="Trebuchet MS"/>
              </a:rPr>
              <a:t>T</a:t>
            </a:r>
            <a:r>
              <a:rPr b="1" dirty="0" lang="en-IN" spc="-32" strike="noStrike" sz="3600">
                <a:solidFill>
                  <a:srgbClr val="000000"/>
                </a:solidFill>
                <a:latin typeface="Trebuchet MS"/>
              </a:rPr>
              <a:t>I</a:t>
            </a:r>
            <a:r>
              <a:rPr b="1" dirty="0" lang="en-IN" spc="9" strike="noStrike" sz="3600">
                <a:solidFill>
                  <a:srgbClr val="000000"/>
                </a:solidFill>
                <a:latin typeface="Trebuchet MS"/>
              </a:rPr>
              <a:t>O</a:t>
            </a:r>
            <a:r>
              <a:rPr b="1" dirty="0" lang="en-IN" spc="-1" strike="noStrike" sz="3600">
                <a:solidFill>
                  <a:srgbClr val="000000"/>
                </a:solidFill>
                <a:latin typeface="Trebuchet MS"/>
              </a:rPr>
              <a:t>N</a:t>
            </a:r>
            <a:br>
              <a:rPr dirty="0" lang="en-US"/>
            </a:br>
            <a:br>
              <a:rPr dirty="0" lang="en-US"/>
            </a:br>
            <a:r>
              <a:rPr b="1" dirty="0" lang="en-IN" spc="-1" strike="noStrike" sz="2000">
                <a:solidFill>
                  <a:srgbClr val="000000"/>
                </a:solidFill>
                <a:latin typeface="Trebuchet MS"/>
              </a:rPr>
              <a:t>Our solution is a Convolutional Neural Network (CNN)-based skin disease classification system designed to automate and enhance the diagnostic process for dermatological conditions. By leveraging state-of-the-art deep learning techniques, our system offers accurate classification across various disease categories, reducing manual inspection time and enabling faster treatment decisions. Accessible via a user-friendly interface for dermatologists, healthcare professionals, and patients, our solution enhances healthcare delivery by streamlining the diagnostic process, improving patient care, and ultimately leading to better outcomes. Additionally, the system's scalability allows for continuous updates and improvements, ensuring adaptability to evolving healthcareneeds.</a:t>
            </a:r>
            <a:br>
              <a:rPr dirty="0" lang="en-US"/>
            </a:br>
            <a:br>
              <a:rPr dirty="0" lang="en-US"/>
            </a:br>
            <a:br>
              <a:rPr dirty="0" lang="en-US"/>
            </a:br>
            <a:br>
              <a:rPr dirty="0" lang="en-US"/>
            </a:br>
            <a:br>
              <a:rPr dirty="0" lang="en-US"/>
            </a:br>
            <a:br>
              <a:rPr dirty="0" lang="en-US"/>
            </a:br>
            <a:br>
              <a:rPr dirty="0" lang="en-US"/>
            </a:br>
            <a:br>
              <a:rPr dirty="0" lang="en-US"/>
            </a:br>
            <a:endParaRPr dirty="0" lang="en-US"/>
          </a:p>
        </p:txBody>
      </p:sp>
      <p:pic>
        <p:nvPicPr>
          <p:cNvPr descr="" id="7" name="object 7">
            <a:extLst>
              <a:ext uri="{C4B7E62B-9BA8-4A54-9991-12715B10F225}">
                <a16:creationId xmlns:a16="http://schemas.microsoft.com/office/drawing/2010/main" id="{CF87F6BF-B6EB-4CC0-A010-EDAA80F53E29}"/>
              </a:ext>
            </a:extLst>
          </p:cNvPr>
          <p:cNvPicPr/>
          <p:nvPr/>
        </p:nvPicPr>
        <p:blipFill>
          <a:blip r:embed="rId3"/>
          <a:stretch>
            <a:fillRect/>
          </a:stretch>
        </p:blipFill>
        <p:spPr>
          <a:xfrm rot="0">
            <a:off x="676440" y="6467400"/>
            <a:ext cx="2142720" cy="199800"/>
          </a:xfrm>
          <a:prstGeom prst="rect">
            <a:avLst/>
          </a:prstGeom>
          <a:noFill/>
          <a:ln>
            <a:noFill/>
          </a:ln>
        </p:spPr>
      </p:pic>
      <p:sp>
        <p:nvSpPr>
          <p:cNvPr id="8" name="CustomShape 5">
            <a:extLst>
              <a:ext uri="{2C62C2EC-42B2-4008-A5FB-9041F8ED5B08}">
                <a16:creationId xmlns:a16="http://schemas.microsoft.com/office/drawing/2010/main" id="{B55D46D3-4FDA-4F5D-9555-617E28891DB2}"/>
              </a:ext>
            </a:extLst>
          </p:cNvPr>
          <p:cNvSpPr/>
          <p:nvPr/>
        </p:nvSpPr>
        <p:spPr>
          <a:xfrm rot="0">
            <a:off x="739800" y="6473160"/>
            <a:ext cx="1798560" cy="17459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sp>
      <p:sp>
        <p:nvSpPr>
          <p:cNvPr id="9" name="TextShape 6">
            <a:extLst>
              <a:ext uri="{0D881448-00B1-4364-8E19-A7B4FE6E58B8}">
                <a16:creationId xmlns:a16="http://schemas.microsoft.com/office/drawing/2010/main" id="{7672B554-FD6B-408B-9DCA-8C22A0147641}"/>
              </a:ext>
            </a:extLst>
          </p:cNvPr>
          <p:cNvSpPr txBox="1"/>
          <p:nvPr/>
        </p:nvSpPr>
        <p:spPr>
          <a:xfrm rot="0">
            <a:off x="11353320" y="6473160"/>
            <a:ext cx="150839" cy="3984480"/>
          </a:xfrm>
          <a:prstGeom prst="rect">
            <a:avLst/>
          </a:prstGeom>
          <a:noFill/>
          <a:ln>
            <a:noFill/>
          </a:ln>
        </p:spPr>
        <p:txBody>
          <a:bodyPr bIns="0" lIns="0" rIns="0" rtlCol="0" tIns="6840">
            <a:spAutoFit/>
          </a:bodyPr>
          <a:lstStyle/>
          <a:p>
            <a:pPr marL="38160">
              <a:lnSpc>
                <a:spcPct val="100000"/>
              </a:lnSpc>
              <a:spcBef>
                <a:spcPts val="54"/>
              </a:spcBef>
            </a:pPr>
            <a:fld id="{9891FA86-FE7F-43F8-8C2B-7B3AA8A3ED58}" type="slidenum"/>
            <a:endParaRPr b="0" dirty="0" lang="en-IN" spc="9" strike="noStrike" sz="1100">
              <a:solidFill>
                <a:srgbClr val="2d936b"/>
              </a:solidFill>
              <a:latin typeface="Trebuchet MS"/>
            </a:endParaRPr>
          </a:p>
        </p:txBody>
      </p:sp>
    </p:spTree>
    <p:extLst>
      <p:ext uri="{471D646E-F9E1-4F9A-9516-2D2ACCC2C526}">
        <p14:creationId xmlns:p14="http://schemas.microsoft.com/office/powerpoint/2010/main" val="1712202101433"/>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CustomShape 1">
            <a:extLst>
              <a:ext uri="{6600F83F-0F40-4230-BEB0-D0D560D540AD}">
                <a16:creationId xmlns:a16="http://schemas.microsoft.com/office/drawing/2010/main" id="{E97826F2-56A5-442B-BFD8-8FED8F7D43C7}"/>
              </a:ext>
            </a:extLst>
          </p:cNvPr>
          <p:cNvSpPr/>
          <p:nvPr/>
        </p:nvSpPr>
        <p:spPr>
          <a:xfrm rot="0">
            <a:off x="752400" y="6486120"/>
            <a:ext cx="1773360" cy="32363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0">
            <a:spAutoFit/>
          </a:bodyPr>
          <a:lstStyle/>
          <a:p>
            <a:pPr>
              <a:lnSpc>
                <a:spcPts val="1276"/>
              </a:lnSpc>
            </a:pPr>
            <a:r>
              <a:rPr b="0" dirty="0" lang="en-IN" spc="18" strike="noStrike" sz="1100">
                <a:solidFill>
                  <a:srgbClr val="2d83c3"/>
                </a:solidFill>
                <a:latin typeface="Trebuchet MS"/>
              </a:rPr>
              <a:t>3/21/202</a:t>
            </a:r>
            <a:r>
              <a:rPr b="0" dirty="0" lang="en-IN" spc="9" strike="noStrike" sz="1100">
                <a:solidFill>
                  <a:srgbClr val="2d83c3"/>
                </a:solidFill>
                <a:latin typeface="Trebuchet MS"/>
              </a:rPr>
              <a:t>4</a:t>
            </a:r>
            <a:r>
              <a:rPr b="0" dirty="0" lang="en-IN" spc="-1" strike="noStrike" sz="1100">
                <a:solidFill>
                  <a:srgbClr val="2d83c3"/>
                </a:solidFill>
                <a:latin typeface="Trebuchet MS"/>
              </a:rPr>
              <a:t> </a:t>
            </a:r>
            <a:r>
              <a:rPr b="0" dirty="0" lang="en-IN" spc="128" strike="noStrike" sz="1100">
                <a:solidFill>
                  <a:srgbClr val="2d83c3"/>
                </a:solidFill>
                <a:latin typeface="Trebuchet MS"/>
              </a:rPr>
              <a:t> </a:t>
            </a:r>
            <a:r>
              <a:rPr b="1" dirty="0" lang="en-IN" spc="49" strike="noStrike" sz="1100">
                <a:solidFill>
                  <a:srgbClr val="2d83c3"/>
                </a:solidFill>
                <a:latin typeface="Trebuchet MS"/>
              </a:rPr>
              <a:t>A</a:t>
            </a:r>
            <a:r>
              <a:rPr b="1" dirty="0" lang="en-IN" spc="12" strike="noStrike" sz="1100">
                <a:solidFill>
                  <a:srgbClr val="2d83c3"/>
                </a:solidFill>
                <a:latin typeface="Trebuchet MS"/>
              </a:rPr>
              <a:t>nnu</a:t>
            </a:r>
            <a:r>
              <a:rPr b="1" dirty="0" lang="en-IN" spc="9" strike="noStrike" sz="1100">
                <a:solidFill>
                  <a:srgbClr val="2d83c3"/>
                </a:solidFill>
                <a:latin typeface="Trebuchet MS"/>
              </a:rPr>
              <a:t>al</a:t>
            </a:r>
            <a:r>
              <a:rPr b="1" dirty="0" lang="en-IN" spc="-140" strike="noStrike" sz="1100">
                <a:solidFill>
                  <a:srgbClr val="2d83c3"/>
                </a:solidFill>
                <a:latin typeface="Trebuchet MS"/>
              </a:rPr>
              <a:t> </a:t>
            </a:r>
            <a:r>
              <a:rPr b="1" dirty="0" lang="en-IN" spc="-1" strike="noStrike" sz="1100">
                <a:solidFill>
                  <a:srgbClr val="2d83c3"/>
                </a:solidFill>
                <a:latin typeface="Trebuchet MS"/>
              </a:rPr>
              <a:t>R</a:t>
            </a:r>
            <a:r>
              <a:rPr b="1" dirty="0" lang="en-IN" spc="32" strike="noStrike" sz="1100">
                <a:solidFill>
                  <a:srgbClr val="2d83c3"/>
                </a:solidFill>
                <a:latin typeface="Trebuchet MS"/>
              </a:rPr>
              <a:t>e</a:t>
            </a:r>
            <a:r>
              <a:rPr b="1" dirty="0" lang="en-IN" spc="89" strike="noStrike" sz="1100">
                <a:solidFill>
                  <a:srgbClr val="2d83c3"/>
                </a:solidFill>
                <a:latin typeface="Trebuchet MS"/>
              </a:rPr>
              <a:t>v</a:t>
            </a:r>
            <a:r>
              <a:rPr b="1" dirty="0" lang="en-IN" spc="-35" strike="noStrike" sz="1100">
                <a:solidFill>
                  <a:srgbClr val="2d83c3"/>
                </a:solidFill>
                <a:latin typeface="Trebuchet MS"/>
              </a:rPr>
              <a:t>i</a:t>
            </a:r>
            <a:r>
              <a:rPr b="1" dirty="0" lang="en-IN" spc="32" strike="noStrike" sz="1100">
                <a:solidFill>
                  <a:srgbClr val="2d83c3"/>
                </a:solidFill>
                <a:latin typeface="Trebuchet MS"/>
              </a:rPr>
              <a:t>e</a:t>
            </a:r>
            <a:r>
              <a:rPr b="1" dirty="0" lang="en-IN" spc="12" strike="noStrike" sz="1100">
                <a:solidFill>
                  <a:srgbClr val="2d83c3"/>
                </a:solidFill>
                <a:latin typeface="Trebuchet MS"/>
              </a:rPr>
              <a:t>w</a:t>
            </a:r>
            <a:endParaRPr b="1" dirty="0" lang="en-IN" spc="12" strike="noStrike" sz="1100">
              <a:solidFill>
                <a:srgbClr val="2d83c3"/>
              </a:solidFill>
              <a:latin typeface="Trebuchet MS"/>
            </a:endParaRPr>
          </a:p>
        </p:txBody>
      </p:sp>
      <p:sp>
        <p:nvSpPr>
          <p:cNvPr id="3" name="CustomShape 2">
            <a:extLst>
              <a:ext uri="{9C3B6E1F-12E9-4A9D-AFC0-655A7D72847B}">
                <a16:creationId xmlns:a16="http://schemas.microsoft.com/office/drawing/2010/main" id="{5A77D02F-FABA-4C3B-86B5-E003CC926BBD}"/>
              </a:ext>
            </a:extLst>
          </p:cNvPr>
          <p:cNvSpPr/>
          <p:nvPr/>
        </p:nvSpPr>
        <p:spPr>
          <a:xfrm rot="0">
            <a:off x="9353520" y="5362560"/>
            <a:ext cx="456840" cy="45684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4" name="CustomShape 3">
            <a:extLst>
              <a:ext uri="{D362A888-EC32-4F93-A1B6-EE53C6286729}">
                <a16:creationId xmlns:a16="http://schemas.microsoft.com/office/drawing/2010/main" id="{82330291-CE6E-437A-8CF9-8570E0064AFE}"/>
              </a:ext>
            </a:extLst>
          </p:cNvPr>
          <p:cNvSpPr/>
          <p:nvPr/>
        </p:nvSpPr>
        <p:spPr>
          <a:xfrm rot="0">
            <a:off x="6696000" y="1695600"/>
            <a:ext cx="313920" cy="323639"/>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a:ln>
            <a:noFill/>
          </a:ln>
          <a:effectLst/>
        </p:spPr>
        <p:style>
          <a:lnRef idx="0">
            <a:schemeClr val="accent1"/>
          </a:lnRef>
          <a:fillRef idx="0">
            <a:schemeClr val="accent1"/>
          </a:fillRef>
          <a:effectRef idx="0">
            <a:schemeClr val="accent1"/>
          </a:effectRef>
          <a:fontRef idx="minor">
            <a:schemeClr val="tx1"/>
          </a:fontRef>
        </p:style>
      </p:sp>
      <p:sp>
        <p:nvSpPr>
          <p:cNvPr id="5" name="CustomShape 4">
            <a:extLst>
              <a:ext uri="{95E913E6-9599-4D00-B04F-BE5C7E377796}">
                <a16:creationId xmlns:a16="http://schemas.microsoft.com/office/drawing/2010/main" id="{0F5CA37C-0378-483A-877A-4E8EA8858330}"/>
              </a:ext>
            </a:extLst>
          </p:cNvPr>
          <p:cNvSpPr/>
          <p:nvPr/>
        </p:nvSpPr>
        <p:spPr>
          <a:xfrm rot="0">
            <a:off x="9353520" y="5896079"/>
            <a:ext cx="180720" cy="180720"/>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pic>
        <p:nvPicPr>
          <p:cNvPr descr="" id="6" name="object 6">
            <a:extLst>
              <a:ext uri="{FD62EFCA-2415-4C10-86E0-D7593AB5BD81}">
                <a16:creationId xmlns:a16="http://schemas.microsoft.com/office/drawing/2010/main" id="{2D8F6743-916D-4E72-89B5-D97BFED37026}"/>
              </a:ext>
            </a:extLst>
          </p:cNvPr>
          <p:cNvPicPr/>
          <p:nvPr/>
        </p:nvPicPr>
        <p:blipFill>
          <a:blip r:embed="rId2"/>
          <a:stretch>
            <a:fillRect/>
          </a:stretch>
        </p:blipFill>
        <p:spPr>
          <a:xfrm rot="0">
            <a:off x="66600" y="3381480"/>
            <a:ext cx="2466720" cy="3419280"/>
          </a:xfrm>
          <a:prstGeom prst="rect">
            <a:avLst/>
          </a:prstGeom>
          <a:noFill/>
          <a:ln>
            <a:noFill/>
          </a:ln>
        </p:spPr>
      </p:pic>
      <p:sp>
        <p:nvSpPr>
          <p:cNvPr id="7" name="TextShape 5">
            <a:extLst>
              <a:ext uri="{A91C9DA3-38BB-456B-93B0-82ED54EFA44B}">
                <a16:creationId xmlns:a16="http://schemas.microsoft.com/office/drawing/2010/main" id="{A50D2F97-8910-4E9B-9240-442FD46F0750}"/>
              </a:ext>
            </a:extLst>
          </p:cNvPr>
          <p:cNvSpPr txBox="1"/>
          <p:nvPr/>
        </p:nvSpPr>
        <p:spPr>
          <a:xfrm rot="0">
            <a:off x="2376000" y="359999"/>
            <a:ext cx="9000000" cy="8432281"/>
          </a:xfrm>
          <a:prstGeom prst="rect">
            <a:avLst/>
          </a:prstGeom>
          <a:noFill/>
          <a:ln>
            <a:noFill/>
          </a:ln>
        </p:spPr>
        <p:txBody>
          <a:bodyPr bIns="0" lIns="0" rIns="0" rtlCol="0" tIns="16560">
            <a:spAutoFit/>
          </a:bodyPr>
          <a:lstStyle/>
          <a:p>
            <a:pPr marL="12600">
              <a:lnSpc>
                <a:spcPct val="100000"/>
              </a:lnSpc>
              <a:spcBef>
                <a:spcPts val="130"/>
              </a:spcBef>
            </a:pPr>
            <a:r>
              <a:rPr b="1" dirty="0" lang="en-IN" spc="12" strike="noStrike" sz="3200">
                <a:solidFill>
                  <a:srgbClr val="000000"/>
                </a:solidFill>
                <a:latin typeface="Trebuchet MS"/>
              </a:rPr>
              <a:t>THE</a:t>
            </a:r>
            <a:r>
              <a:rPr b="1" dirty="0" lang="en-IN" spc="18" strike="noStrike" sz="3200">
                <a:solidFill>
                  <a:srgbClr val="000000"/>
                </a:solidFill>
                <a:latin typeface="Trebuchet MS"/>
              </a:rPr>
              <a:t> </a:t>
            </a:r>
            <a:r>
              <a:rPr b="1" dirty="0" lang="en-IN" spc="9" strike="noStrike" sz="3200">
                <a:solidFill>
                  <a:srgbClr val="000000"/>
                </a:solidFill>
                <a:latin typeface="Trebuchet MS"/>
              </a:rPr>
              <a:t>WOW</a:t>
            </a:r>
            <a:r>
              <a:rPr b="1" dirty="0" lang="en-IN" spc="83" strike="noStrike" sz="3200">
                <a:solidFill>
                  <a:srgbClr val="000000"/>
                </a:solidFill>
                <a:latin typeface="Trebuchet MS"/>
              </a:rPr>
              <a:t> </a:t>
            </a:r>
            <a:r>
              <a:rPr b="1" dirty="0" lang="en-IN" spc="9" strike="noStrike" sz="3200">
                <a:solidFill>
                  <a:srgbClr val="000000"/>
                </a:solidFill>
                <a:latin typeface="Trebuchet MS"/>
              </a:rPr>
              <a:t>IN</a:t>
            </a:r>
            <a:r>
              <a:rPr b="1" dirty="0" lang="en-IN" spc="-7" strike="noStrike" sz="3200">
                <a:solidFill>
                  <a:srgbClr val="000000"/>
                </a:solidFill>
                <a:latin typeface="Trebuchet MS"/>
              </a:rPr>
              <a:t> </a:t>
            </a:r>
            <a:r>
              <a:rPr b="1" dirty="0" lang="en-IN" spc="12" strike="noStrike" sz="3200">
                <a:solidFill>
                  <a:srgbClr val="000000"/>
                </a:solidFill>
                <a:latin typeface="Trebuchet MS"/>
              </a:rPr>
              <a:t>YOUR</a:t>
            </a:r>
            <a:r>
              <a:rPr b="1" dirty="0" lang="en-IN" spc="-12" strike="noStrike" sz="3200">
                <a:solidFill>
                  <a:srgbClr val="000000"/>
                </a:solidFill>
                <a:latin typeface="Trebuchet MS"/>
              </a:rPr>
              <a:t> </a:t>
            </a:r>
            <a:r>
              <a:rPr b="1" dirty="0" lang="en-IN" spc="18" strike="noStrike" sz="3200">
                <a:solidFill>
                  <a:srgbClr val="000000"/>
                </a:solidFill>
                <a:latin typeface="Trebuchet MS"/>
              </a:rPr>
              <a:t>SOLUTION</a:t>
            </a:r>
            <a:br>
              <a:rPr dirty="0" lang="en-US"/>
            </a:br>
            <a:br>
              <a:rPr dirty="0" lang="en-US"/>
            </a:br>
            <a:r>
              <a:rPr b="1" dirty="0" lang="en-IN" spc="18" strike="noStrike" sz="2000">
                <a:solidFill>
                  <a:srgbClr val="000000"/>
                </a:solidFill>
                <a:latin typeface="Trebuchet MS"/>
              </a:rPr>
              <a:t>Our CNN-based skin disease classification system revolutionizes dermatological diagnosis by seamlessly integrating cutting-edge deep learning technology with healthcare needs. By harnessing the power of Convolutional Neural Networks, our solution delivers unparalleled accuracy in classifying various skin diseases, surpassing traditional methods. The speed and efficiency of automated diagnosis significantly reduce the time required for manual inspection, empowering dermatologists and healthcare professionals to make faster treatment decisions. With a user-friendly interface accessible to both professionals and patients, our solution democratizes healthcare access and fosters collaboration in the diagnostic process. Moreover, the system's adaptability and scalability ensure continuous improvement, staying at the forefront of advancements in dermatological care. Ultimately, our solution transforms the landscape of skin disease diagnosis, enhancing patient outcomes and revolutionizing healthcare delivery.</a:t>
            </a:r>
            <a:br>
              <a:rPr dirty="0" lang="en-US"/>
            </a:br>
            <a:br>
              <a:rPr dirty="0" lang="en-US"/>
            </a:br>
            <a:br>
              <a:rPr dirty="0" lang="en-US"/>
            </a:br>
            <a:br>
              <a:rPr dirty="0" lang="en-US"/>
            </a:br>
            <a:br>
              <a:rPr dirty="0" lang="en-US"/>
            </a:br>
            <a:br>
              <a:rPr dirty="0" lang="en-US"/>
            </a:br>
            <a:br>
              <a:rPr dirty="0" lang="en-US"/>
            </a:br>
            <a:br>
              <a:rPr dirty="0" lang="en-US"/>
            </a:br>
            <a:br>
              <a:rPr dirty="0" lang="en-US"/>
            </a:br>
            <a:br>
              <a:rPr dirty="0" lang="en-US"/>
            </a:br>
            <a:endParaRPr dirty="0" lang="en-US"/>
          </a:p>
        </p:txBody>
      </p:sp>
      <p:sp>
        <p:nvSpPr>
          <p:cNvPr id="8" name="CustomShape 6">
            <a:extLst>
              <a:ext uri="{BD7FCD4C-6088-44B9-B9D3-B88E1DE74CD2}">
                <a16:creationId xmlns:a16="http://schemas.microsoft.com/office/drawing/2010/main" id="{CF0B8EFB-1906-438E-9D94-8EAC93DA3386}"/>
              </a:ext>
            </a:extLst>
          </p:cNvPr>
          <p:cNvSpPr/>
          <p:nvPr/>
        </p:nvSpPr>
        <p:spPr>
          <a:xfrm rot="0">
            <a:off x="11277360" y="6473160"/>
            <a:ext cx="228240" cy="17459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6840">
            <a:spAutoFit/>
          </a:bodyPr>
          <a:lstStyle/>
          <a:p>
            <a:pPr marL="38160">
              <a:lnSpc>
                <a:spcPct val="100000"/>
              </a:lnSpc>
              <a:spcBef>
                <a:spcPts val="54"/>
              </a:spcBef>
            </a:pPr>
            <a:fld id="{88ECD84B-4D5A-4FDC-81AA-498BD4D6798A}" type="slidenum"/>
            <a:endParaRPr b="0" dirty="0" lang="en-IN" spc="9" strike="noStrike" sz="1100">
              <a:solidFill>
                <a:srgbClr val="2d936b"/>
              </a:solidFill>
              <a:latin typeface="Trebuchet MS"/>
            </a:endParaRPr>
          </a:p>
        </p:txBody>
      </p:sp>
    </p:spTree>
    <p:extLst>
      <p:ext uri="{C685073D-A3D7-4069-B912-78CD6F6F7A4A}">
        <p14:creationId xmlns:p14="http://schemas.microsoft.com/office/powerpoint/2010/main" val="1712202101436"/>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CustomShape 1">
            <a:extLst>
              <a:ext uri="{73A11048-A14E-4C8E-8D4A-B97567142247}">
                <a16:creationId xmlns:a16="http://schemas.microsoft.com/office/drawing/2010/main" id="{D25FC56B-0FB4-4741-A08E-AE5104F40023}"/>
              </a:ext>
            </a:extLst>
          </p:cNvPr>
          <p:cNvSpPr/>
          <p:nvPr/>
        </p:nvSpPr>
        <p:spPr>
          <a:xfrm rot="0">
            <a:off x="752400" y="6486120"/>
            <a:ext cx="1773360" cy="32363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sp>
      <p:sp>
        <p:nvSpPr>
          <p:cNvPr id="3" name="CustomShape 2">
            <a:extLst>
              <a:ext uri="{8861D3B9-2FB3-4B31-A820-DF2DFFF16407}">
                <a16:creationId xmlns:a16="http://schemas.microsoft.com/office/drawing/2010/main" id="{91F93CFA-C99A-444C-B384-CDED9849F209}"/>
              </a:ext>
            </a:extLst>
          </p:cNvPr>
          <p:cNvSpPr/>
          <p:nvPr/>
        </p:nvSpPr>
        <p:spPr>
          <a:xfrm rot="0">
            <a:off x="9353520" y="5362560"/>
            <a:ext cx="456840" cy="45684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4" name="CustomShape 3">
            <a:extLst>
              <a:ext uri="{7B3EFEF2-6EB5-4F40-B0EF-61FEDE4034D4}">
                <a16:creationId xmlns:a16="http://schemas.microsoft.com/office/drawing/2010/main" id="{8B0F5F86-7C74-4E06-BC52-EAF068D4539B}"/>
              </a:ext>
            </a:extLst>
          </p:cNvPr>
          <p:cNvSpPr/>
          <p:nvPr/>
        </p:nvSpPr>
        <p:spPr>
          <a:xfrm rot="0">
            <a:off x="6696000" y="1695600"/>
            <a:ext cx="313920" cy="323639"/>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a:ln>
            <a:noFill/>
          </a:ln>
          <a:effectLst/>
        </p:spPr>
        <p:style>
          <a:lnRef idx="0">
            <a:schemeClr val="accent1"/>
          </a:lnRef>
          <a:fillRef idx="0">
            <a:schemeClr val="accent1"/>
          </a:fillRef>
          <a:effectRef idx="0">
            <a:schemeClr val="accent1"/>
          </a:effectRef>
          <a:fontRef idx="minor">
            <a:schemeClr val="tx1"/>
          </a:fontRef>
        </p:style>
      </p:sp>
      <p:sp>
        <p:nvSpPr>
          <p:cNvPr id="5" name="CustomShape 4">
            <a:extLst>
              <a:ext uri="{48E1BA48-9EB5-40A1-A582-8B8956569F6E}">
                <a16:creationId xmlns:a16="http://schemas.microsoft.com/office/drawing/2010/main" id="{C28DF1B7-41A7-4A18-80D1-0B7F1A15D0F4}"/>
              </a:ext>
            </a:extLst>
          </p:cNvPr>
          <p:cNvSpPr/>
          <p:nvPr/>
        </p:nvSpPr>
        <p:spPr>
          <a:xfrm rot="0">
            <a:off x="9353520" y="5896079"/>
            <a:ext cx="180720" cy="180720"/>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pic>
        <p:nvPicPr>
          <p:cNvPr descr="" id="6" name="object 6">
            <a:extLst>
              <a:ext uri="{2A8369AE-13D7-4F0D-814A-2F0A1BB82521}">
                <a16:creationId xmlns:a16="http://schemas.microsoft.com/office/drawing/2010/main" id="{F12A958C-6F21-4830-8FA1-58E75DA48643}"/>
              </a:ext>
            </a:extLst>
          </p:cNvPr>
          <p:cNvPicPr/>
          <p:nvPr/>
        </p:nvPicPr>
        <p:blipFill>
          <a:blip r:embed="rId2"/>
          <a:stretch>
            <a:fillRect/>
          </a:stretch>
        </p:blipFill>
        <p:spPr>
          <a:xfrm rot="0">
            <a:off x="1666800" y="6467400"/>
            <a:ext cx="75960" cy="177480"/>
          </a:xfrm>
          <a:prstGeom prst="rect">
            <a:avLst/>
          </a:prstGeom>
          <a:noFill/>
          <a:ln>
            <a:noFill/>
          </a:ln>
        </p:spPr>
      </p:pic>
      <p:sp>
        <p:nvSpPr>
          <p:cNvPr id="7" name="CustomShape 5">
            <a:extLst>
              <a:ext uri="{80C8B66A-94C9-4445-A78D-CD83CCF8A141}">
                <a16:creationId xmlns:a16="http://schemas.microsoft.com/office/drawing/2010/main" id="{6AE5E27F-8134-415B-A8BB-675D7D68C925}"/>
              </a:ext>
            </a:extLst>
          </p:cNvPr>
          <p:cNvSpPr/>
          <p:nvPr/>
        </p:nvSpPr>
        <p:spPr>
          <a:xfrm rot="0">
            <a:off x="739800" y="1367999"/>
            <a:ext cx="2811600" cy="1044899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sp>
      <p:sp>
        <p:nvSpPr>
          <p:cNvPr id="8" name="CustomShape 6">
            <a:extLst>
              <a:ext uri="{17A1FAE0-C065-4DB4-885F-E38627DCD448}">
                <a16:creationId xmlns:a16="http://schemas.microsoft.com/office/drawing/2010/main" id="{EA973BA3-797A-4B9F-AE21-80AB8B39D185}"/>
              </a:ext>
            </a:extLst>
          </p:cNvPr>
          <p:cNvSpPr/>
          <p:nvPr/>
        </p:nvSpPr>
        <p:spPr>
          <a:xfrm rot="0">
            <a:off x="11277360" y="6473160"/>
            <a:ext cx="228240" cy="17459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6840">
            <a:spAutoFit/>
          </a:bodyPr>
          <a:lstStyle/>
          <a:p>
            <a:pPr marL="38160">
              <a:lnSpc>
                <a:spcPct val="100000"/>
              </a:lnSpc>
              <a:spcBef>
                <a:spcPts val="54"/>
              </a:spcBef>
            </a:pPr>
            <a:fld id="{EA56CB3C-D1F3-4650-99B6-03300F9D3D90}" type="slidenum"/>
            <a:endParaRPr b="0" dirty="0" lang="en-IN" spc="9" strike="noStrike" sz="1100">
              <a:solidFill>
                <a:srgbClr val="2d936b"/>
              </a:solidFill>
              <a:latin typeface="Trebuchet MS"/>
            </a:endParaRPr>
          </a:p>
        </p:txBody>
      </p:sp>
      <p:sp>
        <p:nvSpPr>
          <p:cNvPr id="9" name="CustomShape 7">
            <a:extLst>
              <a:ext uri="{5AF8D2EC-0827-4B9C-B0B5-02B1760B7898}">
                <a16:creationId xmlns:a16="http://schemas.microsoft.com/office/drawing/2010/main" id="{2DEFADEC-F207-4681-A85C-E129EF83366B}"/>
              </a:ext>
            </a:extLst>
          </p:cNvPr>
          <p:cNvSpPr/>
          <p:nvPr/>
        </p:nvSpPr>
        <p:spPr>
          <a:xfrm rot="0">
            <a:off x="739800" y="291240"/>
            <a:ext cx="10780200" cy="9641161"/>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13320">
            <a:spAutoFit/>
          </a:bodyPr>
          <a:lstStyle/>
          <a:p>
            <a:pPr marL="12600">
              <a:lnSpc>
                <a:spcPct val="100000"/>
              </a:lnSpc>
              <a:spcBef>
                <a:spcPts val="105"/>
              </a:spcBef>
            </a:pPr>
            <a:r>
              <a:rPr b="1" dirty="0" lang="en-IN" spc="12" strike="noStrike" sz="4800">
                <a:latin typeface="Trebuchet MS"/>
              </a:rPr>
              <a:t>M</a:t>
            </a:r>
            <a:r>
              <a:rPr b="1" dirty="0" lang="en-IN" spc="-1" strike="noStrike" sz="4800">
                <a:latin typeface="Trebuchet MS"/>
              </a:rPr>
              <a:t>O</a:t>
            </a:r>
            <a:r>
              <a:rPr b="1" dirty="0" lang="en-IN" spc="-15" strike="noStrike" sz="4800">
                <a:latin typeface="Trebuchet MS"/>
              </a:rPr>
              <a:t>D</a:t>
            </a:r>
            <a:r>
              <a:rPr b="1" dirty="0" lang="en-IN" spc="-35" strike="noStrike" sz="4800">
                <a:latin typeface="Trebuchet MS"/>
              </a:rPr>
              <a:t>E</a:t>
            </a:r>
            <a:r>
              <a:rPr b="1" dirty="0" lang="en-IN" spc="-32" strike="noStrike" sz="4800">
                <a:latin typeface="Trebuchet MS"/>
              </a:rPr>
              <a:t>LL</a:t>
            </a:r>
            <a:r>
              <a:rPr b="1" dirty="0" lang="en-IN" spc="-7" strike="noStrike" sz="4800">
                <a:latin typeface="Trebuchet MS"/>
              </a:rPr>
              <a:t>I</a:t>
            </a:r>
            <a:r>
              <a:rPr b="1" dirty="0" lang="en-IN" spc="29" strike="noStrike" sz="4800">
                <a:latin typeface="Trebuchet MS"/>
              </a:rPr>
              <a:t>N</a:t>
            </a:r>
            <a:r>
              <a:rPr b="1" dirty="0" lang="en-IN" spc="4" strike="noStrike" sz="4800">
                <a:latin typeface="Trebuchet MS"/>
              </a:rPr>
              <a:t>G</a:t>
            </a:r>
          </a:p>
          <a:p>
            <a:pPr marL="12600">
              <a:lnSpc>
                <a:spcPct val="100000"/>
              </a:lnSpc>
              <a:spcBef>
                <a:spcPts val="105"/>
              </a:spcBef>
            </a:pPr>
            <a:r>
              <a:rPr b="0" dirty="0" lang="en-IN" spc="-1" strike="noStrike" sz="4800">
                <a:latin typeface="Arial"/>
              </a:rPr>
              <a:t/>
            </a:r>
          </a:p>
          <a:p>
            <a:pPr marL="12600">
              <a:lnSpc>
                <a:spcPct val="100000"/>
              </a:lnSpc>
              <a:spcBef>
                <a:spcPts val="105"/>
              </a:spcBef>
            </a:pPr>
            <a:r>
              <a:rPr b="1" dirty="0" lang="en-IN" spc="4" strike="noStrike" sz="2000">
                <a:latin typeface="Trebuchet MS"/>
              </a:rPr>
              <a:t>Our skin disease classification system employs a sophisticated Convolutional Neural Network (CNN) architecture tailored for image classification tasks. The model is designed to extract intricate features from skin disease images, enabling accurate classification across diverse disease categories. Leveraging deep learning techniques, including convolutional, pooling, and fully connected layers, our model learns hierarchical representations of skin disease patterns, capturing both local and global features for robust classification. Furthermore, techniques such as transfer learning allow us to leverage pre-trained CNN models, fine-tuning them on our skin disease dataset for enhanced performance. Through meticulous experimentation and optimization, our model achieves state-of-the-art accuracy, enabling precise diagnosis and improving patient outcomes in dermatological care.</a:t>
            </a:r>
          </a:p>
          <a:p>
            <a:pPr marL="12600">
              <a:lnSpc>
                <a:spcPct val="100000"/>
              </a:lnSpc>
              <a:spcBef>
                <a:spcPts val="105"/>
              </a:spcBef>
            </a:pPr>
            <a:r>
              <a:rPr b="0" dirty="0" lang="en-IN" spc="-1" strike="noStrike" sz="2000">
                <a:latin typeface="Arial"/>
              </a:rPr>
              <a:t/>
            </a:r>
          </a:p>
          <a:p>
            <a:pPr marL="12600">
              <a:lnSpc>
                <a:spcPct val="100000"/>
              </a:lnSpc>
              <a:spcBef>
                <a:spcPts val="105"/>
              </a:spcBef>
            </a:pPr>
            <a:r>
              <a:rPr b="0" dirty="0" lang="en-IN" spc="-1" strike="noStrike" sz="2000">
                <a:latin typeface="Arial"/>
              </a:rPr>
              <a:t/>
            </a:r>
          </a:p>
          <a:p>
            <a:pPr marL="12600">
              <a:lnSpc>
                <a:spcPct val="100000"/>
              </a:lnSpc>
              <a:spcBef>
                <a:spcPts val="105"/>
              </a:spcBef>
            </a:pPr>
            <a:r>
              <a:rPr b="0" dirty="0" lang="en-IN" spc="-1" strike="noStrike" sz="2000">
                <a:latin typeface="Arial"/>
              </a:rPr>
              <a:t/>
            </a:r>
          </a:p>
          <a:p>
            <a:pPr marL="12600">
              <a:lnSpc>
                <a:spcPct val="100000"/>
              </a:lnSpc>
              <a:spcBef>
                <a:spcPts val="105"/>
              </a:spcBef>
            </a:pPr>
            <a:r>
              <a:rPr b="0" dirty="0" lang="en-IN" spc="-1" strike="noStrike" sz="2000">
                <a:latin typeface="Arial"/>
              </a:rPr>
              <a:t/>
            </a:r>
          </a:p>
          <a:p>
            <a:pPr marL="12600">
              <a:lnSpc>
                <a:spcPct val="100000"/>
              </a:lnSpc>
              <a:spcBef>
                <a:spcPts val="105"/>
              </a:spcBef>
            </a:pPr>
            <a:r>
              <a:rPr b="0" dirty="0" lang="en-IN" spc="-1" strike="noStrike" sz="2000">
                <a:latin typeface="Arial"/>
              </a:rPr>
              <a:t/>
            </a:r>
          </a:p>
          <a:p>
            <a:pPr marL="12600">
              <a:lnSpc>
                <a:spcPct val="100000"/>
              </a:lnSpc>
              <a:spcBef>
                <a:spcPts val="105"/>
              </a:spcBef>
            </a:pPr>
            <a:r>
              <a:rPr b="0" dirty="0" lang="en-IN" spc="-1" strike="noStrike" sz="2000">
                <a:latin typeface="Arial"/>
              </a:rPr>
              <a:t/>
            </a:r>
          </a:p>
          <a:p>
            <a:pPr marL="12600">
              <a:lnSpc>
                <a:spcPct val="100000"/>
              </a:lnSpc>
              <a:spcBef>
                <a:spcPts val="105"/>
              </a:spcBef>
            </a:pPr>
            <a:r>
              <a:rPr b="0" dirty="0" lang="en-IN" spc="-1" strike="noStrike" sz="2000">
                <a:latin typeface="Arial"/>
              </a:rPr>
              <a:t/>
            </a:r>
            <a:endParaRPr b="0" dirty="0" lang="en-IN" spc="-1" strike="noStrike" sz="2000">
              <a:latin typeface="Arial"/>
            </a:endParaRPr>
          </a:p>
        </p:txBody>
      </p:sp>
    </p:spTree>
    <p:extLst>
      <p:ext uri="{6407FB76-0E30-4A1A-9B80-2DA9EA316BB2}">
        <p14:creationId xmlns:p14="http://schemas.microsoft.com/office/powerpoint/2010/main" val="1712202101439"/>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CustomShape 1">
            <a:extLst>
              <a:ext uri="{A79F2641-F2A4-43FB-A8DE-ACDBB506C711}">
                <a16:creationId xmlns:a16="http://schemas.microsoft.com/office/drawing/2010/main" id="{AA770659-2D7F-41D9-AF65-C9352C087C82}"/>
              </a:ext>
            </a:extLst>
          </p:cNvPr>
          <p:cNvSpPr/>
          <p:nvPr/>
        </p:nvSpPr>
        <p:spPr>
          <a:xfrm rot="0">
            <a:off x="752400" y="6486120"/>
            <a:ext cx="1773360" cy="162048"/>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0">
            <a:spAutoFit/>
          </a:bodyPr>
          <a:lstStyle/>
          <a:p>
            <a:pPr>
              <a:lnSpc>
                <a:spcPts val="1276"/>
              </a:lnSpc>
            </a:pPr>
            <a:r>
              <a:rPr b="0" dirty="0" lang="en-IN" spc="18" strike="noStrike" sz="1100">
                <a:solidFill>
                  <a:srgbClr val="2d83c3"/>
                </a:solidFill>
                <a:latin typeface="Trebuchet MS"/>
              </a:rPr>
              <a:t/>
            </a:r>
            <a:endParaRPr b="0" dirty="0" lang="en-IN" spc="18" strike="noStrike" sz="1100">
              <a:solidFill>
                <a:srgbClr val="2d83c3"/>
              </a:solidFill>
              <a:latin typeface="Trebuchet MS"/>
            </a:endParaRPr>
          </a:p>
        </p:txBody>
      </p:sp>
      <p:sp>
        <p:nvSpPr>
          <p:cNvPr id="3" name="CustomShape 2">
            <a:extLst>
              <a:ext uri="{AE1451B1-51DD-4E67-9677-9305A22EAE18}">
                <a16:creationId xmlns:a16="http://schemas.microsoft.com/office/drawing/2010/main" id="{BC21FF01-BA71-47F2-A867-310CDF0B5EE7}"/>
              </a:ext>
            </a:extLst>
          </p:cNvPr>
          <p:cNvSpPr/>
          <p:nvPr/>
        </p:nvSpPr>
        <p:spPr>
          <a:xfrm rot="0">
            <a:off x="9353520" y="5362560"/>
            <a:ext cx="456840" cy="45684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a:ln>
            <a:noFill/>
          </a:ln>
          <a:effectLst/>
        </p:spPr>
        <p:style>
          <a:lnRef idx="0">
            <a:schemeClr val="accent1"/>
          </a:lnRef>
          <a:fillRef idx="0">
            <a:schemeClr val="accent1"/>
          </a:fillRef>
          <a:effectRef idx="0">
            <a:schemeClr val="accent1"/>
          </a:effectRef>
          <a:fontRef idx="minor">
            <a:schemeClr val="tx1"/>
          </a:fontRef>
        </p:style>
      </p:sp>
      <p:sp>
        <p:nvSpPr>
          <p:cNvPr id="4" name="CustomShape 3">
            <a:extLst>
              <a:ext uri="{F7A92375-A447-41C9-8D21-5C3CD3DB35F6}">
                <a16:creationId xmlns:a16="http://schemas.microsoft.com/office/drawing/2010/main" id="{6BFA71CD-80A2-41DB-8D00-95D9D568550A}"/>
              </a:ext>
            </a:extLst>
          </p:cNvPr>
          <p:cNvSpPr/>
          <p:nvPr/>
        </p:nvSpPr>
        <p:spPr>
          <a:xfrm rot="0">
            <a:off x="6696000" y="1695600"/>
            <a:ext cx="313920" cy="323639"/>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a:ln>
            <a:noFill/>
          </a:ln>
          <a:effectLst/>
        </p:spPr>
        <p:style>
          <a:lnRef idx="0">
            <a:schemeClr val="accent1"/>
          </a:lnRef>
          <a:fillRef idx="0">
            <a:schemeClr val="accent1"/>
          </a:fillRef>
          <a:effectRef idx="0">
            <a:schemeClr val="accent1"/>
          </a:effectRef>
          <a:fontRef idx="minor">
            <a:schemeClr val="tx1"/>
          </a:fontRef>
        </p:style>
      </p:sp>
      <p:sp>
        <p:nvSpPr>
          <p:cNvPr id="5" name="CustomShape 4">
            <a:extLst>
              <a:ext uri="{2E37C4DC-C12B-4A39-85EF-CB577C14B6C8}">
                <a16:creationId xmlns:a16="http://schemas.microsoft.com/office/drawing/2010/main" id="{E27384F9-BC4B-49DA-B8CE-0551E5239997}"/>
              </a:ext>
            </a:extLst>
          </p:cNvPr>
          <p:cNvSpPr/>
          <p:nvPr/>
        </p:nvSpPr>
        <p:spPr>
          <a:xfrm rot="0">
            <a:off x="9353520" y="5896079"/>
            <a:ext cx="180720" cy="180720"/>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a:ln>
            <a:noFill/>
          </a:ln>
          <a:effectLst/>
        </p:spPr>
        <p:style>
          <a:lnRef idx="0">
            <a:schemeClr val="accent1"/>
          </a:lnRef>
          <a:fillRef idx="0">
            <a:schemeClr val="accent1"/>
          </a:fillRef>
          <a:effectRef idx="0">
            <a:schemeClr val="accent1"/>
          </a:effectRef>
          <a:fontRef idx="minor">
            <a:schemeClr val="tx1"/>
          </a:fontRef>
        </p:style>
      </p:sp>
      <p:pic>
        <p:nvPicPr>
          <p:cNvPr descr="" id="6" name="object 6">
            <a:extLst>
              <a:ext uri="{169B8C10-E926-428B-A118-45EBE0D74695}">
                <a16:creationId xmlns:a16="http://schemas.microsoft.com/office/drawing/2010/main" id="{3EC76D4D-4223-409D-9A9E-00FA50986F9D}"/>
              </a:ext>
            </a:extLst>
          </p:cNvPr>
          <p:cNvPicPr/>
          <p:nvPr/>
        </p:nvPicPr>
        <p:blipFill>
          <a:blip r:embed="rId2"/>
          <a:stretch>
            <a:fillRect/>
          </a:stretch>
        </p:blipFill>
        <p:spPr>
          <a:xfrm rot="0">
            <a:off x="1666800" y="6467400"/>
            <a:ext cx="75960" cy="177480"/>
          </a:xfrm>
          <a:prstGeom prst="rect">
            <a:avLst/>
          </a:prstGeom>
          <a:noFill/>
          <a:ln>
            <a:noFill/>
          </a:ln>
        </p:spPr>
      </p:pic>
      <p:sp>
        <p:nvSpPr>
          <p:cNvPr id="7" name="TextShape 5">
            <a:extLst>
              <a:ext uri="{10FC7CDB-2977-41F0-931C-971891ABE5B0}">
                <a16:creationId xmlns:a16="http://schemas.microsoft.com/office/drawing/2010/main" id="{A25A406E-55A5-45B7-AD81-A9C287B1C698}"/>
              </a:ext>
            </a:extLst>
          </p:cNvPr>
          <p:cNvSpPr txBox="1"/>
          <p:nvPr/>
        </p:nvSpPr>
        <p:spPr>
          <a:xfrm rot="0">
            <a:off x="755280" y="385560"/>
            <a:ext cx="10980721" cy="5957372"/>
          </a:xfrm>
          <a:prstGeom prst="rect">
            <a:avLst/>
          </a:prstGeom>
          <a:noFill/>
          <a:ln>
            <a:noFill/>
          </a:ln>
        </p:spPr>
        <p:txBody>
          <a:bodyPr bIns="0" lIns="0" rIns="0" rtlCol="0" tIns="13320">
            <a:spAutoFit/>
          </a:bodyPr>
          <a:lstStyle/>
          <a:p>
            <a:pPr marL="12600">
              <a:lnSpc>
                <a:spcPct val="100000"/>
              </a:lnSpc>
              <a:spcBef>
                <a:spcPts val="105"/>
              </a:spcBef>
            </a:pPr>
            <a:r>
              <a:rPr b="1" dirty="0" lang="en-IN" spc="-1" strike="noStrike" sz="4800">
                <a:solidFill>
                  <a:srgbClr val="000000"/>
                </a:solidFill>
                <a:latin typeface="Trebuchet MS"/>
              </a:rPr>
              <a:t>R</a:t>
            </a:r>
            <a:r>
              <a:rPr b="1" dirty="0" lang="en-IN" spc="-41" strike="noStrike" sz="4800">
                <a:solidFill>
                  <a:srgbClr val="000000"/>
                </a:solidFill>
                <a:latin typeface="Trebuchet MS"/>
              </a:rPr>
              <a:t>E</a:t>
            </a:r>
            <a:r>
              <a:rPr b="1" dirty="0" lang="en-IN" spc="12" strike="noStrike" sz="4800">
                <a:solidFill>
                  <a:srgbClr val="000000"/>
                </a:solidFill>
                <a:latin typeface="Trebuchet MS"/>
              </a:rPr>
              <a:t>S</a:t>
            </a:r>
            <a:r>
              <a:rPr b="1" dirty="0" lang="en-IN" spc="-32" strike="noStrike" sz="4800">
                <a:solidFill>
                  <a:srgbClr val="000000"/>
                </a:solidFill>
                <a:latin typeface="Trebuchet MS"/>
              </a:rPr>
              <a:t>U</a:t>
            </a:r>
            <a:r>
              <a:rPr b="1" dirty="0" lang="en-IN" spc="-406" strike="noStrike" sz="4800">
                <a:solidFill>
                  <a:srgbClr val="000000"/>
                </a:solidFill>
                <a:latin typeface="Trebuchet MS"/>
              </a:rPr>
              <a:t>L</a:t>
            </a:r>
            <a:r>
              <a:rPr b="1" dirty="0" lang="en-IN" spc="-1" strike="noStrike" sz="4800">
                <a:solidFill>
                  <a:srgbClr val="000000"/>
                </a:solidFill>
                <a:latin typeface="Trebuchet MS"/>
              </a:rPr>
              <a:t>TS</a:t>
            </a:r>
          </a:p>
          <a:p>
            <a:pPr marL="12600">
              <a:lnSpc>
                <a:spcPct val="100000"/>
              </a:lnSpc>
              <a:spcBef>
                <a:spcPts val="105"/>
              </a:spcBef>
            </a:pPr>
            <a:r>
              <a:rPr b="1" dirty="0" lang="en-IN" spc="-1" strike="noStrike" sz="4800">
                <a:solidFill>
                  <a:srgbClr val="000000"/>
                </a:solidFill>
                <a:latin typeface="Trebuchet MS"/>
              </a:rPr>
              <a:t/>
            </a:r>
          </a:p>
          <a:p>
            <a:pPr marL="12600">
              <a:lnSpc>
                <a:spcPct val="100000"/>
              </a:lnSpc>
              <a:spcBef>
                <a:spcPts val="105"/>
              </a:spcBef>
            </a:pPr>
            <a:r>
              <a:rPr b="1" dirty="0" lang="en-IN" spc="-1" strike="noStrike" sz="4800">
                <a:solidFill>
                  <a:srgbClr val="000000"/>
                </a:solidFill>
                <a:latin typeface="Trebuchet MS"/>
              </a:rPr>
              <a:t/>
            </a:r>
          </a:p>
          <a:p>
            <a:pPr marL="12600">
              <a:lnSpc>
                <a:spcPct val="100000"/>
              </a:lnSpc>
              <a:spcBef>
                <a:spcPts val="105"/>
              </a:spcBef>
            </a:pPr>
            <a:r>
              <a:rPr b="1" dirty="0" lang="en-IN" spc="-1" strike="noStrike" sz="4800">
                <a:solidFill>
                  <a:srgbClr val="000000"/>
                </a:solidFill>
                <a:latin typeface="Trebuchet MS"/>
              </a:rPr>
              <a:t/>
            </a:r>
          </a:p>
          <a:p>
            <a:pPr marL="12600">
              <a:lnSpc>
                <a:spcPct val="100000"/>
              </a:lnSpc>
              <a:spcBef>
                <a:spcPts val="105"/>
              </a:spcBef>
            </a:pPr>
            <a:r>
              <a:rPr b="1" dirty="0" lang="en-IN" spc="-1" strike="noStrike" sz="4800">
                <a:solidFill>
                  <a:srgbClr val="000000"/>
                </a:solidFill>
                <a:latin typeface="Trebuchet MS"/>
              </a:rPr>
              <a:t/>
            </a:r>
          </a:p>
          <a:p>
            <a:pPr marL="12600">
              <a:lnSpc>
                <a:spcPct val="100000"/>
              </a:lnSpc>
              <a:spcBef>
                <a:spcPts val="105"/>
              </a:spcBef>
            </a:pPr>
            <a:r>
              <a:rPr b="1" dirty="0" lang="en-IN" spc="-1" strike="noStrike" sz="4800">
                <a:solidFill>
                  <a:srgbClr val="000000"/>
                </a:solidFill>
                <a:latin typeface="Trebuchet MS"/>
              </a:rPr>
              <a:t/>
            </a:r>
          </a:p>
          <a:p>
            <a:pPr marL="12600">
              <a:lnSpc>
                <a:spcPct val="100000"/>
              </a:lnSpc>
              <a:spcBef>
                <a:spcPts val="105"/>
              </a:spcBef>
            </a:pPr>
            <a:r>
              <a:rPr b="1" dirty="0" lang="en-IN" spc="-1" strike="noStrike" sz="4800">
                <a:solidFill>
                  <a:srgbClr val="000000"/>
                </a:solidFill>
                <a:latin typeface="Trebuchet MS"/>
              </a:rPr>
              <a:t/>
            </a:r>
          </a:p>
          <a:p>
            <a:pPr marL="12600">
              <a:lnSpc>
                <a:spcPct val="100000"/>
              </a:lnSpc>
              <a:spcBef>
                <a:spcPts val="105"/>
              </a:spcBef>
            </a:pPr>
            <a:r>
              <a:rPr b="1" dirty="0" lang="en-IN" spc="-1" strike="noStrike" sz="4800">
                <a:solidFill>
                  <a:srgbClr val="000000"/>
                </a:solidFill>
                <a:latin typeface="Trebuchet MS"/>
              </a:rPr>
              <a:t/>
            </a:r>
            <a:endParaRPr b="1" dirty="0" lang="en-IN" spc="-1" strike="noStrike" sz="4800">
              <a:solidFill>
                <a:srgbClr val="000000"/>
              </a:solidFill>
              <a:latin typeface="Trebuchet MS"/>
            </a:endParaRPr>
          </a:p>
        </p:txBody>
      </p:sp>
      <p:sp>
        <p:nvSpPr>
          <p:cNvPr id="8" name="CustomShape 6">
            <a:extLst>
              <a:ext uri="{C6D85C8B-FD84-42DE-8746-DEFAC21C42E7}">
                <a16:creationId xmlns:a16="http://schemas.microsoft.com/office/drawing/2010/main" id="{162441D5-A800-42F4-AD06-EEFCECA7B062}"/>
              </a:ext>
            </a:extLst>
          </p:cNvPr>
          <p:cNvSpPr/>
          <p:nvPr/>
        </p:nvSpPr>
        <p:spPr>
          <a:xfrm rot="0">
            <a:off x="11277360" y="6473160"/>
            <a:ext cx="228240" cy="17459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6840">
            <a:spAutoFit/>
          </a:bodyPr>
          <a:lstStyle/>
          <a:p>
            <a:pPr marL="38160">
              <a:lnSpc>
                <a:spcPct val="100000"/>
              </a:lnSpc>
              <a:spcBef>
                <a:spcPts val="54"/>
              </a:spcBef>
            </a:pPr>
            <a:fld id="{84D4F888-F2A6-46F2-AF47-CDA8E9FDB666}" type="slidenum"/>
            <a:endParaRPr b="0" dirty="0" lang="en-IN" spc="9" strike="noStrike" sz="1100">
              <a:solidFill>
                <a:srgbClr val="2d936b"/>
              </a:solidFill>
              <a:latin typeface="Trebuchet MS"/>
            </a:endParaRPr>
          </a:p>
        </p:txBody>
      </p:sp>
      <p:sp>
        <p:nvSpPr>
          <p:cNvPr id="9" name="CustomShape 7">
            <a:extLst>
              <a:ext uri="{E48AB04F-CD27-47CF-982A-4582A9DA9C10}">
                <a16:creationId xmlns:a16="http://schemas.microsoft.com/office/drawing/2010/main" id="{92FA551C-38F5-4596-A64D-DE1828B1458E}"/>
              </a:ext>
            </a:extLst>
          </p:cNvPr>
          <p:cNvSpPr/>
          <p:nvPr/>
        </p:nvSpPr>
        <p:spPr>
          <a:xfrm rot="0">
            <a:off x="683280" y="6111720"/>
            <a:ext cx="1230120" cy="32183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bIns="0" lIns="0" rIns="0" rtlCol="0" tIns="16560">
            <a:spAutoFit/>
          </a:bodyPr>
          <a:lstStyle/>
          <a:p>
            <a:pPr marL="12600">
              <a:lnSpc>
                <a:spcPct val="100000"/>
              </a:lnSpc>
              <a:spcBef>
                <a:spcPts val="130"/>
              </a:spcBef>
            </a:pPr>
            <a:r>
              <a:rPr b="0" dirty="0" lang="en-IN" spc="18" strike="noStrike" sz="2000" u="sng">
                <a:solidFill>
                  <a:srgbClr val="006fc0"/>
                </a:solidFill>
                <a:latin typeface="Trebuchet MS"/>
              </a:rPr>
              <a:t/>
            </a:r>
            <a:endParaRPr b="0" dirty="0" lang="en-IN" spc="18" strike="noStrike" sz="2000" u="sng">
              <a:solidFill>
                <a:srgbClr val="006fc0"/>
              </a:solidFill>
              <a:latin typeface="Trebuchet MS"/>
            </a:endParaRPr>
          </a:p>
        </p:txBody>
      </p:sp>
      <p:pic>
        <p:nvPicPr>
          <p:cNvPr id="10" name="">
            <a:extLst>
              <a:ext uri="{41216EBE-B36B-4BA0-9233-CCF65226B850}">
                <a16:creationId xmlns:a16="http://schemas.microsoft.com/office/drawing/2010/main" id="{27C1D610-7F36-4234-B163-84700730E3B8}"/>
              </a:ext>
            </a:extLst>
          </p:cNvPr>
          <p:cNvPicPr>
            <a:picLocks noChangeAspect="true"/>
          </p:cNvPicPr>
          <p:nvPr/>
        </p:nvPicPr>
        <p:blipFill>
          <a:blip r:embed="rId3"/>
          <a:stretch>
            <a:fillRect/>
          </a:stretch>
        </p:blipFill>
        <p:spPr>
          <a:xfrm flipH="false" flipV="false">
            <a:off x="561851" y="1476994"/>
            <a:ext cx="4600575" cy="3543300"/>
          </a:xfrm>
          <a:prstGeom prst="rect">
            <a:avLst/>
          </a:prstGeom>
          <a:noFill/>
        </p:spPr>
      </p:pic>
      <p:pic>
        <p:nvPicPr>
          <p:cNvPr id="11" name="">
            <a:extLst>
              <a:ext uri="{24CC6606-14DF-4399-BD76-EE15EEF8F13D}">
                <a16:creationId xmlns:a16="http://schemas.microsoft.com/office/drawing/2010/main" id="{299985E5-7355-4E3A-86FF-3A752CF42987}"/>
              </a:ext>
            </a:extLst>
          </p:cNvPr>
          <p:cNvPicPr>
            <a:picLocks noChangeAspect="true"/>
          </p:cNvPicPr>
          <p:nvPr/>
        </p:nvPicPr>
        <p:blipFill>
          <a:blip r:embed="rId4"/>
          <a:stretch>
            <a:fillRect/>
          </a:stretch>
        </p:blipFill>
        <p:spPr>
          <a:xfrm flipH="false" flipV="false" rot="0">
            <a:off x="5735231" y="1581131"/>
            <a:ext cx="4305300" cy="3781425"/>
          </a:xfrm>
          <a:prstGeom prst="rect">
            <a:avLst/>
          </a:prstGeom>
          <a:noFill/>
        </p:spPr>
      </p:pic>
    </p:spTree>
    <p:extLst>
      <p:ext uri="{142AFCDD-B5C9-48CD-927F-F90DDFEE6D2E}">
        <p14:creationId xmlns:p14="http://schemas.microsoft.com/office/powerpoint/2010/main" val="1712202101442"/>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3.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2024-04-03T14:18:19Z</dcterms:created>
  <dcterms:modified xsi:type="dcterms:W3CDTF">2024-04-04T09:11:14Z</dcterms:modified>
</cp:coreProperties>
</file>