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36-2083&amp;10099"/>
          <p:cNvSpPr/>
          <p:nvPr userDrawn="1">
            <p:custDataLst>
              <p:tags r:id="rId2"/>
            </p:custDataLst>
          </p:nvPr>
        </p:nvSpPr>
        <p:spPr>
          <a:xfrm>
            <a:off x="0" y="2377440"/>
            <a:ext cx="5193792" cy="4480560"/>
          </a:xfrm>
          <a:custGeom>
            <a:avLst/>
            <a:gdLst/>
            <a:ahLst/>
            <a:cxnLst/>
            <a:rect l="l" t="t" r="r" b="b"/>
            <a:pathLst>
              <a:path w="5193792" h="4480560">
                <a:moveTo>
                  <a:pt x="4828032" y="4480560"/>
                </a:moveTo>
                <a:lnTo>
                  <a:pt x="0" y="4480560"/>
                </a:lnTo>
                <a:lnTo>
                  <a:pt x="0" y="896112"/>
                </a:lnTo>
                <a:cubicBezTo>
                  <a:pt x="548640" y="338328"/>
                  <a:pt x="1307592" y="0"/>
                  <a:pt x="2148840" y="0"/>
                </a:cubicBezTo>
                <a:cubicBezTo>
                  <a:pt x="3831336" y="0"/>
                  <a:pt x="5193792" y="1362456"/>
                  <a:pt x="5193792" y="3044952"/>
                </a:cubicBezTo>
                <a:cubicBezTo>
                  <a:pt x="5193792" y="3566160"/>
                  <a:pt x="5065776" y="4050792"/>
                  <a:pt x="4828032" y="4480560"/>
                </a:cubicBezTo>
              </a:path>
            </a:pathLst>
          </a:custGeom>
          <a:solidFill>
            <a:schemeClr val="tx2">
              <a:alpha val="5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7 (Stroke)_#color-2083&amp;10102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505456" cy="3108960"/>
          </a:xfrm>
          <a:custGeom>
            <a:avLst/>
            <a:gdLst/>
            <a:ahLst/>
            <a:cxnLst/>
            <a:rect l="l" t="t" r="r" b="b"/>
            <a:pathLst>
              <a:path w="2505456" h="3108960">
                <a:moveTo>
                  <a:pt x="0" y="2505456"/>
                </a:moveTo>
                <a:cubicBezTo>
                  <a:pt x="100584" y="2523744"/>
                  <a:pt x="201168" y="2532888"/>
                  <a:pt x="301752" y="2532888"/>
                </a:cubicBezTo>
                <a:cubicBezTo>
                  <a:pt x="1207008" y="2532888"/>
                  <a:pt x="1938528" y="1801368"/>
                  <a:pt x="1938528" y="905256"/>
                </a:cubicBezTo>
                <a:cubicBezTo>
                  <a:pt x="1938528" y="566928"/>
                  <a:pt x="1837944" y="256032"/>
                  <a:pt x="1664208" y="0"/>
                </a:cubicBezTo>
                <a:lnTo>
                  <a:pt x="2313432" y="0"/>
                </a:lnTo>
                <a:cubicBezTo>
                  <a:pt x="2441448" y="274320"/>
                  <a:pt x="2505456" y="576072"/>
                  <a:pt x="2505456" y="905256"/>
                </a:cubicBezTo>
                <a:cubicBezTo>
                  <a:pt x="2505456" y="2121408"/>
                  <a:pt x="1517904" y="3108960"/>
                  <a:pt x="301752" y="3108960"/>
                </a:cubicBezTo>
                <a:cubicBezTo>
                  <a:pt x="201168" y="3108960"/>
                  <a:pt x="100584" y="3099816"/>
                  <a:pt x="0" y="3081528"/>
                </a:cubicBezTo>
                <a:lnTo>
                  <a:pt x="0" y="2505456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38_#color-2082&amp;9905"/>
          <p:cNvSpPr/>
          <p:nvPr userDrawn="1">
            <p:custDataLst>
              <p:tags r:id="rId4"/>
            </p:custDataLst>
          </p:nvPr>
        </p:nvSpPr>
        <p:spPr>
          <a:xfrm>
            <a:off x="9464040" y="4379976"/>
            <a:ext cx="1609344" cy="1609344"/>
          </a:xfrm>
          <a:prstGeom prst="ellipse">
            <a:avLst/>
          </a:prstGeom>
          <a:solidFill>
            <a:schemeClr val="accent1"/>
          </a:solidFill>
        </p:spPr>
      </p:sp>
      <p:sp>
        <p:nvSpPr>
          <p:cNvPr id="11" name="Ellipse 39-2082&amp;9906"/>
          <p:cNvSpPr/>
          <p:nvPr userDrawn="1">
            <p:custDataLst>
              <p:tags r:id="rId5"/>
            </p:custDataLst>
          </p:nvPr>
        </p:nvSpPr>
        <p:spPr>
          <a:xfrm>
            <a:off x="11338560" y="3617849"/>
            <a:ext cx="530352" cy="530352"/>
          </a:xfrm>
          <a:prstGeom prst="ellipse">
            <a:avLst/>
          </a:prstGeom>
          <a:solidFill>
            <a:schemeClr val="tx2">
              <a:alpha val="43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870709" y="1862454"/>
            <a:ext cx="9467850" cy="2628901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870709" y="4790127"/>
            <a:ext cx="7492365" cy="1177603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Ellipse 36-2082&amp;9912"/>
          <p:cNvSpPr/>
          <p:nvPr userDrawn="1">
            <p:custDataLst>
              <p:tags r:id="rId5"/>
            </p:custDataLst>
          </p:nvPr>
        </p:nvSpPr>
        <p:spPr>
          <a:xfrm>
            <a:off x="6976872" y="1005840"/>
            <a:ext cx="4343400" cy="4343400"/>
          </a:xfrm>
          <a:prstGeom prst="ellipse">
            <a:avLst/>
          </a:prstGeom>
          <a:solidFill>
            <a:schemeClr val="tx2">
              <a:alpha val="5000"/>
            </a:schemeClr>
          </a:solidFill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Ellipse 37 (Stroke)_#color-2083&amp;10105"/>
          <p:cNvSpPr/>
          <p:nvPr userDrawn="1">
            <p:custDataLst>
              <p:tags r:id="rId6"/>
            </p:custDataLst>
          </p:nvPr>
        </p:nvSpPr>
        <p:spPr>
          <a:xfrm>
            <a:off x="7159752" y="0"/>
            <a:ext cx="3977640" cy="2258568"/>
          </a:xfrm>
          <a:custGeom>
            <a:avLst/>
            <a:gdLst/>
            <a:ahLst/>
            <a:cxnLst/>
            <a:rect l="l" t="t" r="r" b="b"/>
            <a:pathLst>
              <a:path w="3977640" h="2258568">
                <a:moveTo>
                  <a:pt x="594360" y="0"/>
                </a:moveTo>
                <a:cubicBezTo>
                  <a:pt x="576072" y="82296"/>
                  <a:pt x="576072" y="173736"/>
                  <a:pt x="576072" y="265176"/>
                </a:cubicBezTo>
                <a:cubicBezTo>
                  <a:pt x="576072" y="1051560"/>
                  <a:pt x="1207008" y="1682496"/>
                  <a:pt x="1984248" y="1682496"/>
                </a:cubicBezTo>
                <a:cubicBezTo>
                  <a:pt x="2770632" y="1682496"/>
                  <a:pt x="3401568" y="1051560"/>
                  <a:pt x="3401568" y="265176"/>
                </a:cubicBezTo>
                <a:cubicBezTo>
                  <a:pt x="3401568" y="173736"/>
                  <a:pt x="3392424" y="82296"/>
                  <a:pt x="3374136" y="0"/>
                </a:cubicBezTo>
                <a:lnTo>
                  <a:pt x="3959352" y="0"/>
                </a:lnTo>
                <a:cubicBezTo>
                  <a:pt x="3968496" y="91440"/>
                  <a:pt x="3977640" y="173736"/>
                  <a:pt x="3977640" y="265176"/>
                </a:cubicBezTo>
                <a:cubicBezTo>
                  <a:pt x="3977640" y="1362456"/>
                  <a:pt x="3081528" y="2258568"/>
                  <a:pt x="1984248" y="2258568"/>
                </a:cubicBezTo>
                <a:cubicBezTo>
                  <a:pt x="886968" y="2258568"/>
                  <a:pt x="0" y="1362456"/>
                  <a:pt x="0" y="265176"/>
                </a:cubicBezTo>
                <a:cubicBezTo>
                  <a:pt x="0" y="173736"/>
                  <a:pt x="9144" y="91440"/>
                  <a:pt x="18288" y="0"/>
                </a:cubicBezTo>
                <a:lnTo>
                  <a:pt x="59436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7709207" y="2637205"/>
            <a:ext cx="2880000" cy="1081088"/>
          </a:xfrm>
        </p:spPr>
        <p:txBody>
          <a:bodyPr wrap="square" anchor="b">
            <a:normAutofit/>
          </a:bodyPr>
          <a:lstStyle>
            <a:lvl1pPr algn="ctr">
              <a:defRPr sz="43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36_#color-2083&amp;10108"/>
          <p:cNvSpPr/>
          <p:nvPr userDrawn="1">
            <p:custDataLst>
              <p:tags r:id="rId2"/>
            </p:custDataLst>
          </p:nvPr>
        </p:nvSpPr>
        <p:spPr>
          <a:xfrm>
            <a:off x="0" y="566928"/>
            <a:ext cx="5422392" cy="6291072"/>
          </a:xfrm>
          <a:custGeom>
            <a:avLst/>
            <a:gdLst/>
            <a:ahLst/>
            <a:cxnLst/>
            <a:rect l="l" t="t" r="r" b="b"/>
            <a:pathLst>
              <a:path w="5422392" h="6291072">
                <a:moveTo>
                  <a:pt x="4425696" y="6291072"/>
                </a:moveTo>
                <a:lnTo>
                  <a:pt x="0" y="6291072"/>
                </a:lnTo>
                <a:lnTo>
                  <a:pt x="0" y="393192"/>
                </a:lnTo>
                <a:cubicBezTo>
                  <a:pt x="502920" y="137160"/>
                  <a:pt x="1069848" y="0"/>
                  <a:pt x="1673352" y="0"/>
                </a:cubicBezTo>
                <a:cubicBezTo>
                  <a:pt x="3739896" y="0"/>
                  <a:pt x="5422392" y="1673352"/>
                  <a:pt x="5422392" y="3749040"/>
                </a:cubicBezTo>
                <a:cubicBezTo>
                  <a:pt x="5422392" y="4727448"/>
                  <a:pt x="5047488" y="5614416"/>
                  <a:pt x="4425696" y="6291072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9" name="Ellipse 38_#color_#strokes-2083&amp;10111"/>
          <p:cNvSpPr/>
          <p:nvPr userDrawn="1">
            <p:custDataLst>
              <p:tags r:id="rId3"/>
            </p:custDataLst>
          </p:nvPr>
        </p:nvSpPr>
        <p:spPr>
          <a:xfrm>
            <a:off x="11314176" y="1463040"/>
            <a:ext cx="877824" cy="1399032"/>
          </a:xfrm>
          <a:custGeom>
            <a:avLst/>
            <a:gdLst/>
            <a:ahLst/>
            <a:cxnLst/>
            <a:rect l="l" t="t" r="r" b="b"/>
            <a:pathLst>
              <a:path w="877824" h="1399032">
                <a:moveTo>
                  <a:pt x="877824" y="18288"/>
                </a:moveTo>
                <a:lnTo>
                  <a:pt x="877824" y="1371600"/>
                </a:lnTo>
                <a:cubicBezTo>
                  <a:pt x="822960" y="1389888"/>
                  <a:pt x="758952" y="1399032"/>
                  <a:pt x="694944" y="1399032"/>
                </a:cubicBezTo>
                <a:cubicBezTo>
                  <a:pt x="310896" y="1399032"/>
                  <a:pt x="0" y="1088136"/>
                  <a:pt x="0" y="694944"/>
                </a:cubicBezTo>
                <a:cubicBezTo>
                  <a:pt x="0" y="310896"/>
                  <a:pt x="310896" y="0"/>
                  <a:pt x="694944" y="0"/>
                </a:cubicBezTo>
                <a:cubicBezTo>
                  <a:pt x="758952" y="0"/>
                  <a:pt x="822960" y="9144"/>
                  <a:pt x="877824" y="18288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0" name="Ellipse 39_#color_#strokes-2082&amp;9935"/>
          <p:cNvSpPr/>
          <p:nvPr userDrawn="1">
            <p:custDataLst>
              <p:tags r:id="rId4"/>
            </p:custDataLst>
          </p:nvPr>
        </p:nvSpPr>
        <p:spPr>
          <a:xfrm>
            <a:off x="10131552" y="301752"/>
            <a:ext cx="530352" cy="530352"/>
          </a:xfrm>
          <a:prstGeom prst="ellipse">
            <a:avLst/>
          </a:prstGeom>
          <a:solidFill>
            <a:schemeClr val="tx2">
              <a:alpha val="43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50890" y="1621790"/>
            <a:ext cx="5464175" cy="2789555"/>
          </a:xfrm>
        </p:spPr>
        <p:txBody>
          <a:bodyPr wrap="square" anchor="ctr" anchorCtr="0">
            <a:normAutofit/>
          </a:bodyPr>
          <a:lstStyle>
            <a:lvl1pPr algn="l">
              <a:defRPr sz="4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130518" y="665438"/>
            <a:ext cx="4402908" cy="4700971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53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480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31320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4800" y="136440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4800" y="2061275"/>
            <a:ext cx="5157787" cy="4128388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311612" y="1364400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311612" y="2061275"/>
            <a:ext cx="5183188" cy="4128388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4800" y="1296000"/>
            <a:ext cx="1080000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36-2083&amp;10120"/>
          <p:cNvSpPr/>
          <p:nvPr userDrawn="1">
            <p:custDataLst>
              <p:tags r:id="rId2"/>
            </p:custDataLst>
          </p:nvPr>
        </p:nvSpPr>
        <p:spPr>
          <a:xfrm>
            <a:off x="0" y="2679192"/>
            <a:ext cx="5056632" cy="4178808"/>
          </a:xfrm>
          <a:custGeom>
            <a:avLst/>
            <a:gdLst/>
            <a:ahLst/>
            <a:cxnLst/>
            <a:rect l="l" t="t" r="r" b="b"/>
            <a:pathLst>
              <a:path w="5056632" h="4178808">
                <a:moveTo>
                  <a:pt x="4837176" y="4178808"/>
                </a:moveTo>
                <a:lnTo>
                  <a:pt x="0" y="4178808"/>
                </a:lnTo>
                <a:lnTo>
                  <a:pt x="0" y="758952"/>
                </a:lnTo>
                <a:cubicBezTo>
                  <a:pt x="539496" y="283464"/>
                  <a:pt x="1243584" y="0"/>
                  <a:pt x="2011680" y="0"/>
                </a:cubicBezTo>
                <a:cubicBezTo>
                  <a:pt x="3694176" y="0"/>
                  <a:pt x="5056632" y="1362456"/>
                  <a:pt x="5056632" y="3044952"/>
                </a:cubicBezTo>
                <a:cubicBezTo>
                  <a:pt x="5056632" y="3447288"/>
                  <a:pt x="4974336" y="3831336"/>
                  <a:pt x="4837176" y="4178808"/>
                </a:cubicBezTo>
              </a:path>
            </a:pathLst>
          </a:custGeom>
          <a:solidFill>
            <a:schemeClr val="tx2">
              <a:alpha val="5000"/>
            </a:schemeClr>
          </a:solidFill>
        </p:spPr>
      </p:sp>
      <p:sp>
        <p:nvSpPr>
          <p:cNvPr id="8" name="Ellipse 38_#color_#strokes-2082&amp;9949"/>
          <p:cNvSpPr/>
          <p:nvPr userDrawn="1">
            <p:custDataLst>
              <p:tags r:id="rId3"/>
            </p:custDataLst>
          </p:nvPr>
        </p:nvSpPr>
        <p:spPr>
          <a:xfrm>
            <a:off x="9537192" y="1152144"/>
            <a:ext cx="1298448" cy="1298448"/>
          </a:xfrm>
          <a:prstGeom prst="ellipse">
            <a:avLst/>
          </a:prstGeom>
          <a:solidFill>
            <a:schemeClr val="tx2">
              <a:alpha val="43000"/>
            </a:schemeClr>
          </a:solidFill>
        </p:spPr>
      </p:sp>
      <p:sp>
        <p:nvSpPr>
          <p:cNvPr id="9" name="Ellipse 37 (Stroke)_#color-2083&amp;10123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2368296" cy="3410712"/>
          </a:xfrm>
          <a:custGeom>
            <a:avLst/>
            <a:gdLst/>
            <a:ahLst/>
            <a:cxnLst/>
            <a:rect l="l" t="t" r="r" b="b"/>
            <a:pathLst>
              <a:path w="2368296" h="3410712">
                <a:moveTo>
                  <a:pt x="0" y="2834640"/>
                </a:moveTo>
                <a:cubicBezTo>
                  <a:pt x="54864" y="2834640"/>
                  <a:pt x="109728" y="2834640"/>
                  <a:pt x="164592" y="2834640"/>
                </a:cubicBezTo>
                <a:cubicBezTo>
                  <a:pt x="1069848" y="2834640"/>
                  <a:pt x="1801368" y="2112264"/>
                  <a:pt x="1801368" y="1207008"/>
                </a:cubicBezTo>
                <a:cubicBezTo>
                  <a:pt x="1801368" y="731520"/>
                  <a:pt x="1591056" y="301752"/>
                  <a:pt x="1261872" y="0"/>
                </a:cubicBezTo>
                <a:lnTo>
                  <a:pt x="2011680" y="0"/>
                </a:lnTo>
                <a:cubicBezTo>
                  <a:pt x="2240280" y="347472"/>
                  <a:pt x="2368296" y="758952"/>
                  <a:pt x="2368296" y="1207008"/>
                </a:cubicBezTo>
                <a:cubicBezTo>
                  <a:pt x="2368296" y="2423160"/>
                  <a:pt x="1380744" y="3410712"/>
                  <a:pt x="164592" y="3410712"/>
                </a:cubicBezTo>
                <a:cubicBezTo>
                  <a:pt x="109728" y="3410712"/>
                  <a:pt x="54864" y="3410712"/>
                  <a:pt x="0" y="3401568"/>
                </a:cubicBezTo>
                <a:lnTo>
                  <a:pt x="0" y="283464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40_#color_#strokes-2082&amp;9950"/>
          <p:cNvSpPr/>
          <p:nvPr userDrawn="1">
            <p:custDataLst>
              <p:tags r:id="rId5"/>
            </p:custDataLst>
          </p:nvPr>
        </p:nvSpPr>
        <p:spPr>
          <a:xfrm>
            <a:off x="10899648" y="3429000"/>
            <a:ext cx="530352" cy="530352"/>
          </a:xfrm>
          <a:prstGeom prst="ellipse">
            <a:avLst/>
          </a:prstGeom>
          <a:solidFill>
            <a:schemeClr val="accent1"/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841500" y="555752"/>
            <a:ext cx="10096500" cy="3249648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841500" y="4217290"/>
            <a:ext cx="10096500" cy="1931921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37 (Stroke)_#color-2083&amp;10114"/>
          <p:cNvSpPr/>
          <p:nvPr userDrawn="1">
            <p:custDataLst>
              <p:tags r:id="rId12"/>
            </p:custDataLst>
          </p:nvPr>
        </p:nvSpPr>
        <p:spPr>
          <a:xfrm>
            <a:off x="10497312" y="0"/>
            <a:ext cx="1691640" cy="1591056"/>
          </a:xfrm>
          <a:custGeom>
            <a:avLst/>
            <a:gdLst/>
            <a:ahLst/>
            <a:cxnLst/>
            <a:rect l="l" t="t" r="r" b="b"/>
            <a:pathLst>
              <a:path w="1691640" h="1591056">
                <a:moveTo>
                  <a:pt x="402336" y="0"/>
                </a:moveTo>
                <a:cubicBezTo>
                  <a:pt x="374904" y="82296"/>
                  <a:pt x="365760" y="164592"/>
                  <a:pt x="365760" y="246888"/>
                </a:cubicBezTo>
                <a:cubicBezTo>
                  <a:pt x="365760" y="786384"/>
                  <a:pt x="804672" y="1225296"/>
                  <a:pt x="1344168" y="1225296"/>
                </a:cubicBezTo>
                <a:cubicBezTo>
                  <a:pt x="1472184" y="1225296"/>
                  <a:pt x="1591056" y="1207008"/>
                  <a:pt x="1691640" y="1161288"/>
                </a:cubicBezTo>
                <a:lnTo>
                  <a:pt x="1691640" y="1545336"/>
                </a:lnTo>
                <a:cubicBezTo>
                  <a:pt x="1581912" y="1581912"/>
                  <a:pt x="1463040" y="1591056"/>
                  <a:pt x="1344168" y="1591056"/>
                </a:cubicBezTo>
                <a:cubicBezTo>
                  <a:pt x="603504" y="1591056"/>
                  <a:pt x="0" y="987552"/>
                  <a:pt x="0" y="246888"/>
                </a:cubicBezTo>
                <a:cubicBezTo>
                  <a:pt x="0" y="164592"/>
                  <a:pt x="9144" y="82296"/>
                  <a:pt x="18288" y="0"/>
                </a:cubicBezTo>
                <a:lnTo>
                  <a:pt x="402336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3" name="Ellipse 36-2083&amp;10117"/>
          <p:cNvSpPr/>
          <p:nvPr userDrawn="1">
            <p:custDataLst>
              <p:tags r:id="rId13"/>
            </p:custDataLst>
          </p:nvPr>
        </p:nvSpPr>
        <p:spPr>
          <a:xfrm>
            <a:off x="905256" y="5687568"/>
            <a:ext cx="2715768" cy="1170432"/>
          </a:xfrm>
          <a:custGeom>
            <a:avLst/>
            <a:gdLst/>
            <a:ahLst/>
            <a:cxnLst/>
            <a:rect l="l" t="t" r="r" b="b"/>
            <a:pathLst>
              <a:path w="2715768" h="1170432">
                <a:moveTo>
                  <a:pt x="2715768" y="1170432"/>
                </a:moveTo>
                <a:lnTo>
                  <a:pt x="0" y="1170432"/>
                </a:lnTo>
                <a:cubicBezTo>
                  <a:pt x="100584" y="502920"/>
                  <a:pt x="667512" y="0"/>
                  <a:pt x="1353312" y="0"/>
                </a:cubicBezTo>
                <a:cubicBezTo>
                  <a:pt x="2048256" y="0"/>
                  <a:pt x="2615184" y="502920"/>
                  <a:pt x="2715768" y="1170432"/>
                </a:cubicBezTo>
              </a:path>
            </a:pathLst>
          </a:custGeom>
          <a:solidFill>
            <a:schemeClr val="tx2">
              <a:alpha val="5000"/>
            </a:schemeClr>
          </a:solidFill>
        </p:spPr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4800" y="1364400"/>
            <a:ext cx="10800000" cy="48132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48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1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05.xml"/><Relationship Id="rId3" Type="http://schemas.openxmlformats.org/officeDocument/2006/relationships/image" Target="../media/image1.png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>
                <a:ea typeface="+mj-ea"/>
              </a:rPr>
              <a:t>DIGITAL PORTFOLIO</a:t>
            </a:r>
            <a:endParaRPr lang="en-US">
              <a:ea typeface="+mj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1870710" y="4491355"/>
            <a:ext cx="9468485" cy="2044065"/>
          </a:xfrm>
        </p:spPr>
        <p:txBody>
          <a:bodyPr>
            <a:normAutofit fontScale="80000"/>
          </a:bodyPr>
          <a:p>
            <a:r>
              <a:rPr lang="en-US">
                <a:ea typeface="+mn-ea"/>
              </a:rPr>
              <a:t>Name                       :  PRAKASHRAJ C</a:t>
            </a:r>
            <a:endParaRPr lang="en-US">
              <a:ea typeface="+mn-ea"/>
            </a:endParaRPr>
          </a:p>
          <a:p>
            <a:r>
              <a:rPr lang="en-US">
                <a:ea typeface="+mn-ea"/>
              </a:rPr>
              <a:t>REGISTER NO &amp;NMID  :  </a:t>
            </a:r>
            <a:r>
              <a:rPr>
                <a:sym typeface="+mn-ea"/>
              </a:rPr>
              <a:t>241310418025210</a:t>
            </a:r>
            <a:r>
              <a:rPr lang="en-US">
                <a:sym typeface="+mn-ea"/>
              </a:rPr>
              <a:t>27</a:t>
            </a:r>
            <a:r>
              <a:rPr>
                <a:sym typeface="+mn-ea"/>
              </a:rPr>
              <a:t>  &amp;                                                                          	           </a:t>
            </a:r>
            <a:r>
              <a:rPr lang="en-US">
                <a:sym typeface="+mn-ea"/>
              </a:rPr>
              <a:t>             </a:t>
            </a:r>
            <a:r>
              <a:rPr>
                <a:sym typeface="+mn-ea"/>
              </a:rPr>
              <a:t> asanm10424cs</a:t>
            </a:r>
            <a:r>
              <a:rPr lang="en-US">
                <a:sym typeface="+mn-ea"/>
              </a:rPr>
              <a:t>38</a:t>
            </a:r>
            <a:endParaRPr lang="en-US">
              <a:ea typeface="+mn-ea"/>
            </a:endParaRPr>
          </a:p>
          <a:p>
            <a:r>
              <a:rPr lang="en-US">
                <a:ea typeface="+mn-ea"/>
              </a:rPr>
              <a:t>DEPARTMENT            :  Bsc COMPUTER SCIENCE</a:t>
            </a:r>
            <a:endParaRPr lang="en-US">
              <a:ea typeface="+mn-ea"/>
            </a:endParaRPr>
          </a:p>
          <a:p>
            <a:r>
              <a:rPr lang="en-US">
                <a:ea typeface="+mn-ea"/>
              </a:rPr>
              <a:t>COLLEGE                  :  JAWAHAR SCIENCE COLLEGE </a:t>
            </a:r>
            <a:endParaRPr lang="en-US"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en-US">
                <a:solidFill>
                  <a:srgbClr val="00B0F0"/>
                </a:solidFill>
                <a:sym typeface="+mn-ea"/>
              </a:rPr>
              <a:t>Results and Screenshots</a:t>
            </a:r>
            <a:endParaRPr lang="en-US"/>
          </a:p>
        </p:txBody>
      </p:sp>
      <p:pic>
        <p:nvPicPr>
          <p:cNvPr id="4" name="Content Placeholder 3" descr="ravi chandran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67635" y="1395730"/>
            <a:ext cx="6856730" cy="50615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en-US">
                <a:solidFill>
                  <a:srgbClr val="00B0F0"/>
                </a:solidFill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en-US">
                <a:solidFill>
                  <a:srgbClr val="FF0000"/>
                </a:solidFill>
              </a:rPr>
              <a:t>We successfully developed a simple, reliable video player that puts the user experience first.</a:t>
            </a:r>
            <a:endParaRPr lang="en-US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>
                <a:solidFill>
                  <a:schemeClr val="accent1"/>
                </a:solidFill>
              </a:rPr>
              <a:t>Potential Future Improvements:</a:t>
            </a:r>
            <a:endParaRPr lang="en-US" altLang="en-US">
              <a:solidFill>
                <a:schemeClr val="accent1"/>
              </a:solidFill>
            </a:endParaRPr>
          </a:p>
          <a:p>
            <a:r>
              <a:rPr lang="en-US" altLang="en-US"/>
              <a:t>Add support for a wider range of video formats.</a:t>
            </a:r>
            <a:endParaRPr lang="en-US" altLang="en-US"/>
          </a:p>
          <a:p>
            <a:r>
              <a:rPr lang="en-US" altLang="en-US"/>
              <a:t>Implement a subtitle or closed captioning feature.</a:t>
            </a:r>
            <a:endParaRPr lang="en-US" altLang="en-US"/>
          </a:p>
          <a:p>
            <a:r>
              <a:rPr lang="en-US" altLang="en-US"/>
              <a:t>Add a "dark mode" for better viewing in low-light environments.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>
                <a:solidFill>
                  <a:schemeClr val="accent1"/>
                </a:solidFill>
                <a:sym typeface="+mn-ea"/>
              </a:rPr>
              <a:t>PROJECT TITLE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en-US" sz="5000">
                <a:solidFill>
                  <a:srgbClr val="FF0000"/>
                </a:solidFill>
              </a:rPr>
              <a:t>    </a:t>
            </a:r>
            <a:endParaRPr lang="en-US" sz="500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5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5000">
                <a:solidFill>
                  <a:srgbClr val="FF0000"/>
                </a:solidFill>
              </a:rPr>
              <a:t>      SIMPLE VIDEO PLAYER</a:t>
            </a:r>
            <a:endParaRPr lang="en-US" sz="50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/>
              <a:t>AJENDA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Problem Statement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Project Overview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End Users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Tools and Technologies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Portfolio design and Layout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Features and Functionality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Results and Screenshots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r>
              <a:rPr altLang="en-US" sz="2400">
                <a:solidFill>
                  <a:srgbClr val="00B0F0"/>
                </a:solidFill>
                <a:sym typeface="+mn-ea"/>
              </a:rPr>
              <a:t>Conclusion</a:t>
            </a:r>
            <a:endParaRPr lang="en-US" altLang="en-US" sz="2400">
              <a:solidFill>
                <a:srgbClr val="00B0F0"/>
              </a:solidFill>
            </a:endParaRPr>
          </a:p>
          <a:p>
            <a:pPr marL="2171700" lvl="4" indent="-342900">
              <a:buAutoNum type="arabicPeriod"/>
            </a:pPr>
            <a:endParaRPr lang="en-US" altLang="en-US" sz="2400">
              <a:solidFill>
                <a:srgbClr val="00B0F0"/>
              </a:solidFill>
            </a:endParaRPr>
          </a:p>
          <a:p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en-US">
                <a:solidFill>
                  <a:srgbClr val="00B0F0"/>
                </a:solidFill>
                <a:sym typeface="+mn-ea"/>
              </a:rPr>
              <a:t>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en-US"/>
              <a:t>The Challenge</a:t>
            </a:r>
            <a:endParaRPr lang="en-US" altLang="en-US"/>
          </a:p>
          <a:p>
            <a:r>
              <a:rPr lang="en-US" altLang="en-US"/>
              <a:t>Modern video players are often bloated with complex features that are not needed for basic video playback.</a:t>
            </a:r>
            <a:endParaRPr lang="en-US" altLang="en-US"/>
          </a:p>
          <a:p>
            <a:r>
              <a:rPr lang="en-US" altLang="en-US"/>
              <a:t>Users need a straightforward, clutter-free way to watch videos without navigating through confusing menus or settings.</a:t>
            </a:r>
            <a:endParaRPr lang="en-US" altLang="en-US"/>
          </a:p>
          <a:p>
            <a:r>
              <a:rPr lang="en-US" altLang="en-US"/>
              <a:t>This complexity leads to a poor user experience for people who simply want to play, pause, or fast-forward a video.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US">
                <a:solidFill>
                  <a:schemeClr val="accent5"/>
                </a:solidFill>
              </a:rPr>
              <a:t>Project Overview</a:t>
            </a:r>
            <a:endParaRPr lang="en-US" alt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We've developed a simple video player designed for core functionality and ease of use.</a:t>
            </a:r>
            <a:endParaRPr lang="en-US" altLang="en-US"/>
          </a:p>
          <a:p>
            <a:r>
              <a:rPr lang="en-US" altLang="en-US"/>
              <a:t>The goal of this project is to provide a clean, intuitive interface for playing video files.</a:t>
            </a:r>
            <a:endParaRPr lang="en-US" altLang="en-US"/>
          </a:p>
          <a:p>
            <a:r>
              <a:rPr lang="en-US" altLang="en-US"/>
              <a:t>Our application removes unnecessary features to focus on a seamless and efficient viewing experience.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US"/>
              <a:t> </a:t>
            </a:r>
            <a:r>
              <a:rPr lang="en-US" altLang="en-US">
                <a:solidFill>
                  <a:schemeClr val="accent5"/>
                </a:solidFill>
              </a:rPr>
              <a:t>End Users</a:t>
            </a:r>
            <a:endParaRPr lang="en-US" alt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en-US"/>
              <a:t>Casual viewers: People who want to quickly play a video without dealing with complex software.</a:t>
            </a:r>
            <a:endParaRPr lang="en-US" altLang="en-US"/>
          </a:p>
          <a:p>
            <a:r>
              <a:rPr lang="en-US" altLang="en-US"/>
              <a:t>Students and educators: Individuals who need to watch and review lectures or educational content.</a:t>
            </a:r>
            <a:endParaRPr lang="en-US" altLang="en-US"/>
          </a:p>
          <a:p>
            <a:r>
              <a:rPr lang="en-US" altLang="en-US"/>
              <a:t>Content creators: Developers or designers who need a lightweight tool to preview their video files.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en-US">
                <a:solidFill>
                  <a:schemeClr val="accent5"/>
                </a:solidFill>
              </a:rPr>
              <a:t>Tools and Technologies</a:t>
            </a:r>
            <a:endParaRPr lang="en-US" alt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 sz="2600" b="1"/>
              <a:t>Our Tech Stack :</a:t>
            </a:r>
            <a:endParaRPr lang="en-US" altLang="en-US" sz="2600" b="1"/>
          </a:p>
          <a:p>
            <a:r>
              <a:rPr lang="en-US" altLang="en-US"/>
              <a:t>Frontend: HTML5, CSS3, JavaScript</a:t>
            </a:r>
            <a:endParaRPr lang="en-US" altLang="en-US"/>
          </a:p>
          <a:p>
            <a:r>
              <a:rPr lang="en-US" altLang="en-US"/>
              <a:t>Video API: The native HTML &lt;video&gt; element</a:t>
            </a:r>
            <a:endParaRPr lang="en-US" altLang="en-US"/>
          </a:p>
          <a:p>
            <a:r>
              <a:rPr lang="en-US" altLang="en-US"/>
              <a:t>Libraries: [List any specific libraries you used, e.g., video.js, a specific UI framework]</a:t>
            </a:r>
            <a:endParaRPr lang="en-US" altLang="en-US"/>
          </a:p>
          <a:p>
            <a:r>
              <a:rPr lang="en-US" altLang="en-US"/>
              <a:t>Deployment: [Where did you host it, e.g., GitHub Pages, Netlify]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en-US">
                <a:solidFill>
                  <a:srgbClr val="00B0F0"/>
                </a:solidFill>
                <a:sym typeface="+mn-ea"/>
              </a:rPr>
              <a:t>Portfolio design and Layout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en-US" sz="2600"/>
              <a:t>User-Centric Design :</a:t>
            </a:r>
            <a:endParaRPr lang="en-US" altLang="en-US" sz="2600"/>
          </a:p>
          <a:p>
            <a:r>
              <a:rPr lang="en-US" altLang="en-US"/>
              <a:t>Minimalist Aesthetic: The design is clean and unobtrusive, allowing the video to be the main focus.</a:t>
            </a:r>
            <a:endParaRPr lang="en-US" altLang="en-US"/>
          </a:p>
          <a:p>
            <a:r>
              <a:rPr lang="en-US" altLang="en-US"/>
              <a:t>Key Components: The video viewport, a play/pause button, a timeline/seek bar, and a volume control.</a:t>
            </a:r>
            <a:endParaRPr lang="en-US" altLang="en-US"/>
          </a:p>
          <a:p>
            <a:r>
              <a:rPr lang="en-US" altLang="en-US"/>
              <a:t>Intuitive Layout: The controls are simple and accessible, placed in a standard layout that users are already familiar with.</a:t>
            </a:r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altLang="en-US">
                <a:solidFill>
                  <a:srgbClr val="00B0F0"/>
                </a:solidFill>
                <a:sym typeface="+mn-ea"/>
              </a:rPr>
              <a:t>Features and Functionality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600"/>
              <a:t>Core Features :</a:t>
            </a:r>
            <a:endParaRPr lang="en-US" altLang="en-US" sz="2600"/>
          </a:p>
          <a:p>
            <a:r>
              <a:rPr lang="en-US" altLang="en-US"/>
              <a:t>Video Playback: Plays standard video formats like MP4.</a:t>
            </a:r>
            <a:endParaRPr lang="en-US" altLang="en-US"/>
          </a:p>
          <a:p>
            <a:r>
              <a:rPr lang="en-US" altLang="en-US"/>
              <a:t>Play/Pause Controls: A toggle button to start and stop the video.</a:t>
            </a:r>
            <a:endParaRPr lang="en-US" altLang="en-US"/>
          </a:p>
          <a:p>
            <a:r>
              <a:rPr lang="en-US" altLang="en-US"/>
              <a:t>Seek Bar: Allows users to easily jump to any point in the video's timeline.</a:t>
            </a:r>
            <a:endParaRPr lang="en-US" altLang="en-US"/>
          </a:p>
          <a:p>
            <a:r>
              <a:rPr lang="en-US" altLang="en-US"/>
              <a:t>Volume Control: A slider to adjust the audio level.</a:t>
            </a:r>
            <a:endParaRPr lang="en-US" altLang="en-US"/>
          </a:p>
          <a:p>
            <a:r>
              <a:rPr lang="en-US" altLang="en-US"/>
              <a:t>Full-Screen Mode: An option to expand the video to fill the entire screen.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1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187"/>
</p:tagLst>
</file>

<file path=ppt/tags/tag7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187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87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187_1*a*1"/>
  <p:tag name="KSO_WM_TEMPLATE_CATEGORY" val="custom"/>
  <p:tag name="KSO_WM_TEMPLATE_INDEX" val="20233187"/>
  <p:tag name="KSO_WM_UNIT_LAYERLEVEL" val="1"/>
  <p:tag name="KSO_WM_TAG_VERSION" val="3.0"/>
  <p:tag name="KSO_WM_BEAUTIFY_FLAG" val="#wm#"/>
  <p:tag name="KSO_WM_UNIT_PRESET_TEXT" val="The title goes here"/>
</p:tagLst>
</file>

<file path=ppt/tags/tag77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187_1*f*4"/>
  <p:tag name="KSO_WM_TEMPLATE_CATEGORY" val="custom"/>
  <p:tag name="KSO_WM_TEMPLATE_INDEX" val="20233187"/>
  <p:tag name="KSO_WM_UNIT_LAYERLEVEL" val="1"/>
  <p:tag name="KSO_WM_TAG_VERSION" val="3.0"/>
  <p:tag name="KSO_WM_BEAUTIFY_FLAG" val="#wm#"/>
  <p:tag name="KSO_WM_UNIT_PRESET_TEXT" val="Name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9"/>
  <p:tag name="KSO_WM_SLIDE_ID" val="custom2023318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187"/>
  <p:tag name="KSO_WM_SLIDE_LAYOUT" val="a_f"/>
  <p:tag name="KSO_WM_SLIDE_LAYOUT_CNT" val="1_1"/>
  <p:tag name="KSO_WM_SLIDE_THEME_ID" val="3323967"/>
  <p:tag name="KSO_WM_SLIDE_THEME_NAME" val="Z_20233187_Yellow Line Minimalist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3318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000"/>
      </a:accent1>
      <a:accent2>
        <a:srgbClr val="FF7A00"/>
      </a:accent2>
      <a:accent3>
        <a:srgbClr val="FF9900"/>
      </a:accent3>
      <a:accent4>
        <a:srgbClr val="75BD42"/>
      </a:accent4>
      <a:accent5>
        <a:srgbClr val="30C0B4"/>
      </a:accent5>
      <a:accent6>
        <a:srgbClr val="E54C5E"/>
      </a:accent6>
      <a:hlink>
        <a:srgbClr val="658BD5"/>
      </a:hlink>
      <a:folHlink>
        <a:srgbClr val="A16AA5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2789</Words>
  <Application>WPS Presentation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Lato</vt:lpstr>
      <vt:lpstr>Segoe Print</vt:lpstr>
      <vt:lpstr>Manrope ExtraBold</vt:lpstr>
      <vt:lpstr>Microsoft YaHei</vt:lpstr>
      <vt:lpstr>Arial Unicode MS</vt:lpstr>
      <vt:lpstr>Calibri Light</vt:lpstr>
      <vt:lpstr>Calibri</vt:lpstr>
      <vt:lpstr>Office Theme</vt:lpstr>
      <vt:lpstr>1_Office Theme</vt:lpstr>
      <vt:lpstr>DIGITAL PORTFOLIO</vt:lpstr>
      <vt:lpstr>PROJECT TITLE :</vt:lpstr>
      <vt:lpstr>AJENDA</vt:lpstr>
      <vt:lpstr>Problem Statement</vt:lpstr>
      <vt:lpstr>Project Overview</vt:lpstr>
      <vt:lpstr> End Users</vt:lpstr>
      <vt:lpstr>Tools and Technologies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ADMIN-1</dc:creator>
  <cp:lastModifiedBy>USER</cp:lastModifiedBy>
  <cp:revision>3</cp:revision>
  <dcterms:created xsi:type="dcterms:W3CDTF">2025-08-28T15:23:00Z</dcterms:created>
  <dcterms:modified xsi:type="dcterms:W3CDTF">2025-09-02T12:37:30Z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FF950C4DCEA64D0A854AAB39499E7245_13</vt:lpwstr>
  </property>
  <property fmtid="{D5CDD505-2E9C-101B-9397-08002B2CF9AE}" pid="3" name="KSOProductBuildVer">
    <vt:lpwstr>1033-12.2.0.22549</vt:lpwstr>
  </property>
</Properties>
</file>