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56"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83BBE7-AC3D-4416-9A9A-C4FF95D98CCB}" type="datetimeFigureOut">
              <a:rPr lang="en-IN" smtClean="0"/>
              <a:t>11-10-2023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57C06-4E7F-4882-871D-BA989565C0FC}" type="slidenum">
              <a:rPr lang="en-IN" smtClean="0"/>
              <a:t>‹#›</a:t>
            </a:fld>
            <a:endParaRPr lang="en-IN"/>
          </a:p>
        </p:txBody>
      </p:sp>
    </p:spTree>
    <p:extLst>
      <p:ext uri="{BB962C8B-B14F-4D97-AF65-F5344CB8AC3E}">
        <p14:creationId xmlns:p14="http://schemas.microsoft.com/office/powerpoint/2010/main" val="4157235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C57C06-4E7F-4882-871D-BA989565C0FC}" type="slidenum">
              <a:rPr lang="en-IN" smtClean="0"/>
              <a:t>7</a:t>
            </a:fld>
            <a:endParaRPr lang="en-IN"/>
          </a:p>
        </p:txBody>
      </p:sp>
    </p:spTree>
    <p:extLst>
      <p:ext uri="{BB962C8B-B14F-4D97-AF65-F5344CB8AC3E}">
        <p14:creationId xmlns:p14="http://schemas.microsoft.com/office/powerpoint/2010/main" val="105634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96064F8-59E6-45B0-B62F-04235FB933FE}" type="datetimeFigureOut">
              <a:rPr lang="en-IN" smtClean="0"/>
              <a:t>11-10-2023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E073292-D525-4BDC-8244-4E165BE7EF1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6064F8-59E6-45B0-B62F-04235FB933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073292-D525-4BDC-8244-4E165BE7EF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6064F8-59E6-45B0-B62F-04235FB933FE}"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073292-D525-4BDC-8244-4E165BE7EF1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96064F8-59E6-45B0-B62F-04235FB933FE}" type="datetimeFigureOut">
              <a:rPr lang="en-IN" smtClean="0"/>
              <a:t>11-10-2023</a:t>
            </a:fld>
            <a:endParaRPr lang="en-IN"/>
          </a:p>
        </p:txBody>
      </p:sp>
      <p:sp>
        <p:nvSpPr>
          <p:cNvPr id="9" name="Slide Number Placeholder 8"/>
          <p:cNvSpPr>
            <a:spLocks noGrp="1"/>
          </p:cNvSpPr>
          <p:nvPr>
            <p:ph type="sldNum" sz="quarter" idx="15"/>
          </p:nvPr>
        </p:nvSpPr>
        <p:spPr/>
        <p:txBody>
          <a:bodyPr rtlCol="0"/>
          <a:lstStyle/>
          <a:p>
            <a:fld id="{CE073292-D525-4BDC-8244-4E165BE7EF1A}"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96064F8-59E6-45B0-B62F-04235FB933FE}" type="datetimeFigureOut">
              <a:rPr lang="en-IN" smtClean="0"/>
              <a:t>11-10-2023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E073292-D525-4BDC-8244-4E165BE7EF1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96064F8-59E6-45B0-B62F-04235FB933FE}"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073292-D525-4BDC-8244-4E165BE7EF1A}"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96064F8-59E6-45B0-B62F-04235FB933FE}"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073292-D525-4BDC-8244-4E165BE7EF1A}"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96064F8-59E6-45B0-B62F-04235FB933FE}" type="datetimeFigureOut">
              <a:rPr lang="en-IN" smtClean="0"/>
              <a:t>11-10-2023</a:t>
            </a:fld>
            <a:endParaRPr lang="en-IN"/>
          </a:p>
        </p:txBody>
      </p:sp>
      <p:sp>
        <p:nvSpPr>
          <p:cNvPr id="7" name="Slide Number Placeholder 6"/>
          <p:cNvSpPr>
            <a:spLocks noGrp="1"/>
          </p:cNvSpPr>
          <p:nvPr>
            <p:ph type="sldNum" sz="quarter" idx="11"/>
          </p:nvPr>
        </p:nvSpPr>
        <p:spPr/>
        <p:txBody>
          <a:bodyPr rtlCol="0"/>
          <a:lstStyle/>
          <a:p>
            <a:fld id="{CE073292-D525-4BDC-8244-4E165BE7EF1A}"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064F8-59E6-45B0-B62F-04235FB933FE}"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073292-D525-4BDC-8244-4E165BE7EF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96064F8-59E6-45B0-B62F-04235FB933FE}" type="datetimeFigureOut">
              <a:rPr lang="en-IN" smtClean="0"/>
              <a:t>11-10-2023</a:t>
            </a:fld>
            <a:endParaRPr lang="en-IN"/>
          </a:p>
        </p:txBody>
      </p:sp>
      <p:sp>
        <p:nvSpPr>
          <p:cNvPr id="22" name="Slide Number Placeholder 21"/>
          <p:cNvSpPr>
            <a:spLocks noGrp="1"/>
          </p:cNvSpPr>
          <p:nvPr>
            <p:ph type="sldNum" sz="quarter" idx="15"/>
          </p:nvPr>
        </p:nvSpPr>
        <p:spPr/>
        <p:txBody>
          <a:bodyPr rtlCol="0"/>
          <a:lstStyle/>
          <a:p>
            <a:fld id="{CE073292-D525-4BDC-8244-4E165BE7EF1A}"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96064F8-59E6-45B0-B62F-04235FB933FE}" type="datetimeFigureOut">
              <a:rPr lang="en-IN" smtClean="0"/>
              <a:t>11-10-2023</a:t>
            </a:fld>
            <a:endParaRPr lang="en-IN"/>
          </a:p>
        </p:txBody>
      </p:sp>
      <p:sp>
        <p:nvSpPr>
          <p:cNvPr id="18" name="Slide Number Placeholder 17"/>
          <p:cNvSpPr>
            <a:spLocks noGrp="1"/>
          </p:cNvSpPr>
          <p:nvPr>
            <p:ph type="sldNum" sz="quarter" idx="11"/>
          </p:nvPr>
        </p:nvSpPr>
        <p:spPr/>
        <p:txBody>
          <a:bodyPr rtlCol="0"/>
          <a:lstStyle/>
          <a:p>
            <a:fld id="{CE073292-D525-4BDC-8244-4E165BE7EF1A}"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96064F8-59E6-45B0-B62F-04235FB933FE}" type="datetimeFigureOut">
              <a:rPr lang="en-IN" smtClean="0"/>
              <a:t>11-10-2023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E073292-D525-4BDC-8244-4E165BE7EF1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88640"/>
            <a:ext cx="8856984" cy="1470025"/>
          </a:xfrm>
        </p:spPr>
        <p:txBody>
          <a:bodyPr>
            <a:normAutofit/>
          </a:bodyPr>
          <a:lstStyle/>
          <a:p>
            <a:r>
              <a:rPr lang="en-US" dirty="0" smtClean="0"/>
              <a:t>REAL-TIME AIR AND NOISE POLLUTION DETECTION SYSTEM USING </a:t>
            </a:r>
            <a:r>
              <a:rPr lang="en-US" dirty="0" err="1" smtClean="0"/>
              <a:t>IoT</a:t>
            </a:r>
            <a:endParaRPr lang="en-IN" dirty="0"/>
          </a:p>
        </p:txBody>
      </p:sp>
      <p:sp>
        <p:nvSpPr>
          <p:cNvPr id="3" name="Subtitle 2"/>
          <p:cNvSpPr>
            <a:spLocks noGrp="1"/>
          </p:cNvSpPr>
          <p:nvPr>
            <p:ph type="subTitle" idx="1"/>
          </p:nvPr>
        </p:nvSpPr>
        <p:spPr>
          <a:xfrm>
            <a:off x="323528" y="1772816"/>
            <a:ext cx="8770776" cy="5085184"/>
          </a:xfrm>
        </p:spPr>
        <p:txBody>
          <a:bodyPr>
            <a:normAutofit/>
          </a:bodyPr>
          <a:lstStyle/>
          <a:p>
            <a:pPr algn="l"/>
            <a:r>
              <a:rPr lang="en-US" sz="3000" dirty="0" smtClean="0">
                <a:effectLst>
                  <a:outerShdw blurRad="38100" dist="38100" dir="2700000" algn="tl">
                    <a:srgbClr val="000000">
                      <a:alpha val="43137"/>
                    </a:srgbClr>
                  </a:outerShdw>
                </a:effectLst>
              </a:rPr>
              <a:t>ABSTRACT</a:t>
            </a:r>
            <a:r>
              <a:rPr lang="en-US" dirty="0" smtClean="0"/>
              <a:t>: Industrialization and urbanization has increased the pollution in an alarming rate. This increase in the pollution has turned out to be a great threat to the living beings. This problem is the main reason for the reduced life span of human beings. In order to monitor it, we are going to make an IOT based air and noise pollution monitoring system. We have used MQ7 sensor and sound detector in our project. The noise level is displayed in decibels and the air pollution level is displayed in ppm. We can install this system anywhere and we can monitor the pollution levels from anywhere using our mobile or laptop.</a:t>
            </a:r>
            <a:endParaRPr lang="en-IN" dirty="0"/>
          </a:p>
        </p:txBody>
      </p:sp>
    </p:spTree>
    <p:extLst>
      <p:ext uri="{BB962C8B-B14F-4D97-AF65-F5344CB8AC3E}">
        <p14:creationId xmlns:p14="http://schemas.microsoft.com/office/powerpoint/2010/main" val="2324932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WORKING FUNCTIONALITY</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85000" lnSpcReduction="10000"/>
          </a:bodyPr>
          <a:lstStyle/>
          <a:p>
            <a:r>
              <a:rPr lang="en-US" dirty="0"/>
              <a:t>The system is developed using IOT (Internet Of Things). The air pollution levels is recognized by MQ7 sensor. The MQ7 sensor sense co levels as it is the major pollutant. The noise levels are recognized by sound detector. When we connect these sensors to the Raspberry Pi, it will sense the levels. It displays air pollution level in ppm and noise level in db. The sensors give the output values in analog format. To convert those analog values to digital values, we use ADC (analog to digital converter). MQ7 sensor senses the gases from 20 to 2000 ppm. If the level exceeds 2000 ppm, it will start creating mild allergies and it is reported as bad air. If the noise level returned is 60 </a:t>
            </a:r>
            <a:r>
              <a:rPr lang="en-US" dirty="0" err="1"/>
              <a:t>db</a:t>
            </a:r>
            <a:r>
              <a:rPr lang="en-US" dirty="0"/>
              <a:t>, it indicates normal conversational noise. </a:t>
            </a:r>
            <a:r>
              <a:rPr lang="en-US" dirty="0" err="1"/>
              <a:t>Ubidots</a:t>
            </a:r>
            <a:r>
              <a:rPr lang="en-US" dirty="0"/>
              <a:t> is the IOT platform which facilitates us to view the results and also helps in analyzing them. Advanced IP Scanner is used to scan the </a:t>
            </a:r>
            <a:r>
              <a:rPr lang="en-US" dirty="0" err="1"/>
              <a:t>ip</a:t>
            </a:r>
            <a:r>
              <a:rPr lang="en-US" dirty="0"/>
              <a:t> addresses as our system main aim is to work using internet</a:t>
            </a:r>
            <a:endParaRPr lang="en-IN" dirty="0"/>
          </a:p>
        </p:txBody>
      </p:sp>
    </p:spTree>
    <p:extLst>
      <p:ext uri="{BB962C8B-B14F-4D97-AF65-F5344CB8AC3E}">
        <p14:creationId xmlns:p14="http://schemas.microsoft.com/office/powerpoint/2010/main" val="351099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0208" y="1959705"/>
            <a:ext cx="7467600" cy="4873752"/>
          </a:xfrm>
          <a:ln>
            <a:solidFill>
              <a:schemeClr val="accent1"/>
            </a:solidFill>
          </a:ln>
        </p:spPr>
        <p:txBody>
          <a:bodyPr/>
          <a:lstStyle/>
          <a:p>
            <a:r>
              <a:rPr lang="en-US" dirty="0"/>
              <a:t>The proposed air and noise pollution monitoring </a:t>
            </a:r>
            <a:r>
              <a:rPr lang="en-US" dirty="0" smtClean="0"/>
              <a:t>system</a:t>
            </a:r>
          </a:p>
          <a:p>
            <a:r>
              <a:rPr lang="en-US" dirty="0" smtClean="0">
                <a:effectLst>
                  <a:outerShdw blurRad="38100" dist="38100" dir="2700000" algn="tl">
                    <a:srgbClr val="000000">
                      <a:alpha val="43137"/>
                    </a:srgbClr>
                  </a:outerShdw>
                </a:effectLst>
              </a:rPr>
              <a:t>DIFFERENCE COMPONENT OF THE SYSTEM</a:t>
            </a:r>
          </a:p>
          <a:p>
            <a:pPr marL="0" indent="0">
              <a:buNone/>
            </a:pPr>
            <a:r>
              <a:rPr lang="en-US" dirty="0" smtClean="0">
                <a:effectLst>
                  <a:outerShdw blurRad="38100" dist="38100" dir="2700000" algn="tl">
                    <a:srgbClr val="000000">
                      <a:alpha val="43137"/>
                    </a:srgbClr>
                  </a:outerShdw>
                </a:effectLst>
              </a:rPr>
              <a:t>GIVEN BELOW</a:t>
            </a:r>
          </a:p>
          <a:p>
            <a:r>
              <a:rPr lang="en-US" dirty="0" smtClean="0"/>
              <a:t>RASPBERRY PI 3</a:t>
            </a:r>
          </a:p>
          <a:p>
            <a:r>
              <a:rPr lang="en-US" dirty="0" smtClean="0"/>
              <a:t>POWER SUPPLY</a:t>
            </a:r>
          </a:p>
          <a:p>
            <a:r>
              <a:rPr lang="en-US" dirty="0" smtClean="0"/>
              <a:t>USB PORT</a:t>
            </a:r>
          </a:p>
          <a:p>
            <a:r>
              <a:rPr lang="en-US" dirty="0" smtClean="0"/>
              <a:t>SD CARD</a:t>
            </a:r>
          </a:p>
          <a:p>
            <a:pPr marL="0" indent="0">
              <a:buNone/>
            </a:pPr>
            <a:endParaRPr lang="en-US" b="1" dirty="0"/>
          </a:p>
        </p:txBody>
      </p:sp>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DESIGN OF PROPOSED SYSTEM</a:t>
            </a:r>
          </a:p>
        </p:txBody>
      </p:sp>
    </p:spTree>
    <p:extLst>
      <p:ext uri="{BB962C8B-B14F-4D97-AF65-F5344CB8AC3E}">
        <p14:creationId xmlns:p14="http://schemas.microsoft.com/office/powerpoint/2010/main" val="2270735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IN"/>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7504" y="332656"/>
            <a:ext cx="8568952" cy="295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869160"/>
            <a:ext cx="14811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9054" y="4819870"/>
            <a:ext cx="167899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4869160"/>
            <a:ext cx="1573213"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4765972"/>
            <a:ext cx="1444625"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99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SOUND DETECTOR</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67544" y="3068960"/>
            <a:ext cx="7467600" cy="2952328"/>
          </a:xfrm>
        </p:spPr>
        <p:txBody>
          <a:bodyPr>
            <a:normAutofit fontScale="85000" lnSpcReduction="10000"/>
          </a:bodyPr>
          <a:lstStyle/>
          <a:p>
            <a:r>
              <a:rPr lang="en-US" dirty="0"/>
              <a:t>Using sound sensor we can detect ambient sound. This board along with the microphone, has a small built-in amplifier (integrated circuit LM386). The connection scheme is very clean, composed of only 3 pins: </a:t>
            </a:r>
            <a:r>
              <a:rPr lang="en-US" dirty="0" err="1"/>
              <a:t>Vcc</a:t>
            </a:r>
            <a:r>
              <a:rPr lang="en-US" dirty="0"/>
              <a:t>, GND and S (signal). In the middle of the plate, there is a potentiometer for sensitivity adjustment. The board works with 5V voltage, and the signal pin should be connected preferably to an analog port, since the generated signal is variable, and thus we can see the different levels of noise picked up by the microphone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980728"/>
            <a:ext cx="196850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923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MQ7 SENSOR</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2996952"/>
            <a:ext cx="7467600" cy="3096344"/>
          </a:xfrm>
        </p:spPr>
        <p:txBody>
          <a:bodyPr>
            <a:normAutofit fontScale="92500" lnSpcReduction="20000"/>
          </a:bodyPr>
          <a:lstStyle/>
          <a:p>
            <a:r>
              <a:rPr lang="en-US" dirty="0"/>
              <a:t>This is a simple-to-use Carbon Monoxide (CO) sensor, suitable for sensing CO concentrations in the air. The MQ-7 can detect CO-gas concentrations anywhere from 20 to 2000ppm. This sensor has a high sensitivity and fast response time. The sensor’s output is an analog resistance. The circuit connection is very simple as it has only 3 pins. all you need to do is power the heater coil with 5V, add a load resistance, and connect the output to an ADC. It has good sensitivity to combustible gas in wide range, high sensitivity to natural gas, long life and low cost</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764704"/>
            <a:ext cx="25019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63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GPIO PIN DIAGRAM</a:t>
            </a:r>
            <a:endParaRPr lang="en-IN" dirty="0">
              <a:effectLst>
                <a:outerShdw blurRad="38100" dist="38100" dir="2700000" algn="tl">
                  <a:srgbClr val="000000">
                    <a:alpha val="43137"/>
                  </a:srgbClr>
                </a:outerShdw>
              </a:effectLst>
            </a:endParaRPr>
          </a:p>
        </p:txBody>
      </p:sp>
      <p:pic>
        <p:nvPicPr>
          <p:cNvPr id="5122"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5436096" y="2204864"/>
            <a:ext cx="2984653" cy="424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5536" y="2204864"/>
            <a:ext cx="4572000" cy="4247317"/>
          </a:xfrm>
          <a:prstGeom prst="rect">
            <a:avLst/>
          </a:prstGeom>
        </p:spPr>
        <p:txBody>
          <a:bodyPr>
            <a:spAutoFit/>
          </a:bodyPr>
          <a:lstStyle/>
          <a:p>
            <a:r>
              <a:rPr lang="en-US" dirty="0" smtClean="0"/>
              <a:t>One powerful feature of the Raspberry Pi is the row of GPIO (general purpose input/output) pins along the edge of the board, next to the yellow video out socket. These pins are a physical interface between the Pi and the outside world. At the simplest level, you can think of them as switches that you can turn on or off (input) or that the Pi can turn on or off (output).  In our system, 11</a:t>
            </a:r>
            <a:r>
              <a:rPr lang="en-US" baseline="30000" dirty="0" smtClean="0"/>
              <a:t>th</a:t>
            </a:r>
            <a:r>
              <a:rPr lang="en-US" dirty="0" smtClean="0"/>
              <a:t> pin is treated as clock, 9</a:t>
            </a:r>
            <a:r>
              <a:rPr lang="en-US" baseline="30000" dirty="0" smtClean="0"/>
              <a:t>th</a:t>
            </a:r>
            <a:r>
              <a:rPr lang="en-US" dirty="0" smtClean="0"/>
              <a:t> pin is treated as MISO (master input slave output). 10</a:t>
            </a:r>
            <a:r>
              <a:rPr lang="en-US" baseline="30000" dirty="0" smtClean="0"/>
              <a:t>th</a:t>
            </a:r>
            <a:r>
              <a:rPr lang="en-US" dirty="0" smtClean="0"/>
              <a:t> pin in treated as MOSI (master output slave input) and 8</a:t>
            </a:r>
            <a:r>
              <a:rPr lang="en-US" baseline="30000" dirty="0" smtClean="0"/>
              <a:t>th</a:t>
            </a:r>
            <a:r>
              <a:rPr lang="en-US" dirty="0" smtClean="0"/>
              <a:t> pin is treated as chip select.</a:t>
            </a:r>
            <a:endParaRPr lang="en-IN" dirty="0"/>
          </a:p>
        </p:txBody>
      </p:sp>
    </p:spTree>
    <p:extLst>
      <p:ext uri="{BB962C8B-B14F-4D97-AF65-F5344CB8AC3E}">
        <p14:creationId xmlns:p14="http://schemas.microsoft.com/office/powerpoint/2010/main" val="15965604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101</TotalTime>
  <Words>693</Words>
  <Application>Microsoft Office PowerPoint</Application>
  <PresentationFormat>On-screen Show (4:3)</PresentationFormat>
  <Paragraphs>20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REAL-TIME AIR AND NOISE POLLUTION DETECTION SYSTEM USING IoT</vt:lpstr>
      <vt:lpstr>WORKING FUNCTIONALITY</vt:lpstr>
      <vt:lpstr>DESIGN OF PROPOSED SYSTEM</vt:lpstr>
      <vt:lpstr>                                                 </vt:lpstr>
      <vt:lpstr>SOUND DETECTOR</vt:lpstr>
      <vt:lpstr>MQ7 SENSOR</vt:lpstr>
      <vt:lpstr>GPIO PIN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2023-10-11T15:19:04Z</dcterms:created>
  <dcterms:modified xsi:type="dcterms:W3CDTF">2023-10-11T17:00:50Z</dcterms:modified>
</cp:coreProperties>
</file>