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2"/>
  </p:notesMasterIdLst>
  <p:handoutMasterIdLst>
    <p:handoutMasterId r:id="rId13"/>
  </p:handoutMasterIdLst>
  <p:sldIdLst>
    <p:sldId id="256" r:id="rId5"/>
    <p:sldId id="260" r:id="rId6"/>
    <p:sldId id="2444" r:id="rId7"/>
    <p:sldId id="258" r:id="rId8"/>
    <p:sldId id="2445" r:id="rId9"/>
    <p:sldId id="2443" r:id="rId10"/>
    <p:sldId id="244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a:srgbClr val="C0F400"/>
    <a:srgbClr val="05EE55"/>
    <a:srgbClr val="038B30"/>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84" autoAdjust="0"/>
  </p:normalViewPr>
  <p:slideViewPr>
    <p:cSldViewPr snapToGrid="0">
      <p:cViewPr varScale="1">
        <p:scale>
          <a:sx n="87" d="100"/>
          <a:sy n="87" d="100"/>
        </p:scale>
        <p:origin x="108" y="96"/>
      </p:cViewPr>
      <p:guideLst/>
    </p:cSldViewPr>
  </p:slideViewPr>
  <p:notesTextViewPr>
    <p:cViewPr>
      <p:scale>
        <a:sx n="1" d="1"/>
        <a:sy n="1" d="1"/>
      </p:scale>
      <p:origin x="0" y="0"/>
    </p:cViewPr>
  </p:notesTextViewPr>
  <p:sorterViewPr>
    <p:cViewPr>
      <p:scale>
        <a:sx n="100" d="100"/>
        <a:sy n="100" d="100"/>
      </p:scale>
      <p:origin x="0" y="-557"/>
    </p:cViewPr>
  </p:sorter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6/18/2023</a:t>
            </a:fld>
            <a:endParaRPr lang="en-US" dirty="0"/>
          </a:p>
        </p:txBody>
      </p:sp>
      <p:sp>
        <p:nvSpPr>
          <p:cNvPr id="4" name="Footer Placeholder 3">
            <a:extLst>
              <a:ext uri="{FF2B5EF4-FFF2-40B4-BE49-F238E27FC236}">
                <a16:creationId xmlns:a16="http://schemas.microsoft.com/office/drawing/2014/main" xmlns=""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6/18/2023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xmlns=""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smtClean="0"/>
              <a:t>Click icon to add picture</a:t>
            </a:r>
            <a:endParaRPr lang="en-US" dirty="0"/>
          </a:p>
        </p:txBody>
      </p:sp>
      <p:grpSp>
        <p:nvGrpSpPr>
          <p:cNvPr id="14" name="Group 13">
            <a:extLst>
              <a:ext uri="{FF2B5EF4-FFF2-40B4-BE49-F238E27FC236}">
                <a16:creationId xmlns:a16="http://schemas.microsoft.com/office/drawing/2014/main" xmlns=""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xmlns=""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xmlns=""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xmlns=""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xmlns=""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xmlns=""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xmlns=""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xmlns="" id="{B2D9F108-8C30-4BEC-8122-BE2632644482}"/>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xmlns=""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xmlns=""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tx1"/>
                </a:solidFill>
                <a:latin typeface="+mj-lt"/>
              </a:defRPr>
            </a:lvl1pPr>
          </a:lstStyle>
          <a:p>
            <a:r>
              <a:rPr lang="en-US" smtClean="0"/>
              <a:t>Click to edit Master title style</a:t>
            </a:r>
            <a:endParaRPr lang="en-US" dirty="0"/>
          </a:p>
        </p:txBody>
      </p:sp>
      <p:sp>
        <p:nvSpPr>
          <p:cNvPr id="2" name="Footer Placeholder 1">
            <a:extLst>
              <a:ext uri="{FF2B5EF4-FFF2-40B4-BE49-F238E27FC236}">
                <a16:creationId xmlns:a16="http://schemas.microsoft.com/office/drawing/2014/main" xmlns=""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xmlns=""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xmlns=""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solidFill>
                  <a:schemeClr val="tx1"/>
                </a:solidFill>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2263729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Rectangle 17">
            <a:extLst>
              <a:ext uri="{FF2B5EF4-FFF2-40B4-BE49-F238E27FC236}">
                <a16:creationId xmlns:a16="http://schemas.microsoft.com/office/drawing/2014/main" xmlns=""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xmlns=""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smtClean="0"/>
              <a:t>Click to edit Master title style</a:t>
            </a:r>
            <a:endParaRPr lang="en-US"/>
          </a:p>
        </p:txBody>
      </p:sp>
      <p:sp>
        <p:nvSpPr>
          <p:cNvPr id="17" name="Rectangle 16">
            <a:extLst>
              <a:ext uri="{FF2B5EF4-FFF2-40B4-BE49-F238E27FC236}">
                <a16:creationId xmlns:a16="http://schemas.microsoft.com/office/drawing/2014/main" xmlns=""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xmlns=""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xmlns=""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xmlns=""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xmlns=""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solidFill>
                  <a:schemeClr val="tx1"/>
                </a:solidFill>
                <a:latin typeface="+mj-lt"/>
              </a:defRPr>
            </a:lvl1pPr>
          </a:lstStyle>
          <a:p>
            <a:pPr marL="228600" lvl="0" indent="-228600" algn="ctr"/>
            <a:r>
              <a:rPr lang="en-US" smtClean="0"/>
              <a:t>Click to edit Master text styles</a:t>
            </a:r>
          </a:p>
        </p:txBody>
      </p:sp>
      <p:sp>
        <p:nvSpPr>
          <p:cNvPr id="16" name="Content Placeholder 5">
            <a:extLst>
              <a:ext uri="{FF2B5EF4-FFF2-40B4-BE49-F238E27FC236}">
                <a16:creationId xmlns:a16="http://schemas.microsoft.com/office/drawing/2014/main" xmlns="" id="{12AF2780-75D3-4992-93BC-8EA50C648A8E}"/>
              </a:ext>
            </a:extLst>
          </p:cNvPr>
          <p:cNvSpPr>
            <a:spLocks noGrp="1"/>
          </p:cNvSpPr>
          <p:nvPr>
            <p:ph sz="quarter" idx="4"/>
          </p:nvPr>
        </p:nvSpPr>
        <p:spPr>
          <a:xfrm>
            <a:off x="8153394" y="2108201"/>
            <a:ext cx="3464721" cy="3684588"/>
          </a:xfrm>
        </p:spPr>
        <p:txBody>
          <a:bodyPr>
            <a:normAutofit/>
          </a:bodyPr>
          <a:lstStyle>
            <a:lvl1pPr>
              <a:defRPr sz="1600"/>
            </a:lvl1pPr>
            <a:lvl2pPr>
              <a:defRPr sz="1400"/>
            </a:lvl2pPr>
            <a:lvl3pPr>
              <a:defRPr sz="12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Content Placeholder 3">
            <a:extLst>
              <a:ext uri="{FF2B5EF4-FFF2-40B4-BE49-F238E27FC236}">
                <a16:creationId xmlns:a16="http://schemas.microsoft.com/office/drawing/2014/main" xmlns="" id="{EAAE1C5B-7233-4F49-895F-7566CEB6D819}"/>
              </a:ext>
            </a:extLst>
          </p:cNvPr>
          <p:cNvSpPr>
            <a:spLocks noGrp="1"/>
          </p:cNvSpPr>
          <p:nvPr>
            <p:ph sz="half" idx="2"/>
          </p:nvPr>
        </p:nvSpPr>
        <p:spPr>
          <a:xfrm>
            <a:off x="573882" y="2108201"/>
            <a:ext cx="3464717" cy="3684588"/>
          </a:xfrm>
        </p:spPr>
        <p:txBody>
          <a:bodyPr>
            <a:normAutofit/>
          </a:bodyPr>
          <a:lstStyle>
            <a:lvl1pPr>
              <a:defRPr sz="1600"/>
            </a:lvl1pPr>
            <a:lvl2pPr>
              <a:defRPr sz="1400"/>
            </a:lvl2pPr>
            <a:lvl3pPr>
              <a:defRPr sz="12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210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xmlns=""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smtClean="0"/>
              <a:t>Click to edit Master title style</a:t>
            </a:r>
            <a:endParaRPr lang="en-US"/>
          </a:p>
        </p:txBody>
      </p:sp>
      <p:sp>
        <p:nvSpPr>
          <p:cNvPr id="17" name="Rectangle 16">
            <a:extLst>
              <a:ext uri="{FF2B5EF4-FFF2-40B4-BE49-F238E27FC236}">
                <a16:creationId xmlns:a16="http://schemas.microsoft.com/office/drawing/2014/main" xmlns=""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xmlns=""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xmlns=""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xmlns=""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xmlns=""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smtClean="0"/>
              <a:t>Click to edit Master text styles</a:t>
            </a:r>
          </a:p>
          <a:p>
            <a:pPr lvl="1">
              <a:lnSpc>
                <a:spcPct val="150000"/>
              </a:lnSpc>
            </a:pPr>
            <a:r>
              <a:rPr lang="en-US" smtClean="0"/>
              <a:t>Second level</a:t>
            </a:r>
          </a:p>
          <a:p>
            <a:pPr lvl="2">
              <a:lnSpc>
                <a:spcPct val="150000"/>
              </a:lnSpc>
            </a:pPr>
            <a:r>
              <a:rPr lang="en-US" smtClean="0"/>
              <a:t>Third level</a:t>
            </a:r>
          </a:p>
          <a:p>
            <a:pPr lvl="3">
              <a:lnSpc>
                <a:spcPct val="150000"/>
              </a:lnSpc>
            </a:pPr>
            <a:r>
              <a:rPr lang="en-US" smtClean="0"/>
              <a:t>Fourth level</a:t>
            </a:r>
          </a:p>
          <a:p>
            <a:pPr lvl="4">
              <a:lnSpc>
                <a:spcPct val="150000"/>
              </a:lnSpc>
            </a:pPr>
            <a:r>
              <a:rPr lang="en-US" smtClean="0"/>
              <a:t>Fifth level</a:t>
            </a:r>
            <a:endParaRPr lang="en-US" dirty="0"/>
          </a:p>
        </p:txBody>
      </p:sp>
      <p:sp>
        <p:nvSpPr>
          <p:cNvPr id="19" name="Content Placeholder 3">
            <a:extLst>
              <a:ext uri="{FF2B5EF4-FFF2-40B4-BE49-F238E27FC236}">
                <a16:creationId xmlns:a16="http://schemas.microsoft.com/office/drawing/2014/main" xmlns=""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smtClean="0"/>
              <a:t>Click to edit Master text styles</a:t>
            </a:r>
          </a:p>
          <a:p>
            <a:pPr lvl="1">
              <a:lnSpc>
                <a:spcPct val="150000"/>
              </a:lnSpc>
            </a:pPr>
            <a:r>
              <a:rPr lang="en-US" smtClean="0"/>
              <a:t>Second level</a:t>
            </a:r>
          </a:p>
          <a:p>
            <a:pPr lvl="2">
              <a:lnSpc>
                <a:spcPct val="150000"/>
              </a:lnSpc>
            </a:pPr>
            <a:r>
              <a:rPr lang="en-US" smtClean="0"/>
              <a:t>Third level</a:t>
            </a:r>
          </a:p>
          <a:p>
            <a:pPr lvl="3">
              <a:lnSpc>
                <a:spcPct val="150000"/>
              </a:lnSpc>
            </a:pPr>
            <a:r>
              <a:rPr lang="en-US" smtClean="0"/>
              <a:t>Fourth level</a:t>
            </a:r>
          </a:p>
          <a:p>
            <a:pPr lvl="4">
              <a:lnSpc>
                <a:spcPct val="150000"/>
              </a:lnSpc>
            </a:pPr>
            <a:r>
              <a:rPr lang="en-US" smtClean="0"/>
              <a:t>Fifth level</a:t>
            </a:r>
            <a:endParaRPr lang="en-US" dirty="0"/>
          </a:p>
        </p:txBody>
      </p:sp>
    </p:spTree>
    <p:extLst>
      <p:ext uri="{BB962C8B-B14F-4D97-AF65-F5344CB8AC3E}">
        <p14:creationId xmlns:p14="http://schemas.microsoft.com/office/powerpoint/2010/main" val="4130980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115BFBAA-B5F1-4F95-8C05-5E30A7076BD7}"/>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8" name="Footer Placeholder 7">
            <a:extLst>
              <a:ext uri="{FF2B5EF4-FFF2-40B4-BE49-F238E27FC236}">
                <a16:creationId xmlns:a16="http://schemas.microsoft.com/office/drawing/2014/main" xmlns=""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xmlns=""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xmlns=""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Rectangle 14">
            <a:extLst>
              <a:ext uri="{FF2B5EF4-FFF2-40B4-BE49-F238E27FC236}">
                <a16:creationId xmlns:a16="http://schemas.microsoft.com/office/drawing/2014/main" xmlns=""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xmlns="" id="{97A3D921-B9D5-42DC-9037-298968D94C95}"/>
              </a:ext>
            </a:extLst>
          </p:cNvPr>
          <p:cNvGrpSpPr/>
          <p:nvPr userDrawn="1"/>
        </p:nvGrpSpPr>
        <p:grpSpPr>
          <a:xfrm>
            <a:off x="657060" y="435124"/>
            <a:ext cx="5134751" cy="5965370"/>
            <a:chOff x="252031" y="391887"/>
            <a:chExt cx="7433283" cy="5965370"/>
          </a:xfrm>
        </p:grpSpPr>
        <p:sp>
          <p:nvSpPr>
            <p:cNvPr id="18" name="Rectangle 17">
              <a:extLst>
                <a:ext uri="{FF2B5EF4-FFF2-40B4-BE49-F238E27FC236}">
                  <a16:creationId xmlns:a16="http://schemas.microsoft.com/office/drawing/2014/main" xmlns="" id="{6A62F937-16D4-4A6C-B247-D0A62BC6560D}"/>
                </a:ext>
              </a:extLst>
            </p:cNvPr>
            <p:cNvSpPr/>
            <p:nvPr userDrawn="1"/>
          </p:nvSpPr>
          <p:spPr>
            <a:xfrm>
              <a:off x="609600" y="391887"/>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xmlns="" id="{B9335681-5A6F-48BE-8160-2000D0F242FB}"/>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xmlns=""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 name="Title 1">
            <a:extLst>
              <a:ext uri="{FF2B5EF4-FFF2-40B4-BE49-F238E27FC236}">
                <a16:creationId xmlns:a16="http://schemas.microsoft.com/office/drawing/2014/main" xmlns=""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tx1"/>
                </a:solidFill>
                <a:latin typeface="+mn-lt"/>
              </a:defRPr>
            </a:lvl1pPr>
          </a:lstStyle>
          <a:p>
            <a:r>
              <a:rPr lang="en-US" smtClean="0"/>
              <a:t>Click to edit Master title style</a:t>
            </a:r>
            <a:endParaRPr lang="en-US" dirty="0"/>
          </a:p>
        </p:txBody>
      </p:sp>
      <p:sp>
        <p:nvSpPr>
          <p:cNvPr id="13" name="Rectangle 12" hidden="1">
            <a:extLst>
              <a:ext uri="{FF2B5EF4-FFF2-40B4-BE49-F238E27FC236}">
                <a16:creationId xmlns:a16="http://schemas.microsoft.com/office/drawing/2014/main" xmlns="" id="{116E8B30-475D-4275-8DC2-14C98F2F9B76}"/>
              </a:ext>
            </a:extLst>
          </p:cNvPr>
          <p:cNvSpPr/>
          <p:nvPr userDrawn="1"/>
        </p:nvSpPr>
        <p:spPr>
          <a:xfrm>
            <a:off x="1159727" y="1191137"/>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Tree>
    <p:extLst>
      <p:ext uri="{BB962C8B-B14F-4D97-AF65-F5344CB8AC3E}">
        <p14:creationId xmlns:p14="http://schemas.microsoft.com/office/powerpoint/2010/main" val="3348310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xmlns=""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xmlns=""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xmlns=""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xmlns=""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2" name="Rectangle 1">
            <a:extLst>
              <a:ext uri="{FF2B5EF4-FFF2-40B4-BE49-F238E27FC236}">
                <a16:creationId xmlns:a16="http://schemas.microsoft.com/office/drawing/2014/main" xmlns="" id="{774F1136-B1CD-4171-BB47-0281C1974B22}"/>
              </a:ext>
            </a:extLst>
          </p:cNvPr>
          <p:cNvSpPr/>
          <p:nvPr userDrawn="1"/>
        </p:nvSpPr>
        <p:spPr>
          <a:xfrm>
            <a:off x="471340" y="1189038"/>
            <a:ext cx="11149160" cy="4834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xmlns="" id="{389ADD4C-B26C-41B3-B492-DC9D032ACC44}"/>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34313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6504862A-62CA-4399-88B0-181961E0F691}"/>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7" name="Footer Placeholder 6">
            <a:extLst>
              <a:ext uri="{FF2B5EF4-FFF2-40B4-BE49-F238E27FC236}">
                <a16:creationId xmlns:a16="http://schemas.microsoft.com/office/drawing/2014/main" xmlns="" id="{A902D481-2888-4133-AD94-7700AA117DFE}"/>
              </a:ext>
            </a:extLst>
          </p:cNvPr>
          <p:cNvSpPr>
            <a:spLocks noGrp="1"/>
          </p:cNvSpPr>
          <p:nvPr>
            <p:ph type="ftr" sz="quarter" idx="10"/>
          </p:nvPr>
        </p:nvSpPr>
        <p:spPr/>
        <p:txBody>
          <a:bodyPr/>
          <a:lstStyle/>
          <a:p>
            <a:r>
              <a:rPr lang="en-US" dirty="0"/>
              <a:t>Add a Footer</a:t>
            </a:r>
          </a:p>
        </p:txBody>
      </p:sp>
      <p:sp>
        <p:nvSpPr>
          <p:cNvPr id="8" name="Slide Number Placeholder 7">
            <a:extLst>
              <a:ext uri="{FF2B5EF4-FFF2-40B4-BE49-F238E27FC236}">
                <a16:creationId xmlns:a16="http://schemas.microsoft.com/office/drawing/2014/main" xmlns="" id="{D2B113A8-E04C-44C2-962F-5FFA40FB7866}"/>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xmlns=""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smtClean="0"/>
              <a:t>Click icon to add picture</a:t>
            </a:r>
            <a:endParaRPr lang="en-US" dirty="0"/>
          </a:p>
        </p:txBody>
      </p:sp>
      <p:sp>
        <p:nvSpPr>
          <p:cNvPr id="2" name="Title 1">
            <a:extLst>
              <a:ext uri="{FF2B5EF4-FFF2-40B4-BE49-F238E27FC236}">
                <a16:creationId xmlns:a16="http://schemas.microsoft.com/office/drawing/2014/main" xmlns=""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rgbClr val="2F3342"/>
                </a:solidFill>
                <a:latin typeface="+mj-lt"/>
              </a:defRPr>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xmlns="" id="{ACDD89F3-6B87-4C54-83B9-A6481CB4FC3A}"/>
              </a:ext>
            </a:extLst>
          </p:cNvPr>
          <p:cNvSpPr>
            <a:spLocks noGrp="1"/>
          </p:cNvSpPr>
          <p:nvPr>
            <p:ph idx="1"/>
          </p:nvPr>
        </p:nvSpPr>
        <p:spPr>
          <a:xfrm>
            <a:off x="7639394" y="365125"/>
            <a:ext cx="4114801" cy="5811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1" name="Graphic 10">
            <a:extLst>
              <a:ext uri="{FF2B5EF4-FFF2-40B4-BE49-F238E27FC236}">
                <a16:creationId xmlns:a16="http://schemas.microsoft.com/office/drawing/2014/main" xmlns="" id="{479D679C-E90D-4916-BCE6-71C32B831ECF}"/>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xmlns="" id="{75107A3F-3DCD-44DD-AF42-32098DCC3A78}"/>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xmlns="" id="{CE1DB279-F403-4D2A-8D1B-FB3C81796B4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xmlns=""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smtClean="0"/>
              <a:t>Click icon to add picture</a:t>
            </a:r>
            <a:endParaRPr lang="en-US" dirty="0"/>
          </a:p>
        </p:txBody>
      </p:sp>
      <p:grpSp>
        <p:nvGrpSpPr>
          <p:cNvPr id="12" name="Group 11">
            <a:extLst>
              <a:ext uri="{FF2B5EF4-FFF2-40B4-BE49-F238E27FC236}">
                <a16:creationId xmlns:a16="http://schemas.microsoft.com/office/drawing/2014/main" xmlns=""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xmlns=""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5" name="Graphic 14">
              <a:extLst>
                <a:ext uri="{FF2B5EF4-FFF2-40B4-BE49-F238E27FC236}">
                  <a16:creationId xmlns:a16="http://schemas.microsoft.com/office/drawing/2014/main" xmlns="" id="{E66B1E37-8CEC-44ED-A239-C755B72AC616}"/>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25781" y="1107282"/>
              <a:ext cx="4572000" cy="4572000"/>
            </a:xfrm>
            <a:prstGeom prst="rect">
              <a:avLst/>
            </a:prstGeom>
          </p:spPr>
        </p:pic>
        <p:sp>
          <p:nvSpPr>
            <p:cNvPr id="14" name="Rectangle 13">
              <a:extLst>
                <a:ext uri="{FF2B5EF4-FFF2-40B4-BE49-F238E27FC236}">
                  <a16:creationId xmlns:a16="http://schemas.microsoft.com/office/drawing/2014/main" xmlns="" id="{B7E28405-97F5-4E03-86F1-FAE2FEA6CFF8}"/>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16" name="Title 1">
            <a:extLst>
              <a:ext uri="{FF2B5EF4-FFF2-40B4-BE49-F238E27FC236}">
                <a16:creationId xmlns:a16="http://schemas.microsoft.com/office/drawing/2014/main" xmlns=""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rgbClr val="2F3342"/>
                </a:solidFill>
                <a:latin typeface="+mj-lt"/>
              </a:defRPr>
            </a:lvl1pPr>
          </a:lstStyle>
          <a:p>
            <a:r>
              <a:rPr lang="en-US" smtClean="0"/>
              <a:t>Click to edit Master title style</a:t>
            </a:r>
            <a:endParaRPr lang="en-US" dirty="0"/>
          </a:p>
        </p:txBody>
      </p:sp>
      <p:sp>
        <p:nvSpPr>
          <p:cNvPr id="17" name="Text Placeholder 2">
            <a:extLst>
              <a:ext uri="{FF2B5EF4-FFF2-40B4-BE49-F238E27FC236}">
                <a16:creationId xmlns:a16="http://schemas.microsoft.com/office/drawing/2014/main" xmlns=""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xmlns="" id="{1A26DCC3-B99B-481C-AC63-F17D5215DCC8}"/>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xmlns="" id="{40D24A36-5F75-40A5-8DA4-0364F4492FC6}"/>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xmlns=""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smtClean="0"/>
              <a:t>Click icon to add picture</a:t>
            </a:r>
            <a:endParaRPr lang="en-US" dirty="0"/>
          </a:p>
        </p:txBody>
      </p:sp>
      <p:grpSp>
        <p:nvGrpSpPr>
          <p:cNvPr id="14" name="Group 13">
            <a:extLst>
              <a:ext uri="{FF2B5EF4-FFF2-40B4-BE49-F238E27FC236}">
                <a16:creationId xmlns:a16="http://schemas.microsoft.com/office/drawing/2014/main" xmlns=""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xmlns=""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xmlns="" id="{B2D9F108-8C30-4BEC-8122-BE2632644482}"/>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xmlns=""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xmlns=""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rgbClr val="2F3342"/>
                </a:solidFill>
                <a:latin typeface="+mj-lt"/>
              </a:defRPr>
            </a:lvl1pPr>
          </a:lstStyle>
          <a:p>
            <a:r>
              <a:rPr lang="en-US" smtClean="0"/>
              <a:t>Click to edit Master title style</a:t>
            </a:r>
            <a:endParaRPr lang="en-US" dirty="0"/>
          </a:p>
        </p:txBody>
      </p:sp>
      <p:sp>
        <p:nvSpPr>
          <p:cNvPr id="22" name="Text Placeholder 2">
            <a:extLst>
              <a:ext uri="{FF2B5EF4-FFF2-40B4-BE49-F238E27FC236}">
                <a16:creationId xmlns:a16="http://schemas.microsoft.com/office/drawing/2014/main" xmlns=""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3" name="Slide Number Placeholder 2">
            <a:extLst>
              <a:ext uri="{FF2B5EF4-FFF2-40B4-BE49-F238E27FC236}">
                <a16:creationId xmlns:a16="http://schemas.microsoft.com/office/drawing/2014/main" xmlns="" id="{D11BF64E-D1E6-463D-B3F0-1491C107C8B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2" name="Footer Placeholder 1">
            <a:extLst>
              <a:ext uri="{FF2B5EF4-FFF2-40B4-BE49-F238E27FC236}">
                <a16:creationId xmlns:a16="http://schemas.microsoft.com/office/drawing/2014/main" xmlns="" id="{1149EC66-F633-4F8B-BA43-E48843E5AD21}"/>
              </a:ext>
            </a:extLst>
          </p:cNvPr>
          <p:cNvSpPr>
            <a:spLocks noGrp="1"/>
          </p:cNvSpPr>
          <p:nvPr>
            <p:ph type="ftr" sz="quarter" idx="16"/>
          </p:nvPr>
        </p:nvSpPr>
        <p:spPr/>
        <p:txBody>
          <a:bodyPr/>
          <a:lstStyle>
            <a:lvl1pPr>
              <a:defRPr>
                <a:solidFill>
                  <a:schemeClr val="bg1"/>
                </a:solidFill>
              </a:defRPr>
            </a:lvl1pPr>
          </a:lstStyle>
          <a:p>
            <a:r>
              <a:rPr lang="en-US" dirty="0"/>
              <a:t>Add a Footer</a:t>
            </a:r>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 name="Text Placeholder 2">
            <a:extLst>
              <a:ext uri="{FF2B5EF4-FFF2-40B4-BE49-F238E27FC236}">
                <a16:creationId xmlns:a16="http://schemas.microsoft.com/office/drawing/2014/main" xmlns="" id="{CF38A5A1-070F-43C9-B2D5-C557B0D72B9C}"/>
              </a:ext>
            </a:extLst>
          </p:cNvPr>
          <p:cNvSpPr>
            <a:spLocks noGrp="1"/>
          </p:cNvSpPr>
          <p:nvPr>
            <p:ph type="body" idx="1"/>
          </p:nvPr>
        </p:nvSpPr>
        <p:spPr>
          <a:xfrm>
            <a:off x="573882"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2">
            <a:extLst>
              <a:ext uri="{FF2B5EF4-FFF2-40B4-BE49-F238E27FC236}">
                <a16:creationId xmlns:a16="http://schemas.microsoft.com/office/drawing/2014/main" xmlns="" id="{367F380C-58A9-4490-AC57-579A90290F36}"/>
              </a:ext>
            </a:extLst>
          </p:cNvPr>
          <p:cNvSpPr>
            <a:spLocks noGrp="1"/>
          </p:cNvSpPr>
          <p:nvPr>
            <p:ph type="body" idx="13"/>
          </p:nvPr>
        </p:nvSpPr>
        <p:spPr>
          <a:xfrm>
            <a:off x="8153400"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a:extLst>
              <a:ext uri="{FF2B5EF4-FFF2-40B4-BE49-F238E27FC236}">
                <a16:creationId xmlns:a16="http://schemas.microsoft.com/office/drawing/2014/main" xmlns=""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Rectangle 17">
            <a:extLst>
              <a:ext uri="{FF2B5EF4-FFF2-40B4-BE49-F238E27FC236}">
                <a16:creationId xmlns:a16="http://schemas.microsoft.com/office/drawing/2014/main" xmlns="" id="{6EDCBFD0-7AE5-4346-AD3A-01F956626091}"/>
              </a:ext>
            </a:extLst>
          </p:cNvPr>
          <p:cNvSpPr/>
          <p:nvPr userDrawn="1"/>
        </p:nvSpPr>
        <p:spPr>
          <a:xfrm>
            <a:off x="4430484" y="0"/>
            <a:ext cx="2873833" cy="5426414"/>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6" name="Picture Placeholder 13">
            <a:extLst>
              <a:ext uri="{FF2B5EF4-FFF2-40B4-BE49-F238E27FC236}">
                <a16:creationId xmlns:a16="http://schemas.microsoft.com/office/drawing/2014/main" xmlns=""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smtClean="0"/>
              <a:t>Click icon to add picture</a:t>
            </a:r>
            <a:endParaRPr lang="en-US" dirty="0"/>
          </a:p>
        </p:txBody>
      </p:sp>
      <p:sp>
        <p:nvSpPr>
          <p:cNvPr id="2" name="Footer Placeholder 1">
            <a:extLst>
              <a:ext uri="{FF2B5EF4-FFF2-40B4-BE49-F238E27FC236}">
                <a16:creationId xmlns:a16="http://schemas.microsoft.com/office/drawing/2014/main" xmlns="" id="{0C0FCBE5-63C0-4DC7-8687-C2C76ABBDDB2}"/>
              </a:ext>
            </a:extLst>
          </p:cNvPr>
          <p:cNvSpPr>
            <a:spLocks noGrp="1"/>
          </p:cNvSpPr>
          <p:nvPr>
            <p:ph type="ftr" sz="quarter" idx="16"/>
          </p:nvPr>
        </p:nvSpPr>
        <p:spPr/>
        <p:txBody>
          <a:bodyPr/>
          <a:lstStyle/>
          <a:p>
            <a:r>
              <a:rPr lang="en-US" dirty="0"/>
              <a:t>Add a Footer</a:t>
            </a:r>
          </a:p>
        </p:txBody>
      </p:sp>
      <p:sp>
        <p:nvSpPr>
          <p:cNvPr id="5" name="Slide Number Placeholder 4">
            <a:extLst>
              <a:ext uri="{FF2B5EF4-FFF2-40B4-BE49-F238E27FC236}">
                <a16:creationId xmlns:a16="http://schemas.microsoft.com/office/drawing/2014/main" xmlns="" id="{D0F240C4-B3CD-49AA-8C48-9FE7AA1FE3D0}"/>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6" name="Title 5" hidden="1">
            <a:extLst>
              <a:ext uri="{FF2B5EF4-FFF2-40B4-BE49-F238E27FC236}">
                <a16:creationId xmlns:a16="http://schemas.microsoft.com/office/drawing/2014/main" xmlns="" id="{A43A44DE-9B7B-49B8-AE13-95164A3FA9F1}"/>
              </a:ext>
            </a:extLst>
          </p:cNvPr>
          <p:cNvSpPr>
            <a:spLocks noGrp="1"/>
          </p:cNvSpPr>
          <p:nvPr>
            <p:ph type="title"/>
          </p:nvPr>
        </p:nvSpPr>
        <p:spPr>
          <a:xfrm>
            <a:off x="595884" y="0"/>
            <a:ext cx="3605998" cy="1188720"/>
          </a:xfrm>
        </p:spPr>
        <p:txBody>
          <a:bodyPr>
            <a:normAutofit/>
          </a:bodyPr>
          <a:lstStyle>
            <a:lvl1pPr>
              <a:defRPr sz="2800"/>
            </a:lvl1pPr>
          </a:lstStyle>
          <a:p>
            <a:r>
              <a:rPr lang="en-US" smtClean="0"/>
              <a:t>Click to edit Master title style</a:t>
            </a:r>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CAE90E16-AEC5-4F82-85B0-DDEA26AA939A}"/>
              </a:ext>
            </a:extLst>
          </p:cNvPr>
          <p:cNvSpPr>
            <a:spLocks noGrp="1"/>
          </p:cNvSpPr>
          <p:nvPr>
            <p:ph type="pic" idx="1"/>
          </p:nvPr>
        </p:nvSpPr>
        <p:spPr>
          <a:xfrm>
            <a:off x="6727370" y="0"/>
            <a:ext cx="5464629"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Rectangle 9">
            <a:extLst>
              <a:ext uri="{FF2B5EF4-FFF2-40B4-BE49-F238E27FC236}">
                <a16:creationId xmlns:a16="http://schemas.microsoft.com/office/drawing/2014/main" xmlns="" id="{ABD40C7A-92CE-46D6-B056-C75D73663328}"/>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Rectangle 13">
            <a:extLst>
              <a:ext uri="{FF2B5EF4-FFF2-40B4-BE49-F238E27FC236}">
                <a16:creationId xmlns:a16="http://schemas.microsoft.com/office/drawing/2014/main" xmlns="" id="{A69E75A6-06C5-49D0-9164-3098CE0E53D8}"/>
              </a:ext>
            </a:extLst>
          </p:cNvPr>
          <p:cNvSpPr/>
          <p:nvPr userDrawn="1"/>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9AF0F519-65FC-434F-8F2F-F778A20A82ED}"/>
              </a:ext>
            </a:extLst>
          </p:cNvPr>
          <p:cNvSpPr>
            <a:spLocks noGrp="1"/>
          </p:cNvSpPr>
          <p:nvPr>
            <p:ph type="title"/>
          </p:nvPr>
        </p:nvSpPr>
        <p:spPr>
          <a:xfrm>
            <a:off x="957943" y="1480457"/>
            <a:ext cx="5138057" cy="587876"/>
          </a:xfrm>
        </p:spPr>
        <p:txBody>
          <a:bodyPr anchor="b"/>
          <a:lstStyle>
            <a:lvl1pPr>
              <a:defRPr sz="3200" b="1">
                <a:solidFill>
                  <a:srgbClr val="2F3342"/>
                </a:solidFill>
                <a:latin typeface="+mj-lt"/>
              </a:defRPr>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xmlns=""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rgbClr val="2F334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1" name="Text Placeholder 2">
            <a:extLst>
              <a:ext uri="{FF2B5EF4-FFF2-40B4-BE49-F238E27FC236}">
                <a16:creationId xmlns:a16="http://schemas.microsoft.com/office/drawing/2014/main" xmlns="" id="{D9EF0584-D46D-4C21-99D2-074ADF23E018}"/>
              </a:ext>
            </a:extLst>
          </p:cNvPr>
          <p:cNvSpPr>
            <a:spLocks noGrp="1"/>
          </p:cNvSpPr>
          <p:nvPr>
            <p:ph type="body" idx="13" hasCustomPrompt="1"/>
          </p:nvPr>
        </p:nvSpPr>
        <p:spPr>
          <a:xfrm>
            <a:off x="979714" y="2095547"/>
            <a:ext cx="4958100" cy="365125"/>
          </a:xfrm>
        </p:spPr>
        <p:txBody>
          <a:bodyPr>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Footer Placeholder 7">
            <a:extLst>
              <a:ext uri="{FF2B5EF4-FFF2-40B4-BE49-F238E27FC236}">
                <a16:creationId xmlns:a16="http://schemas.microsoft.com/office/drawing/2014/main" xmlns="" id="{86AFC205-B079-430E-B82F-CBF6F56DE09D}"/>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xmlns="" id="{E82B84E2-AAE4-4BC1-8C01-AF4ABADD6EDE}"/>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xmlns=""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smtClean="0"/>
              <a:t>Click icon to add picture</a:t>
            </a:r>
            <a:endParaRPr lang="en-US" dirty="0"/>
          </a:p>
        </p:txBody>
      </p:sp>
      <p:grpSp>
        <p:nvGrpSpPr>
          <p:cNvPr id="5" name="Group 4">
            <a:extLst>
              <a:ext uri="{FF2B5EF4-FFF2-40B4-BE49-F238E27FC236}">
                <a16:creationId xmlns:a16="http://schemas.microsoft.com/office/drawing/2014/main" xmlns="" id="{1E8CB484-5390-4B2F-9BFB-D0733BEE88A5}"/>
              </a:ext>
            </a:extLst>
          </p:cNvPr>
          <p:cNvGrpSpPr/>
          <p:nvPr userDrawn="1"/>
        </p:nvGrpSpPr>
        <p:grpSpPr>
          <a:xfrm flipH="1">
            <a:off x="4115984" y="252563"/>
            <a:ext cx="7433283" cy="5995838"/>
            <a:chOff x="252031" y="391887"/>
            <a:chExt cx="7433283" cy="6215741"/>
          </a:xfrm>
        </p:grpSpPr>
        <p:sp>
          <p:nvSpPr>
            <p:cNvPr id="23" name="Rectangle 22">
              <a:extLst>
                <a:ext uri="{FF2B5EF4-FFF2-40B4-BE49-F238E27FC236}">
                  <a16:creationId xmlns:a16="http://schemas.microsoft.com/office/drawing/2014/main" xmlns=""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xmlns=""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5" name="Rectangle 24">
              <a:extLst>
                <a:ext uri="{FF2B5EF4-FFF2-40B4-BE49-F238E27FC236}">
                  <a16:creationId xmlns:a16="http://schemas.microsoft.com/office/drawing/2014/main" xmlns=""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xmlns=""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
            <a:extLst>
              <a:ext uri="{FF2B5EF4-FFF2-40B4-BE49-F238E27FC236}">
                <a16:creationId xmlns:a16="http://schemas.microsoft.com/office/drawing/2014/main" xmlns=""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xmlns="" id="{93F3FF75-3EF1-4F7E-9040-8B957B4D277C}"/>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C42E9CCD-6BB8-4209-A6BA-851867956084}"/>
              </a:ext>
            </a:extLst>
          </p:cNvPr>
          <p:cNvSpPr>
            <a:spLocks noGrp="1"/>
          </p:cNvSpPr>
          <p:nvPr>
            <p:ph sz="quarter" idx="16"/>
          </p:nvPr>
        </p:nvSpPr>
        <p:spPr>
          <a:xfrm>
            <a:off x="6400191" y="470641"/>
            <a:ext cx="5220309" cy="591671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5" name="Group 4">
            <a:extLst>
              <a:ext uri="{FF2B5EF4-FFF2-40B4-BE49-F238E27FC236}">
                <a16:creationId xmlns:a16="http://schemas.microsoft.com/office/drawing/2014/main" xmlns=""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xmlns=""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a16="http://schemas.microsoft.com/office/drawing/2014/main" xmlns=""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xmlns=""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xmlns=""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
            <a:extLst>
              <a:ext uri="{FF2B5EF4-FFF2-40B4-BE49-F238E27FC236}">
                <a16:creationId xmlns:a16="http://schemas.microsoft.com/office/drawing/2014/main" xmlns=""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xmlns="" id="{01A066D4-321A-48BF-84C2-18FC1D7184A7}"/>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xmlns="" id="{0CDB4336-A0EC-4019-904C-112405358769}"/>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xmlns=""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xmlns=""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a16="http://schemas.microsoft.com/office/drawing/2014/main" xmlns="" id="{F997D03F-0BE2-458F-92A2-4FE73B0FBF51}"/>
                </a:ext>
              </a:extLst>
            </p:cNvPr>
            <p:cNvSpPr/>
            <p:nvPr userDrawn="1"/>
          </p:nvSpPr>
          <p:spPr>
            <a:xfrm>
              <a:off x="500743" y="-22763"/>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xmlns=""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tx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xmlns=""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046122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Single Corner Snipped 7">
            <a:extLst>
              <a:ext uri="{FF2B5EF4-FFF2-40B4-BE49-F238E27FC236}">
                <a16:creationId xmlns:a16="http://schemas.microsoft.com/office/drawing/2014/main" xmlns="" id="{C39E4676-2097-45B1-B554-0DFE67952792}"/>
              </a:ext>
            </a:extLst>
          </p:cNvPr>
          <p:cNvSpPr/>
          <p:nvPr userDrawn="1"/>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xmlns=""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xmlns="" id="{FBBF3059-D5B9-418C-A60B-C3C8E261E486}"/>
              </a:ext>
            </a:extLst>
          </p:cNvPr>
          <p:cNvSpPr>
            <a:spLocks noGrp="1"/>
          </p:cNvSpPr>
          <p:nvPr>
            <p:ph type="body" idx="1"/>
          </p:nvPr>
        </p:nvSpPr>
        <p:spPr>
          <a:xfrm>
            <a:off x="595884" y="1188720"/>
            <a:ext cx="11024616" cy="498824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xmlns="" id="{E087F727-48BD-4EB4-B57F-5AC03BEB1A4D}"/>
              </a:ext>
            </a:extLst>
          </p:cNvPr>
          <p:cNvSpPr>
            <a:spLocks noGrp="1"/>
          </p:cNvSpPr>
          <p:nvPr>
            <p:ph type="ftr" sz="quarter" idx="3"/>
          </p:nvPr>
        </p:nvSpPr>
        <p:spPr>
          <a:xfrm>
            <a:off x="595884" y="6456328"/>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Add a Footer</a:t>
            </a:r>
          </a:p>
        </p:txBody>
      </p:sp>
      <p:sp>
        <p:nvSpPr>
          <p:cNvPr id="11" name="Slide Number Placeholder 5">
            <a:extLst>
              <a:ext uri="{FF2B5EF4-FFF2-40B4-BE49-F238E27FC236}">
                <a16:creationId xmlns:a16="http://schemas.microsoft.com/office/drawing/2014/main" xmlns="" id="{49B3254E-B445-46A8-8E69-B2596E25AD38}"/>
              </a:ext>
            </a:extLst>
          </p:cNvPr>
          <p:cNvSpPr>
            <a:spLocks noGrp="1"/>
          </p:cNvSpPr>
          <p:nvPr>
            <p:ph type="sldNum" sz="quarter" idx="4"/>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0" r:id="rId7"/>
    <p:sldLayoutId id="2147483663" r:id="rId8"/>
    <p:sldLayoutId id="2147483670" r:id="rId9"/>
    <p:sldLayoutId id="2147483669" r:id="rId10"/>
    <p:sldLayoutId id="2147483667" r:id="rId11"/>
    <p:sldLayoutId id="2147483668" r:id="rId12"/>
    <p:sldLayoutId id="2147483666" r:id="rId13"/>
    <p:sldLayoutId id="2147483671" r:id="rId14"/>
    <p:sldLayoutId id="2147483655" r:id="rId15"/>
  </p:sldLayoutIdLst>
  <p:hf hdr="0" dt="0"/>
  <p:txStyles>
    <p:title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5.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a16="http://schemas.microsoft.com/office/drawing/2014/main" xmlns="" id="{1805319F-612A-49F0-B6DA-8A214D5DBD2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xmlns="" id="{B6C8E487-ADDC-4F1B-A30A-BAABB4998F49}"/>
              </a:ext>
              <a:ext uri="{C183D7F6-B498-43B3-948B-1728B52AA6E4}">
                <adec:decorative xmlns:adec="http://schemas.microsoft.com/office/drawing/2017/decorative" xmlns="" val="1"/>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xmlns="" id="{11BEC607-8474-408E-A7AC-48A065F31B63}"/>
              </a:ext>
              <a:ext uri="{C183D7F6-B498-43B3-948B-1728B52AA6E4}">
                <adec:decorative xmlns:adec="http://schemas.microsoft.com/office/drawing/2017/decorative" xmlns=""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xmlns=""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xmlns=""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xmlns=""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xmlns="" id="{7E0E8055-17FA-43CE-9F03-E712F496B7CF}"/>
              </a:ext>
            </a:extLst>
          </p:cNvPr>
          <p:cNvSpPr>
            <a:spLocks noGrp="1"/>
          </p:cNvSpPr>
          <p:nvPr>
            <p:ph type="ctrTitle"/>
          </p:nvPr>
        </p:nvSpPr>
        <p:spPr/>
        <p:txBody>
          <a:bodyPr>
            <a:normAutofit/>
          </a:bodyPr>
          <a:lstStyle/>
          <a:p>
            <a:r>
              <a:rPr lang="en-US" sz="6000" dirty="0" smtClean="0">
                <a:latin typeface="Agency FB" panose="020B0503020202020204" pitchFamily="34" charset="0"/>
              </a:rPr>
              <a:t>HR51 PROPERTIES</a:t>
            </a:r>
            <a:endParaRPr lang="en-US" sz="6000" dirty="0">
              <a:solidFill>
                <a:srgbClr val="2F3342"/>
              </a:solidFill>
              <a:latin typeface="Agency FB" panose="020B0503020202020204" pitchFamily="34" charset="0"/>
            </a:endParaRPr>
          </a:p>
        </p:txBody>
      </p:sp>
      <p:sp>
        <p:nvSpPr>
          <p:cNvPr id="7" name="Subtitle 6">
            <a:extLst>
              <a:ext uri="{FF2B5EF4-FFF2-40B4-BE49-F238E27FC236}">
                <a16:creationId xmlns:a16="http://schemas.microsoft.com/office/drawing/2014/main" xmlns="" id="{9935280A-EBD5-4EFA-81A0-313C85F987EC}"/>
              </a:ext>
            </a:extLst>
          </p:cNvPr>
          <p:cNvSpPr>
            <a:spLocks noGrp="1"/>
          </p:cNvSpPr>
          <p:nvPr>
            <p:ph type="subTitle" idx="1"/>
          </p:nvPr>
        </p:nvSpPr>
        <p:spPr/>
        <p:txBody>
          <a:bodyPr/>
          <a:lstStyle/>
          <a:p>
            <a:r>
              <a:rPr lang="en-US" dirty="0" smtClean="0"/>
              <a:t>YOUR DREAM COMES TRUE</a:t>
            </a:r>
            <a:endParaRPr lang="en-US" dirty="0">
              <a:solidFill>
                <a:srgbClr val="2F3342"/>
              </a:solidFill>
            </a:endParaRPr>
          </a:p>
        </p:txBody>
      </p:sp>
    </p:spTree>
    <p:extLst>
      <p:ext uri="{BB962C8B-B14F-4D97-AF65-F5344CB8AC3E}">
        <p14:creationId xmlns:p14="http://schemas.microsoft.com/office/powerpoint/2010/main" val="25062102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wo buildings" title="two buildings">
            <a:extLst>
              <a:ext uri="{FF2B5EF4-FFF2-40B4-BE49-F238E27FC236}">
                <a16:creationId xmlns:a16="http://schemas.microsoft.com/office/drawing/2014/main" xmlns="" id="{59B4175B-2237-4E2B-8940-03CD8C850446}"/>
              </a:ext>
            </a:extLst>
          </p:cNvPr>
          <p:cNvPicPr>
            <a:picLocks noGrp="1" noChangeAspect="1"/>
          </p:cNvPicPr>
          <p:nvPr>
            <p:ph type="pic" idx="1"/>
          </p:nvPr>
        </p:nvPicPr>
        <p:blipFill>
          <a:blip r:embed="rId2">
            <a:extLst>
              <a:ext uri="{BEBA8EAE-BF5A-486C-A8C5-ECC9F3942E4B}">
                <a14:imgProps xmlns:a14="http://schemas.microsoft.com/office/drawing/2010/main">
                  <a14:imgLayer r:embed="rId3">
                    <a14:imgEffect>
                      <a14:brightnessContrast bright="-30000" contrast="45000"/>
                    </a14:imgEffect>
                  </a14:imgLayer>
                </a14:imgProps>
              </a:ext>
              <a:ext uri="{28A0092B-C50C-407E-A947-70E740481C1C}">
                <a14:useLocalDpi xmlns:a14="http://schemas.microsoft.com/office/drawing/2010/main" val="0"/>
              </a:ext>
            </a:extLst>
          </a:blip>
          <a:srcRect/>
          <a:stretch>
            <a:fillRect/>
          </a:stretch>
        </p:blipFill>
        <p:spPr/>
      </p:pic>
      <p:sp>
        <p:nvSpPr>
          <p:cNvPr id="12" name="Rectangle 11">
            <a:extLst>
              <a:ext uri="{FF2B5EF4-FFF2-40B4-BE49-F238E27FC236}">
                <a16:creationId xmlns:a16="http://schemas.microsoft.com/office/drawing/2014/main" xmlns="" id="{663F03C3-322B-449C-A477-EA1D99EDC624}"/>
              </a:ext>
              <a:ext uri="{C183D7F6-B498-43B3-948B-1728B52AA6E4}">
                <adec:decorative xmlns:adec="http://schemas.microsoft.com/office/drawing/2017/decorative" xmlns="" val="1"/>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3" name="Rectangle 12">
            <a:extLst>
              <a:ext uri="{FF2B5EF4-FFF2-40B4-BE49-F238E27FC236}">
                <a16:creationId xmlns:a16="http://schemas.microsoft.com/office/drawing/2014/main" xmlns="" id="{AA0E0CBA-1F82-43A8-9DE3-F0F883DB2D26}"/>
              </a:ext>
              <a:ext uri="{C183D7F6-B498-43B3-948B-1728B52AA6E4}">
                <adec:decorative xmlns:adec="http://schemas.microsoft.com/office/drawing/2017/decorative" xmlns="" val="1"/>
              </a:ext>
            </a:extLst>
          </p:cNvPr>
          <p:cNvSpPr/>
          <p:nvPr/>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xmlns="" id="{D5445F47-6D74-450C-BC16-998D2021AD78}"/>
              </a:ext>
            </a:extLst>
          </p:cNvPr>
          <p:cNvSpPr>
            <a:spLocks noGrp="1"/>
          </p:cNvSpPr>
          <p:nvPr>
            <p:ph type="title"/>
          </p:nvPr>
        </p:nvSpPr>
        <p:spPr>
          <a:xfrm>
            <a:off x="889735" y="824853"/>
            <a:ext cx="5138057" cy="587876"/>
          </a:xfrm>
        </p:spPr>
        <p:txBody>
          <a:bodyPr/>
          <a:lstStyle/>
          <a:p>
            <a:r>
              <a:rPr lang="en-US" dirty="0" smtClean="0">
                <a:solidFill>
                  <a:schemeClr val="bg1">
                    <a:lumMod val="50000"/>
                  </a:schemeClr>
                </a:solidFill>
              </a:rPr>
              <a:t>OBJECTIVE </a:t>
            </a:r>
            <a:endParaRPr lang="en-US" dirty="0">
              <a:solidFill>
                <a:schemeClr val="bg1">
                  <a:lumMod val="50000"/>
                </a:schemeClr>
              </a:solidFill>
            </a:endParaRPr>
          </a:p>
        </p:txBody>
      </p:sp>
      <p:sp>
        <p:nvSpPr>
          <p:cNvPr id="8" name="Text Placeholder 7">
            <a:extLst>
              <a:ext uri="{FF2B5EF4-FFF2-40B4-BE49-F238E27FC236}">
                <a16:creationId xmlns:a16="http://schemas.microsoft.com/office/drawing/2014/main" xmlns="" id="{E79DECD2-B85E-4CB3-BBFB-C64131454B65}"/>
              </a:ext>
            </a:extLst>
          </p:cNvPr>
          <p:cNvSpPr>
            <a:spLocks noGrp="1"/>
          </p:cNvSpPr>
          <p:nvPr>
            <p:ph type="body" sz="half" idx="2"/>
          </p:nvPr>
        </p:nvSpPr>
        <p:spPr>
          <a:xfrm>
            <a:off x="952500" y="1458905"/>
            <a:ext cx="5138057" cy="3396749"/>
          </a:xfrm>
        </p:spPr>
        <p:txBody>
          <a:bodyPr>
            <a:noAutofit/>
          </a:bodyPr>
          <a:lstStyle/>
          <a:p>
            <a:pPr algn="just"/>
            <a:r>
              <a:rPr lang="en-US" sz="1400" dirty="0"/>
              <a:t>Real estate refers to property consisting of land, buildings, and other structures, along with the natural resources and assets that are associated with it. </a:t>
            </a:r>
            <a:endParaRPr lang="en-US" sz="1400" dirty="0" smtClean="0"/>
          </a:p>
          <a:p>
            <a:pPr algn="just"/>
            <a:r>
              <a:rPr lang="en-US" sz="1400" dirty="0"/>
              <a:t>The aim of this project is to develop a real estate system. This is a basic system where users can register then login and view property. The whole system will be managed by the admin also it give the facilitation to the users to communicate with each other and </a:t>
            </a:r>
            <a:r>
              <a:rPr lang="en-US" sz="1400" dirty="0" smtClean="0"/>
              <a:t>admin </a:t>
            </a:r>
            <a:r>
              <a:rPr lang="en-US" sz="1400" dirty="0"/>
              <a:t>can have all these details in his personal machine rather than having hundreds of registers. </a:t>
            </a:r>
            <a:endParaRPr lang="en-US" sz="1400" dirty="0" smtClean="0"/>
          </a:p>
          <a:p>
            <a:pPr algn="just"/>
            <a:r>
              <a:rPr lang="en-US" sz="1400" dirty="0" smtClean="0"/>
              <a:t>Real </a:t>
            </a:r>
            <a:r>
              <a:rPr lang="en-US" sz="1400" dirty="0"/>
              <a:t>Estate Management System is to manage the details of Property, Property Type, Property Details, Location. It manages all the information about Property, Facility, Location, Property.</a:t>
            </a:r>
            <a:endParaRPr lang="en-US" sz="1400" dirty="0"/>
          </a:p>
        </p:txBody>
      </p:sp>
      <p:sp>
        <p:nvSpPr>
          <p:cNvPr id="2" name="Footer Placeholder 1">
            <a:extLst>
              <a:ext uri="{FF2B5EF4-FFF2-40B4-BE49-F238E27FC236}">
                <a16:creationId xmlns:a16="http://schemas.microsoft.com/office/drawing/2014/main" xmlns="" id="{B9BB9BB1-292D-4569-BA74-3E766701DB15}"/>
              </a:ext>
            </a:extLst>
          </p:cNvPr>
          <p:cNvSpPr>
            <a:spLocks noGrp="1"/>
          </p:cNvSpPr>
          <p:nvPr>
            <p:ph type="ftr" sz="quarter" idx="14"/>
          </p:nvPr>
        </p:nvSpPr>
        <p:spPr/>
        <p:txBody>
          <a:bodyPr/>
          <a:lstStyle/>
          <a:p>
            <a:r>
              <a:rPr lang="en-US" dirty="0"/>
              <a:t>Add a Footer</a:t>
            </a:r>
          </a:p>
        </p:txBody>
      </p:sp>
      <p:sp>
        <p:nvSpPr>
          <p:cNvPr id="11" name="Rectangle: Single Corner Snipped 10">
            <a:extLst>
              <a:ext uri="{FF2B5EF4-FFF2-40B4-BE49-F238E27FC236}">
                <a16:creationId xmlns:a16="http://schemas.microsoft.com/office/drawing/2014/main" xmlns="" id="{85DF53DB-409B-49FA-A52D-E30AD84AED76}"/>
              </a:ext>
              <a:ext uri="{C183D7F6-B498-43B3-948B-1728B52AA6E4}">
                <adec:decorative xmlns:adec="http://schemas.microsoft.com/office/drawing/2017/decorative" xmlns=""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xmlns="" id="{5564D90B-FC4E-4781-9E54-536CECF8BA47}"/>
              </a:ext>
            </a:extLst>
          </p:cNvPr>
          <p:cNvSpPr>
            <a:spLocks noGrp="1"/>
          </p:cNvSpPr>
          <p:nvPr>
            <p:ph type="sldNum" sz="quarter" idx="15"/>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48532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xmlns="" id="{4C646910-F4B3-42FF-94CF-BEAFDD606400}"/>
              </a:ext>
            </a:extLst>
          </p:cNvPr>
          <p:cNvSpPr>
            <a:spLocks noGrp="1"/>
          </p:cNvSpPr>
          <p:nvPr>
            <p:ph type="title"/>
          </p:nvPr>
        </p:nvSpPr>
        <p:spPr>
          <a:xfrm>
            <a:off x="595884" y="215900"/>
            <a:ext cx="3605998" cy="1188720"/>
          </a:xfrm>
        </p:spPr>
        <p:txBody>
          <a:bodyPr/>
          <a:lstStyle/>
          <a:p>
            <a:r>
              <a:rPr lang="en-US" dirty="0" smtClean="0">
                <a:solidFill>
                  <a:schemeClr val="bg1">
                    <a:lumMod val="50000"/>
                  </a:schemeClr>
                </a:solidFill>
              </a:rPr>
              <a:t>TECH STACK</a:t>
            </a:r>
            <a:endParaRPr lang="en-US" dirty="0">
              <a:solidFill>
                <a:schemeClr val="bg1">
                  <a:lumMod val="50000"/>
                </a:schemeClr>
              </a:solidFill>
            </a:endParaRPr>
          </a:p>
        </p:txBody>
      </p:sp>
      <p:sp>
        <p:nvSpPr>
          <p:cNvPr id="4" name="Text Placeholder 3">
            <a:extLst>
              <a:ext uri="{FF2B5EF4-FFF2-40B4-BE49-F238E27FC236}">
                <a16:creationId xmlns:a16="http://schemas.microsoft.com/office/drawing/2014/main" xmlns="" id="{4033542F-D085-445E-BEBE-DEE6D4F79CAD}"/>
              </a:ext>
            </a:extLst>
          </p:cNvPr>
          <p:cNvSpPr>
            <a:spLocks noGrp="1"/>
          </p:cNvSpPr>
          <p:nvPr>
            <p:ph type="body" idx="1"/>
          </p:nvPr>
        </p:nvSpPr>
        <p:spPr>
          <a:xfrm>
            <a:off x="573882" y="857932"/>
            <a:ext cx="3464717" cy="823912"/>
          </a:xfrm>
        </p:spPr>
        <p:txBody>
          <a:bodyPr/>
          <a:lstStyle/>
          <a:p>
            <a:r>
              <a:rPr lang="en-US" dirty="0" smtClean="0">
                <a:solidFill>
                  <a:schemeClr val="bg1">
                    <a:lumMod val="50000"/>
                  </a:schemeClr>
                </a:solidFill>
              </a:rPr>
              <a:t>DJANGO + BOOTSTRAP</a:t>
            </a:r>
            <a:endParaRPr lang="en-US" dirty="0">
              <a:solidFill>
                <a:schemeClr val="bg1">
                  <a:lumMod val="50000"/>
                </a:schemeClr>
              </a:solidFill>
            </a:endParaRPr>
          </a:p>
        </p:txBody>
      </p:sp>
      <p:sp>
        <p:nvSpPr>
          <p:cNvPr id="6" name="Text Placeholder 5">
            <a:extLst>
              <a:ext uri="{FF2B5EF4-FFF2-40B4-BE49-F238E27FC236}">
                <a16:creationId xmlns:a16="http://schemas.microsoft.com/office/drawing/2014/main" xmlns="" id="{89C32B2A-F443-47DA-A5C9-E0CCEC6C2F29}"/>
              </a:ext>
            </a:extLst>
          </p:cNvPr>
          <p:cNvSpPr>
            <a:spLocks noGrp="1"/>
          </p:cNvSpPr>
          <p:nvPr>
            <p:ph type="body" idx="13"/>
          </p:nvPr>
        </p:nvSpPr>
        <p:spPr>
          <a:xfrm>
            <a:off x="8153400" y="857932"/>
            <a:ext cx="3464717" cy="823912"/>
          </a:xfrm>
        </p:spPr>
        <p:txBody>
          <a:bodyPr/>
          <a:lstStyle/>
          <a:p>
            <a:r>
              <a:rPr lang="en-US" dirty="0" smtClean="0">
                <a:solidFill>
                  <a:schemeClr val="bg1">
                    <a:lumMod val="50000"/>
                  </a:schemeClr>
                </a:solidFill>
              </a:rPr>
              <a:t>BENEFITS</a:t>
            </a:r>
            <a:endParaRPr lang="en-US" dirty="0">
              <a:solidFill>
                <a:schemeClr val="bg1">
                  <a:lumMod val="50000"/>
                </a:schemeClr>
              </a:solidFill>
            </a:endParaRPr>
          </a:p>
        </p:txBody>
      </p:sp>
      <p:sp>
        <p:nvSpPr>
          <p:cNvPr id="7" name="Content Placeholder 6">
            <a:extLst>
              <a:ext uri="{FF2B5EF4-FFF2-40B4-BE49-F238E27FC236}">
                <a16:creationId xmlns:a16="http://schemas.microsoft.com/office/drawing/2014/main" xmlns="" id="{53DDF559-AB16-43D3-96DE-5FD6A71C1A24}"/>
              </a:ext>
            </a:extLst>
          </p:cNvPr>
          <p:cNvSpPr>
            <a:spLocks noGrp="1"/>
          </p:cNvSpPr>
          <p:nvPr>
            <p:ph sz="half" idx="14"/>
          </p:nvPr>
        </p:nvSpPr>
        <p:spPr>
          <a:xfrm>
            <a:off x="8153400" y="1681844"/>
            <a:ext cx="3683000" cy="3684588"/>
          </a:xfrm>
        </p:spPr>
        <p:txBody>
          <a:bodyPr>
            <a:noAutofit/>
          </a:bodyPr>
          <a:lstStyle/>
          <a:p>
            <a:pPr>
              <a:lnSpc>
                <a:spcPct val="100000"/>
              </a:lnSpc>
            </a:pPr>
            <a:r>
              <a:rPr lang="en-US" sz="1800" dirty="0"/>
              <a:t>Increased online visibility and brand recognition</a:t>
            </a:r>
          </a:p>
          <a:p>
            <a:pPr>
              <a:lnSpc>
                <a:spcPct val="100000"/>
              </a:lnSpc>
            </a:pPr>
            <a:r>
              <a:rPr lang="en-US" sz="1800" dirty="0"/>
              <a:t>Engaging user experience leading to higher conversion rates</a:t>
            </a:r>
          </a:p>
          <a:p>
            <a:pPr>
              <a:lnSpc>
                <a:spcPct val="100000"/>
              </a:lnSpc>
            </a:pPr>
            <a:r>
              <a:rPr lang="en-US" sz="1800" dirty="0"/>
              <a:t>Streamlined property management and listing updates</a:t>
            </a:r>
          </a:p>
          <a:p>
            <a:pPr>
              <a:lnSpc>
                <a:spcPct val="100000"/>
              </a:lnSpc>
            </a:pPr>
            <a:r>
              <a:rPr lang="en-US" sz="1800" dirty="0"/>
              <a:t>Enhanced lead generation and customer engagement</a:t>
            </a:r>
          </a:p>
          <a:p>
            <a:pPr>
              <a:lnSpc>
                <a:spcPct val="100000"/>
              </a:lnSpc>
            </a:pPr>
            <a:r>
              <a:rPr lang="en-US" sz="1800" dirty="0"/>
              <a:t>Improved search engine optimization (SEO) for better organic rankings</a:t>
            </a:r>
          </a:p>
          <a:p>
            <a:pPr>
              <a:lnSpc>
                <a:spcPct val="100000"/>
              </a:lnSpc>
            </a:pPr>
            <a:r>
              <a:rPr lang="en-US" sz="1800" dirty="0"/>
              <a:t>Advanced analytics and reporting for data-driven decision-making</a:t>
            </a:r>
          </a:p>
          <a:p>
            <a:endParaRPr lang="en-US" dirty="0"/>
          </a:p>
        </p:txBody>
      </p:sp>
      <p:sp>
        <p:nvSpPr>
          <p:cNvPr id="30" name="Slide Number Placeholder 29">
            <a:extLst>
              <a:ext uri="{FF2B5EF4-FFF2-40B4-BE49-F238E27FC236}">
                <a16:creationId xmlns:a16="http://schemas.microsoft.com/office/drawing/2014/main" xmlns="" id="{2F6ECD0F-66E9-4D96-8436-105A25A341A2}"/>
              </a:ext>
            </a:extLst>
          </p:cNvPr>
          <p:cNvSpPr>
            <a:spLocks noGrp="1"/>
          </p:cNvSpPr>
          <p:nvPr>
            <p:ph type="sldNum" sz="quarter" idx="17"/>
          </p:nvPr>
        </p:nvSpPr>
        <p:spPr/>
        <p:txBody>
          <a:bodyPr/>
          <a:lstStyle/>
          <a:p>
            <a:fld id="{8C2E478F-E849-4A8C-AF1F-CBCC78A7CBFA}" type="slidenum">
              <a:rPr lang="en-US" smtClean="0"/>
              <a:pPr/>
              <a:t>3</a:t>
            </a:fld>
            <a:endParaRPr lang="en-US" dirty="0"/>
          </a:p>
        </p:txBody>
      </p:sp>
      <p:sp>
        <p:nvSpPr>
          <p:cNvPr id="3" name="Content Placeholder 2"/>
          <p:cNvSpPr>
            <a:spLocks noGrp="1"/>
          </p:cNvSpPr>
          <p:nvPr>
            <p:ph sz="half" idx="2"/>
          </p:nvPr>
        </p:nvSpPr>
        <p:spPr>
          <a:xfrm>
            <a:off x="573882" y="1683796"/>
            <a:ext cx="3464717" cy="4615404"/>
          </a:xfrm>
        </p:spPr>
        <p:txBody>
          <a:bodyPr/>
          <a:lstStyle/>
          <a:p>
            <a:pPr marL="0" indent="0">
              <a:buNone/>
            </a:pPr>
            <a:r>
              <a:rPr lang="en-US" sz="1800" b="1" dirty="0" smtClean="0">
                <a:latin typeface="+mj-lt"/>
              </a:rPr>
              <a:t>Frontend:</a:t>
            </a:r>
          </a:p>
          <a:p>
            <a:pPr marL="0" indent="0">
              <a:buNone/>
            </a:pPr>
            <a:endParaRPr lang="en-US" dirty="0" smtClean="0"/>
          </a:p>
          <a:p>
            <a:pPr marL="0" indent="0">
              <a:buNone/>
            </a:pPr>
            <a:endParaRPr lang="en-US" dirty="0" smtClean="0"/>
          </a:p>
          <a:p>
            <a:pPr marL="0" indent="0" algn="r">
              <a:buNone/>
            </a:pPr>
            <a:r>
              <a:rPr lang="en-US" sz="1800" b="1" dirty="0" smtClean="0">
                <a:latin typeface="+mj-lt"/>
              </a:rPr>
              <a:t>Database:</a:t>
            </a:r>
          </a:p>
          <a:p>
            <a:pPr marL="0" indent="0" algn="r">
              <a:buNone/>
            </a:pPr>
            <a:endParaRPr lang="en-US" sz="1800" b="1" dirty="0" smtClean="0">
              <a:latin typeface="+mj-lt"/>
            </a:endParaRPr>
          </a:p>
          <a:p>
            <a:pPr marL="0" indent="0">
              <a:buNone/>
            </a:pPr>
            <a:r>
              <a:rPr lang="en-US" sz="1800" b="1" dirty="0" smtClean="0">
                <a:latin typeface="+mj-lt"/>
              </a:rPr>
              <a:t>Backend:</a:t>
            </a:r>
            <a:endParaRPr lang="en-US" sz="1800" b="1" dirty="0">
              <a:latin typeface="+mj-lt"/>
            </a:endParaRPr>
          </a:p>
        </p:txBody>
      </p:sp>
      <p:pic>
        <p:nvPicPr>
          <p:cNvPr id="12" name="Content Placeholder 1"/>
          <p:cNvPicPr>
            <a:picLocks noChangeAspect="1"/>
          </p:cNvPicPr>
          <p:nvPr/>
        </p:nvPicPr>
        <p:blipFill rotWithShape="1">
          <a:blip r:embed="rId2">
            <a:extLst>
              <a:ext uri="{28A0092B-C50C-407E-A947-70E740481C1C}">
                <a14:useLocalDpi xmlns:a14="http://schemas.microsoft.com/office/drawing/2010/main" val="0"/>
              </a:ext>
            </a:extLst>
          </a:blip>
          <a:srcRect t="24289" r="49863"/>
          <a:stretch/>
        </p:blipFill>
        <p:spPr>
          <a:xfrm>
            <a:off x="595884" y="4710794"/>
            <a:ext cx="1855216" cy="140073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729" y="2085991"/>
            <a:ext cx="1689880" cy="138075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7679" y="3603541"/>
            <a:ext cx="2042325" cy="961829"/>
          </a:xfrm>
          <a:prstGeom prst="rect">
            <a:avLst/>
          </a:prstGeom>
        </p:spPr>
      </p:pic>
      <p:pic>
        <p:nvPicPr>
          <p:cNvPr id="19" name="Picture Placeholder 4" descr="two buildings" title="two buildings">
            <a:extLst>
              <a:ext uri="{FF2B5EF4-FFF2-40B4-BE49-F238E27FC236}">
                <a16:creationId xmlns:a16="http://schemas.microsoft.com/office/drawing/2014/main" xmlns="" id="{59B4175B-2237-4E2B-8940-03CD8C850446}"/>
              </a:ext>
            </a:extLst>
          </p:cNvPr>
          <p:cNvPicPr>
            <a:picLocks noGrp="1" noChangeAspect="1"/>
          </p:cNvPicPr>
          <p:nvPr>
            <p:ph type="pic" sz="quarter" idx="15"/>
          </p:nvPr>
        </p:nvPicPr>
        <p:blipFill>
          <a:blip r:embed="rId5">
            <a:extLst>
              <a:ext uri="{BEBA8EAE-BF5A-486C-A8C5-ECC9F3942E4B}">
                <a14:imgProps xmlns:a14="http://schemas.microsoft.com/office/drawing/2010/main">
                  <a14:imgLayer r:embed="rId6">
                    <a14:imgEffect>
                      <a14:brightnessContrast bright="-30000" contrast="45000"/>
                    </a14:imgEffect>
                  </a14:imgLayer>
                </a14:imgProps>
              </a:ext>
              <a:ext uri="{28A0092B-C50C-407E-A947-70E740481C1C}">
                <a14:useLocalDpi xmlns:a14="http://schemas.microsoft.com/office/drawing/2010/main" val="0"/>
              </a:ext>
            </a:extLst>
          </a:blip>
          <a:srcRect l="19566" r="19566"/>
          <a:stretch>
            <a:fillRect/>
          </a:stretch>
        </p:blipFill>
        <p:spPr>
          <a:prstGeom prst="rect">
            <a:avLst/>
          </a:prstGeom>
          <a:ln>
            <a:solidFill>
              <a:schemeClr val="bg1"/>
            </a:solidFill>
          </a:ln>
        </p:spPr>
      </p:pic>
    </p:spTree>
    <p:extLst>
      <p:ext uri="{BB962C8B-B14F-4D97-AF65-F5344CB8AC3E}">
        <p14:creationId xmlns:p14="http://schemas.microsoft.com/office/powerpoint/2010/main" val="1172669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xmlns="" id="{4C646910-F4B3-42FF-94CF-BEAFDD606400}"/>
              </a:ext>
            </a:extLst>
          </p:cNvPr>
          <p:cNvSpPr>
            <a:spLocks noGrp="1"/>
          </p:cNvSpPr>
          <p:nvPr>
            <p:ph type="title"/>
          </p:nvPr>
        </p:nvSpPr>
        <p:spPr>
          <a:xfrm>
            <a:off x="595884" y="215900"/>
            <a:ext cx="3605998" cy="1188720"/>
          </a:xfrm>
        </p:spPr>
        <p:txBody>
          <a:bodyPr/>
          <a:lstStyle/>
          <a:p>
            <a:r>
              <a:rPr lang="en-US" dirty="0" smtClean="0">
                <a:solidFill>
                  <a:schemeClr val="bg1">
                    <a:lumMod val="50000"/>
                  </a:schemeClr>
                </a:solidFill>
              </a:rPr>
              <a:t>HR51 PROPERTIES</a:t>
            </a:r>
            <a:endParaRPr lang="en-US" dirty="0">
              <a:solidFill>
                <a:schemeClr val="bg1">
                  <a:lumMod val="50000"/>
                </a:schemeClr>
              </a:solidFill>
            </a:endParaRPr>
          </a:p>
        </p:txBody>
      </p:sp>
      <p:sp>
        <p:nvSpPr>
          <p:cNvPr id="4" name="Text Placeholder 3">
            <a:extLst>
              <a:ext uri="{FF2B5EF4-FFF2-40B4-BE49-F238E27FC236}">
                <a16:creationId xmlns:a16="http://schemas.microsoft.com/office/drawing/2014/main" xmlns="" id="{4033542F-D085-445E-BEBE-DEE6D4F79CAD}"/>
              </a:ext>
            </a:extLst>
          </p:cNvPr>
          <p:cNvSpPr>
            <a:spLocks noGrp="1"/>
          </p:cNvSpPr>
          <p:nvPr>
            <p:ph type="body" idx="1"/>
          </p:nvPr>
        </p:nvSpPr>
        <p:spPr>
          <a:xfrm>
            <a:off x="573882" y="857932"/>
            <a:ext cx="3464717" cy="823912"/>
          </a:xfrm>
        </p:spPr>
        <p:txBody>
          <a:bodyPr/>
          <a:lstStyle/>
          <a:p>
            <a:r>
              <a:rPr lang="en-US" dirty="0" smtClean="0">
                <a:solidFill>
                  <a:schemeClr val="bg1">
                    <a:lumMod val="50000"/>
                  </a:schemeClr>
                </a:solidFill>
              </a:rPr>
              <a:t>KEY FEATURES</a:t>
            </a:r>
            <a:endParaRPr lang="en-US" dirty="0">
              <a:solidFill>
                <a:schemeClr val="bg1">
                  <a:lumMod val="50000"/>
                </a:schemeClr>
              </a:solidFill>
            </a:endParaRPr>
          </a:p>
        </p:txBody>
      </p:sp>
      <p:sp>
        <p:nvSpPr>
          <p:cNvPr id="5" name="Content Placeholder 4">
            <a:extLst>
              <a:ext uri="{FF2B5EF4-FFF2-40B4-BE49-F238E27FC236}">
                <a16:creationId xmlns:a16="http://schemas.microsoft.com/office/drawing/2014/main" xmlns="" id="{FDF153A6-0E4B-417F-85BB-FD8402B100BD}"/>
              </a:ext>
            </a:extLst>
          </p:cNvPr>
          <p:cNvSpPr>
            <a:spLocks noGrp="1"/>
          </p:cNvSpPr>
          <p:nvPr>
            <p:ph sz="half" idx="2"/>
          </p:nvPr>
        </p:nvSpPr>
        <p:spPr>
          <a:xfrm>
            <a:off x="573882" y="1524001"/>
            <a:ext cx="3464717" cy="3684588"/>
          </a:xfrm>
        </p:spPr>
        <p:txBody>
          <a:bodyPr>
            <a:noAutofit/>
          </a:bodyPr>
          <a:lstStyle/>
          <a:p>
            <a:r>
              <a:rPr lang="en-US" sz="1800" dirty="0" smtClean="0"/>
              <a:t>Property </a:t>
            </a:r>
            <a:r>
              <a:rPr lang="en-US" sz="1800" dirty="0"/>
              <a:t>Listings: Our platform enables </a:t>
            </a:r>
            <a:r>
              <a:rPr lang="en-US" sz="1800" dirty="0" smtClean="0"/>
              <a:t>agents </a:t>
            </a:r>
            <a:r>
              <a:rPr lang="en-US" sz="1800" dirty="0"/>
              <a:t>to create comprehensive property listings with detailed descriptions, high-quality images, </a:t>
            </a:r>
            <a:r>
              <a:rPr lang="en-US" sz="1800" dirty="0" smtClean="0"/>
              <a:t>appointment, </a:t>
            </a:r>
            <a:r>
              <a:rPr lang="en-US" sz="1800" dirty="0"/>
              <a:t>and interactive maps. This feature ensures that buyers can easily access all relevant information about a property in one place.</a:t>
            </a:r>
          </a:p>
          <a:p>
            <a:endParaRPr lang="en-US" sz="1800" dirty="0"/>
          </a:p>
        </p:txBody>
      </p:sp>
      <p:sp>
        <p:nvSpPr>
          <p:cNvPr id="6" name="Text Placeholder 5">
            <a:extLst>
              <a:ext uri="{FF2B5EF4-FFF2-40B4-BE49-F238E27FC236}">
                <a16:creationId xmlns:a16="http://schemas.microsoft.com/office/drawing/2014/main" xmlns="" id="{89C32B2A-F443-47DA-A5C9-E0CCEC6C2F29}"/>
              </a:ext>
            </a:extLst>
          </p:cNvPr>
          <p:cNvSpPr>
            <a:spLocks noGrp="1"/>
          </p:cNvSpPr>
          <p:nvPr>
            <p:ph type="body" idx="13"/>
          </p:nvPr>
        </p:nvSpPr>
        <p:spPr>
          <a:xfrm>
            <a:off x="8153400" y="743632"/>
            <a:ext cx="3464717" cy="823912"/>
          </a:xfrm>
        </p:spPr>
        <p:txBody>
          <a:bodyPr/>
          <a:lstStyle/>
          <a:p>
            <a:r>
              <a:rPr lang="en-US" dirty="0" smtClean="0">
                <a:solidFill>
                  <a:schemeClr val="bg1">
                    <a:lumMod val="50000"/>
                  </a:schemeClr>
                </a:solidFill>
              </a:rPr>
              <a:t>ADMIN</a:t>
            </a:r>
            <a:endParaRPr lang="en-US" dirty="0">
              <a:solidFill>
                <a:schemeClr val="bg1">
                  <a:lumMod val="50000"/>
                </a:schemeClr>
              </a:solidFill>
            </a:endParaRPr>
          </a:p>
        </p:txBody>
      </p:sp>
      <p:sp>
        <p:nvSpPr>
          <p:cNvPr id="7" name="Content Placeholder 6">
            <a:extLst>
              <a:ext uri="{FF2B5EF4-FFF2-40B4-BE49-F238E27FC236}">
                <a16:creationId xmlns:a16="http://schemas.microsoft.com/office/drawing/2014/main" xmlns="" id="{53DDF559-AB16-43D3-96DE-5FD6A71C1A24}"/>
              </a:ext>
            </a:extLst>
          </p:cNvPr>
          <p:cNvSpPr>
            <a:spLocks noGrp="1"/>
          </p:cNvSpPr>
          <p:nvPr>
            <p:ph sz="half" idx="14"/>
          </p:nvPr>
        </p:nvSpPr>
        <p:spPr>
          <a:xfrm>
            <a:off x="8153400" y="1465944"/>
            <a:ext cx="3683000" cy="3684588"/>
          </a:xfrm>
        </p:spPr>
        <p:txBody>
          <a:bodyPr>
            <a:noAutofit/>
          </a:bodyPr>
          <a:lstStyle/>
          <a:p>
            <a:r>
              <a:rPr lang="en-US" sz="1800" dirty="0"/>
              <a:t>Role: The admin user has administrative privileges and controls the overall functioning of the application</a:t>
            </a:r>
            <a:r>
              <a:rPr lang="en-US" sz="1800" dirty="0" smtClean="0"/>
              <a:t>.</a:t>
            </a:r>
          </a:p>
          <a:p>
            <a:r>
              <a:rPr lang="en-US" sz="1800" dirty="0" smtClean="0"/>
              <a:t> Features</a:t>
            </a:r>
            <a:r>
              <a:rPr lang="en-US" sz="1800" dirty="0"/>
              <a:t>: The admin should have access to features such as user management, content management, and staff management. </a:t>
            </a:r>
            <a:endParaRPr lang="en-US" sz="1800" dirty="0"/>
          </a:p>
        </p:txBody>
      </p:sp>
      <p:pic>
        <p:nvPicPr>
          <p:cNvPr id="10" name="Picture Placeholder 9" descr="two buildings" title="two buildings">
            <a:extLst>
              <a:ext uri="{FF2B5EF4-FFF2-40B4-BE49-F238E27FC236}">
                <a16:creationId xmlns:a16="http://schemas.microsoft.com/office/drawing/2014/main" xmlns="" id="{2F31814F-08FA-4F6F-AB72-C15E456914A6}"/>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29" name="Footer Placeholder 28">
            <a:extLst>
              <a:ext uri="{FF2B5EF4-FFF2-40B4-BE49-F238E27FC236}">
                <a16:creationId xmlns:a16="http://schemas.microsoft.com/office/drawing/2014/main" xmlns="" id="{8B1278D5-2C97-4CEF-8849-C9811924FBA1}"/>
              </a:ext>
            </a:extLst>
          </p:cNvPr>
          <p:cNvSpPr>
            <a:spLocks noGrp="1"/>
          </p:cNvSpPr>
          <p:nvPr>
            <p:ph type="ftr" sz="quarter" idx="16"/>
          </p:nvPr>
        </p:nvSpPr>
        <p:spPr/>
        <p:txBody>
          <a:bodyPr/>
          <a:lstStyle/>
          <a:p>
            <a:r>
              <a:rPr lang="en-US" dirty="0"/>
              <a:t>Add a Footer</a:t>
            </a:r>
          </a:p>
        </p:txBody>
      </p:sp>
      <p:sp>
        <p:nvSpPr>
          <p:cNvPr id="30" name="Slide Number Placeholder 29">
            <a:extLst>
              <a:ext uri="{FF2B5EF4-FFF2-40B4-BE49-F238E27FC236}">
                <a16:creationId xmlns:a16="http://schemas.microsoft.com/office/drawing/2014/main" xmlns="" id="{2F6ECD0F-66E9-4D96-8436-105A25A341A2}"/>
              </a:ext>
            </a:extLst>
          </p:cNvPr>
          <p:cNvSpPr>
            <a:spLocks noGrp="1"/>
          </p:cNvSpPr>
          <p:nvPr>
            <p:ph type="sldNum" sz="quarter" idx="17"/>
          </p:nvPr>
        </p:nvSpPr>
        <p:spPr/>
        <p:txBody>
          <a:bodyPr/>
          <a:lstStyle/>
          <a:p>
            <a:fld id="{8C2E478F-E849-4A8C-AF1F-CBCC78A7CBFA}" type="slidenum">
              <a:rPr lang="en-US" smtClean="0"/>
              <a:pPr/>
              <a:t>4</a:t>
            </a:fld>
            <a:endParaRPr lang="en-US" dirty="0"/>
          </a:p>
        </p:txBody>
      </p:sp>
    </p:spTree>
    <p:extLst>
      <p:ext uri="{BB962C8B-B14F-4D97-AF65-F5344CB8AC3E}">
        <p14:creationId xmlns:p14="http://schemas.microsoft.com/office/powerpoint/2010/main" val="3174381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xmlns="" id="{4C646910-F4B3-42FF-94CF-BEAFDD606400}"/>
              </a:ext>
            </a:extLst>
          </p:cNvPr>
          <p:cNvSpPr>
            <a:spLocks noGrp="1"/>
          </p:cNvSpPr>
          <p:nvPr>
            <p:ph type="title"/>
          </p:nvPr>
        </p:nvSpPr>
        <p:spPr>
          <a:xfrm>
            <a:off x="595884" y="215900"/>
            <a:ext cx="3605998" cy="1188720"/>
          </a:xfrm>
        </p:spPr>
        <p:txBody>
          <a:bodyPr/>
          <a:lstStyle/>
          <a:p>
            <a:r>
              <a:rPr lang="en-US" dirty="0" smtClean="0">
                <a:solidFill>
                  <a:schemeClr val="bg1">
                    <a:lumMod val="50000"/>
                  </a:schemeClr>
                </a:solidFill>
              </a:rPr>
              <a:t>HR51 PROPERTIES</a:t>
            </a:r>
            <a:endParaRPr lang="en-US" dirty="0">
              <a:solidFill>
                <a:schemeClr val="bg1">
                  <a:lumMod val="50000"/>
                </a:schemeClr>
              </a:solidFill>
            </a:endParaRPr>
          </a:p>
        </p:txBody>
      </p:sp>
      <p:sp>
        <p:nvSpPr>
          <p:cNvPr id="4" name="Text Placeholder 3">
            <a:extLst>
              <a:ext uri="{FF2B5EF4-FFF2-40B4-BE49-F238E27FC236}">
                <a16:creationId xmlns:a16="http://schemas.microsoft.com/office/drawing/2014/main" xmlns="" id="{4033542F-D085-445E-BEBE-DEE6D4F79CAD}"/>
              </a:ext>
            </a:extLst>
          </p:cNvPr>
          <p:cNvSpPr>
            <a:spLocks noGrp="1"/>
          </p:cNvSpPr>
          <p:nvPr>
            <p:ph type="body" idx="1"/>
          </p:nvPr>
        </p:nvSpPr>
        <p:spPr>
          <a:xfrm>
            <a:off x="573882" y="857932"/>
            <a:ext cx="3464717" cy="823912"/>
          </a:xfrm>
        </p:spPr>
        <p:txBody>
          <a:bodyPr/>
          <a:lstStyle/>
          <a:p>
            <a:r>
              <a:rPr lang="en-US" dirty="0" smtClean="0">
                <a:solidFill>
                  <a:schemeClr val="bg1">
                    <a:lumMod val="50000"/>
                  </a:schemeClr>
                </a:solidFill>
              </a:rPr>
              <a:t>STAFF</a:t>
            </a:r>
            <a:endParaRPr lang="en-US" dirty="0">
              <a:solidFill>
                <a:schemeClr val="bg1">
                  <a:lumMod val="50000"/>
                </a:schemeClr>
              </a:solidFill>
            </a:endParaRPr>
          </a:p>
        </p:txBody>
      </p:sp>
      <p:sp>
        <p:nvSpPr>
          <p:cNvPr id="5" name="Content Placeholder 4">
            <a:extLst>
              <a:ext uri="{FF2B5EF4-FFF2-40B4-BE49-F238E27FC236}">
                <a16:creationId xmlns:a16="http://schemas.microsoft.com/office/drawing/2014/main" xmlns="" id="{FDF153A6-0E4B-417F-85BB-FD8402B100BD}"/>
              </a:ext>
            </a:extLst>
          </p:cNvPr>
          <p:cNvSpPr>
            <a:spLocks noGrp="1"/>
          </p:cNvSpPr>
          <p:nvPr>
            <p:ph sz="half" idx="2"/>
          </p:nvPr>
        </p:nvSpPr>
        <p:spPr>
          <a:xfrm>
            <a:off x="573882" y="1524001"/>
            <a:ext cx="3464717" cy="3684588"/>
          </a:xfrm>
        </p:spPr>
        <p:txBody>
          <a:bodyPr>
            <a:noAutofit/>
          </a:bodyPr>
          <a:lstStyle/>
          <a:p>
            <a:pPr algn="just"/>
            <a:r>
              <a:rPr lang="en-US" sz="1800" dirty="0" smtClean="0"/>
              <a:t>Staff </a:t>
            </a:r>
            <a:r>
              <a:rPr lang="en-US" sz="1800" dirty="0"/>
              <a:t>members can manage their assigned property listings. </a:t>
            </a:r>
            <a:r>
              <a:rPr lang="en-US" sz="1800" dirty="0" smtClean="0"/>
              <a:t>They </a:t>
            </a:r>
            <a:r>
              <a:rPr lang="en-US" sz="1800" dirty="0"/>
              <a:t>can add new properties, edit property details, </a:t>
            </a:r>
            <a:r>
              <a:rPr lang="en-US" sz="1800" dirty="0" smtClean="0"/>
              <a:t>update availability </a:t>
            </a:r>
            <a:r>
              <a:rPr lang="en-US" sz="1800" dirty="0"/>
              <a:t>status, and view inquiries related to their listings</a:t>
            </a:r>
            <a:r>
              <a:rPr lang="en-US" sz="1800" dirty="0" smtClean="0"/>
              <a:t>.</a:t>
            </a:r>
          </a:p>
          <a:p>
            <a:pPr algn="just"/>
            <a:r>
              <a:rPr lang="en-US" sz="1800" dirty="0"/>
              <a:t>Staff members can schedule and manage property viewings and appointments with clients.</a:t>
            </a:r>
            <a:endParaRPr lang="en-US" sz="1800" dirty="0"/>
          </a:p>
        </p:txBody>
      </p:sp>
      <p:sp>
        <p:nvSpPr>
          <p:cNvPr id="6" name="Text Placeholder 5">
            <a:extLst>
              <a:ext uri="{FF2B5EF4-FFF2-40B4-BE49-F238E27FC236}">
                <a16:creationId xmlns:a16="http://schemas.microsoft.com/office/drawing/2014/main" xmlns="" id="{89C32B2A-F443-47DA-A5C9-E0CCEC6C2F29}"/>
              </a:ext>
            </a:extLst>
          </p:cNvPr>
          <p:cNvSpPr>
            <a:spLocks noGrp="1"/>
          </p:cNvSpPr>
          <p:nvPr>
            <p:ph type="body" idx="13"/>
          </p:nvPr>
        </p:nvSpPr>
        <p:spPr>
          <a:xfrm>
            <a:off x="8153398" y="580708"/>
            <a:ext cx="3464717" cy="823912"/>
          </a:xfrm>
        </p:spPr>
        <p:txBody>
          <a:bodyPr/>
          <a:lstStyle/>
          <a:p>
            <a:r>
              <a:rPr lang="en-US" dirty="0" smtClean="0">
                <a:solidFill>
                  <a:schemeClr val="bg1">
                    <a:lumMod val="50000"/>
                  </a:schemeClr>
                </a:solidFill>
              </a:rPr>
              <a:t>USER</a:t>
            </a:r>
            <a:endParaRPr lang="en-US" dirty="0">
              <a:solidFill>
                <a:schemeClr val="bg1">
                  <a:lumMod val="50000"/>
                </a:schemeClr>
              </a:solidFill>
            </a:endParaRPr>
          </a:p>
        </p:txBody>
      </p:sp>
      <p:sp>
        <p:nvSpPr>
          <p:cNvPr id="7" name="Content Placeholder 6">
            <a:extLst>
              <a:ext uri="{FF2B5EF4-FFF2-40B4-BE49-F238E27FC236}">
                <a16:creationId xmlns:a16="http://schemas.microsoft.com/office/drawing/2014/main" xmlns="" id="{53DDF559-AB16-43D3-96DE-5FD6A71C1A24}"/>
              </a:ext>
            </a:extLst>
          </p:cNvPr>
          <p:cNvSpPr>
            <a:spLocks noGrp="1"/>
          </p:cNvSpPr>
          <p:nvPr>
            <p:ph sz="half" idx="14"/>
          </p:nvPr>
        </p:nvSpPr>
        <p:spPr>
          <a:xfrm>
            <a:off x="8153398" y="1264808"/>
            <a:ext cx="3683000" cy="3684588"/>
          </a:xfrm>
        </p:spPr>
        <p:txBody>
          <a:bodyPr>
            <a:noAutofit/>
          </a:bodyPr>
          <a:lstStyle/>
          <a:p>
            <a:pPr algn="just">
              <a:lnSpc>
                <a:spcPct val="100000"/>
              </a:lnSpc>
            </a:pPr>
            <a:r>
              <a:rPr lang="en-US" sz="1800" dirty="0" smtClean="0"/>
              <a:t>Users </a:t>
            </a:r>
            <a:r>
              <a:rPr lang="en-US" sz="1800" dirty="0"/>
              <a:t>can search for properties based on various criteria such as </a:t>
            </a:r>
            <a:r>
              <a:rPr lang="en-US" sz="1800" dirty="0" smtClean="0"/>
              <a:t>location, Area, etc. It retrieves </a:t>
            </a:r>
            <a:r>
              <a:rPr lang="en-US" sz="1800" dirty="0"/>
              <a:t>and displays relevant property listings. </a:t>
            </a:r>
            <a:endParaRPr lang="en-US" sz="1800" dirty="0" smtClean="0"/>
          </a:p>
          <a:p>
            <a:pPr algn="just">
              <a:lnSpc>
                <a:spcPct val="100000"/>
              </a:lnSpc>
            </a:pPr>
            <a:r>
              <a:rPr lang="en-US" sz="1800" dirty="0" smtClean="0"/>
              <a:t>Users </a:t>
            </a:r>
            <a:r>
              <a:rPr lang="en-US" sz="1800" dirty="0"/>
              <a:t>can view detailed information about a specific property. </a:t>
            </a:r>
            <a:r>
              <a:rPr lang="en-US" sz="1800" dirty="0" smtClean="0"/>
              <a:t>It provides </a:t>
            </a:r>
            <a:r>
              <a:rPr lang="en-US" sz="1800" dirty="0"/>
              <a:t>property descriptions, </a:t>
            </a:r>
            <a:r>
              <a:rPr lang="en-US" sz="1800" dirty="0" smtClean="0"/>
              <a:t>images, </a:t>
            </a:r>
            <a:r>
              <a:rPr lang="en-US" sz="1800" dirty="0"/>
              <a:t>pricing details, and contact information for inquiries. </a:t>
            </a:r>
            <a:endParaRPr lang="en-US" sz="1800" dirty="0" smtClean="0"/>
          </a:p>
          <a:p>
            <a:pPr algn="just">
              <a:lnSpc>
                <a:spcPct val="100000"/>
              </a:lnSpc>
            </a:pPr>
            <a:r>
              <a:rPr lang="en-US" sz="1800" dirty="0" smtClean="0"/>
              <a:t>Users </a:t>
            </a:r>
            <a:r>
              <a:rPr lang="en-US" sz="1800" dirty="0"/>
              <a:t>can contact the staff or property owner through the website. </a:t>
            </a:r>
            <a:r>
              <a:rPr lang="en-US" sz="1800" dirty="0" smtClean="0"/>
              <a:t>It enables </a:t>
            </a:r>
            <a:r>
              <a:rPr lang="en-US" sz="1800" dirty="0"/>
              <a:t>users to send inquiries, schedule appointments, or request additional information about a property</a:t>
            </a:r>
            <a:endParaRPr lang="en-US" sz="1800" dirty="0"/>
          </a:p>
        </p:txBody>
      </p:sp>
      <p:sp>
        <p:nvSpPr>
          <p:cNvPr id="29" name="Footer Placeholder 28">
            <a:extLst>
              <a:ext uri="{FF2B5EF4-FFF2-40B4-BE49-F238E27FC236}">
                <a16:creationId xmlns:a16="http://schemas.microsoft.com/office/drawing/2014/main" xmlns="" id="{8B1278D5-2C97-4CEF-8849-C9811924FBA1}"/>
              </a:ext>
            </a:extLst>
          </p:cNvPr>
          <p:cNvSpPr>
            <a:spLocks noGrp="1"/>
          </p:cNvSpPr>
          <p:nvPr>
            <p:ph type="ftr" sz="quarter" idx="16"/>
          </p:nvPr>
        </p:nvSpPr>
        <p:spPr/>
        <p:txBody>
          <a:bodyPr/>
          <a:lstStyle/>
          <a:p>
            <a:r>
              <a:rPr lang="en-US" dirty="0"/>
              <a:t>Add a Footer</a:t>
            </a:r>
          </a:p>
        </p:txBody>
      </p:sp>
      <p:sp>
        <p:nvSpPr>
          <p:cNvPr id="30" name="Slide Number Placeholder 29">
            <a:extLst>
              <a:ext uri="{FF2B5EF4-FFF2-40B4-BE49-F238E27FC236}">
                <a16:creationId xmlns:a16="http://schemas.microsoft.com/office/drawing/2014/main" xmlns="" id="{2F6ECD0F-66E9-4D96-8436-105A25A341A2}"/>
              </a:ext>
            </a:extLst>
          </p:cNvPr>
          <p:cNvSpPr>
            <a:spLocks noGrp="1"/>
          </p:cNvSpPr>
          <p:nvPr>
            <p:ph type="sldNum" sz="quarter" idx="17"/>
          </p:nvPr>
        </p:nvSpPr>
        <p:spPr/>
        <p:txBody>
          <a:bodyPr/>
          <a:lstStyle/>
          <a:p>
            <a:fld id="{8C2E478F-E849-4A8C-AF1F-CBCC78A7CBFA}" type="slidenum">
              <a:rPr lang="en-US" smtClean="0"/>
              <a:pPr/>
              <a:t>5</a:t>
            </a:fld>
            <a:endParaRPr lang="en-US" dirty="0"/>
          </a:p>
        </p:txBody>
      </p:sp>
      <p:pic>
        <p:nvPicPr>
          <p:cNvPr id="12" name="Picture Placeholder 5" descr="City Scape" title="City Scape">
            <a:extLst>
              <a:ext uri="{FF2B5EF4-FFF2-40B4-BE49-F238E27FC236}">
                <a16:creationId xmlns:a16="http://schemas.microsoft.com/office/drawing/2014/main" xmlns="" id="{5E06080F-9F80-49D4-9D28-F3FD457E4278}"/>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contrast="18000"/>
                    </a14:imgEffect>
                  </a14:imgLayer>
                </a14:imgProps>
              </a:ext>
              <a:ext uri="{28A0092B-C50C-407E-A947-70E740481C1C}">
                <a14:useLocalDpi xmlns:a14="http://schemas.microsoft.com/office/drawing/2010/main" val="0"/>
              </a:ext>
            </a:extLst>
          </a:blip>
          <a:srcRect l="27085" r="27085"/>
          <a:stretch>
            <a:fillRect/>
          </a:stretch>
        </p:blipFill>
        <p:spPr/>
      </p:pic>
    </p:spTree>
    <p:extLst>
      <p:ext uri="{BB962C8B-B14F-4D97-AF65-F5344CB8AC3E}">
        <p14:creationId xmlns:p14="http://schemas.microsoft.com/office/powerpoint/2010/main" val="2379668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xmlns="" id="{5E06080F-9F80-49D4-9D28-F3FD457E4278}"/>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contrast="1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a:extLst>
              <a:ext uri="{FF2B5EF4-FFF2-40B4-BE49-F238E27FC236}">
                <a16:creationId xmlns:a16="http://schemas.microsoft.com/office/drawing/2014/main" xmlns="" id="{CDA17D7C-7C63-439C-8B50-C9B0F0F9AAF7}"/>
              </a:ext>
              <a:ext uri="{C183D7F6-B498-43B3-948B-1728B52AA6E4}">
                <adec:decorative xmlns:adec="http://schemas.microsoft.com/office/drawing/2017/decorative" xmlns="" val="1"/>
              </a:ext>
            </a:extLst>
          </p:cNvPr>
          <p:cNvGrpSpPr/>
          <p:nvPr/>
        </p:nvGrpSpPr>
        <p:grpSpPr>
          <a:xfrm flipH="1">
            <a:off x="4115984" y="252563"/>
            <a:ext cx="7433283" cy="5995838"/>
            <a:chOff x="252031" y="391887"/>
            <a:chExt cx="7433283" cy="6215741"/>
          </a:xfrm>
        </p:grpSpPr>
        <p:sp>
          <p:nvSpPr>
            <p:cNvPr id="32" name="Rectangle 31">
              <a:extLst>
                <a:ext uri="{FF2B5EF4-FFF2-40B4-BE49-F238E27FC236}">
                  <a16:creationId xmlns:a16="http://schemas.microsoft.com/office/drawing/2014/main" xmlns="" id="{32FD79E9-DA87-4AE3-AB4F-454E8B1C7E28}"/>
                </a:ext>
              </a:extLst>
            </p:cNvPr>
            <p:cNvSpPr/>
            <p:nvPr userDrawn="1"/>
          </p:nvSpPr>
          <p:spPr>
            <a:xfrm>
              <a:off x="609600" y="391887"/>
              <a:ext cx="7075714" cy="5878284"/>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xmlns="" id="{C0DB13C1-B4FB-4D33-A199-5BB34983AB47}"/>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4" name="Rectangle 33">
              <a:extLst>
                <a:ext uri="{FF2B5EF4-FFF2-40B4-BE49-F238E27FC236}">
                  <a16:creationId xmlns:a16="http://schemas.microsoft.com/office/drawing/2014/main" xmlns="" id="{97CAE694-E5D7-45D8-80CE-4067B6610E53}"/>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xmlns="" id="{D5445F47-6D74-450C-BC16-998D2021AD78}"/>
              </a:ext>
            </a:extLst>
          </p:cNvPr>
          <p:cNvSpPr>
            <a:spLocks noGrp="1"/>
          </p:cNvSpPr>
          <p:nvPr>
            <p:ph type="title"/>
          </p:nvPr>
        </p:nvSpPr>
        <p:spPr/>
        <p:txBody>
          <a:bodyPr/>
          <a:lstStyle/>
          <a:p>
            <a:r>
              <a:rPr lang="en-US" dirty="0"/>
              <a:t>Future </a:t>
            </a:r>
            <a:r>
              <a:rPr lang="en-US" dirty="0" smtClean="0"/>
              <a:t>Development</a:t>
            </a:r>
            <a:endParaRPr lang="en-US" dirty="0"/>
          </a:p>
        </p:txBody>
      </p:sp>
      <p:sp>
        <p:nvSpPr>
          <p:cNvPr id="9" name="Text Placeholder 8">
            <a:extLst>
              <a:ext uri="{FF2B5EF4-FFF2-40B4-BE49-F238E27FC236}">
                <a16:creationId xmlns:a16="http://schemas.microsoft.com/office/drawing/2014/main" xmlns="" id="{4744B28E-5E14-4A77-AD4F-C979905862BF}"/>
              </a:ext>
            </a:extLst>
          </p:cNvPr>
          <p:cNvSpPr>
            <a:spLocks noGrp="1"/>
          </p:cNvSpPr>
          <p:nvPr>
            <p:ph type="body" idx="13"/>
          </p:nvPr>
        </p:nvSpPr>
        <p:spPr>
          <a:xfrm>
            <a:off x="5530966" y="1636056"/>
            <a:ext cx="6076915" cy="407670"/>
          </a:xfrm>
        </p:spPr>
        <p:txBody>
          <a:bodyPr/>
          <a:lstStyle/>
          <a:p>
            <a:r>
              <a:rPr lang="en-US" dirty="0" smtClean="0"/>
              <a:t>HR51 PROPERTIES</a:t>
            </a:r>
            <a:endParaRPr lang="en-US" dirty="0"/>
          </a:p>
        </p:txBody>
      </p:sp>
      <p:sp>
        <p:nvSpPr>
          <p:cNvPr id="4" name="Content Placeholder 3">
            <a:extLst>
              <a:ext uri="{FF2B5EF4-FFF2-40B4-BE49-F238E27FC236}">
                <a16:creationId xmlns:a16="http://schemas.microsoft.com/office/drawing/2014/main" xmlns="" id="{2885A4AC-9AA0-4EFF-8162-609223BF5D70}"/>
              </a:ext>
            </a:extLst>
          </p:cNvPr>
          <p:cNvSpPr>
            <a:spLocks noGrp="1"/>
          </p:cNvSpPr>
          <p:nvPr>
            <p:ph idx="1"/>
          </p:nvPr>
        </p:nvSpPr>
        <p:spPr>
          <a:xfrm>
            <a:off x="5431496" y="1543953"/>
            <a:ext cx="6117771" cy="2914727"/>
          </a:xfrm>
        </p:spPr>
        <p:txBody>
          <a:bodyPr>
            <a:normAutofit/>
          </a:bodyPr>
          <a:lstStyle/>
          <a:p>
            <a:pPr marL="0" indent="0">
              <a:buNone/>
            </a:pPr>
            <a:r>
              <a:rPr lang="en-US" sz="1800" dirty="0"/>
              <a:t> </a:t>
            </a:r>
          </a:p>
          <a:p>
            <a:pPr marL="0" indent="0">
              <a:buNone/>
            </a:pPr>
            <a:r>
              <a:rPr lang="en-US" sz="1800" dirty="0"/>
              <a:t>Our real estate project is an evolving platform, and we have plans to enhance its capabilities further. Future developments include integrating artificial intelligence for property recommendations, </a:t>
            </a:r>
            <a:r>
              <a:rPr lang="en-US" sz="1800" dirty="0" smtClean="0"/>
              <a:t>3D View of Property, </a:t>
            </a:r>
            <a:r>
              <a:rPr lang="en-US" sz="1800" dirty="0"/>
              <a:t>and </a:t>
            </a:r>
            <a:r>
              <a:rPr lang="en-US" sz="1800" dirty="0" smtClean="0"/>
              <a:t>Property Price Prediction.</a:t>
            </a:r>
            <a:endParaRPr lang="en-US" sz="1800" dirty="0"/>
          </a:p>
        </p:txBody>
      </p:sp>
      <p:sp>
        <p:nvSpPr>
          <p:cNvPr id="11" name="Rectangle: Single Corner Snipped 10">
            <a:extLst>
              <a:ext uri="{FF2B5EF4-FFF2-40B4-BE49-F238E27FC236}">
                <a16:creationId xmlns:a16="http://schemas.microsoft.com/office/drawing/2014/main" xmlns="" id="{851F9C8F-B284-4FE9-A76C-49BE3BEE3853}"/>
              </a:ext>
              <a:ext uri="{C183D7F6-B498-43B3-948B-1728B52AA6E4}">
                <adec:decorative xmlns:adec="http://schemas.microsoft.com/office/drawing/2017/decorative" xmlns=""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a:extLst>
              <a:ext uri="{FF2B5EF4-FFF2-40B4-BE49-F238E27FC236}">
                <a16:creationId xmlns:a16="http://schemas.microsoft.com/office/drawing/2014/main" xmlns="" id="{75EF0122-21C6-4139-B8D0-688B2553C48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6</a:t>
            </a:fld>
            <a:endParaRPr lang="en-US" dirty="0"/>
          </a:p>
        </p:txBody>
      </p:sp>
    </p:spTree>
    <p:extLst>
      <p:ext uri="{BB962C8B-B14F-4D97-AF65-F5344CB8AC3E}">
        <p14:creationId xmlns:p14="http://schemas.microsoft.com/office/powerpoint/2010/main" val="7643449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image" title="abstract image">
            <a:extLst>
              <a:ext uri="{FF2B5EF4-FFF2-40B4-BE49-F238E27FC236}">
                <a16:creationId xmlns:a16="http://schemas.microsoft.com/office/drawing/2014/main" xmlns="" id="{BCF9593D-B6BD-4208-A4FF-8CFFE503475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a16="http://schemas.microsoft.com/office/drawing/2014/main" xmlns="" id="{4273BD65-CFF3-40DD-939C-97A942BD80EE}"/>
              </a:ext>
              <a:ext uri="{C183D7F6-B498-43B3-948B-1728B52AA6E4}">
                <adec:decorative xmlns:adec="http://schemas.microsoft.com/office/drawing/2017/decorative" xmlns="" val="1"/>
              </a:ext>
            </a:extLst>
          </p:cNvPr>
          <p:cNvSpPr/>
          <p:nvPr/>
        </p:nvSpPr>
        <p:spPr>
          <a:xfrm>
            <a:off x="-71014" y="0"/>
            <a:ext cx="12263014"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xmlns="" id="{11BEC607-8474-408E-A7AC-48A065F31B63}"/>
              </a:ext>
              <a:ext uri="{C183D7F6-B498-43B3-948B-1728B52AA6E4}">
                <adec:decorative xmlns:adec="http://schemas.microsoft.com/office/drawing/2017/decorative" xmlns=""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xmlns=""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xmlns=""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xmlns=""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xmlns="" id="{7E0E8055-17FA-43CE-9F03-E712F496B7CF}"/>
              </a:ext>
            </a:extLst>
          </p:cNvPr>
          <p:cNvSpPr>
            <a:spLocks noGrp="1"/>
          </p:cNvSpPr>
          <p:nvPr>
            <p:ph type="ctrTitle"/>
          </p:nvPr>
        </p:nvSpPr>
        <p:spPr/>
        <p:txBody>
          <a:bodyPr anchor="ctr"/>
          <a:lstStyle/>
          <a:p>
            <a:r>
              <a:rPr lang="en-US" dirty="0"/>
              <a:t>THANK YOU</a:t>
            </a:r>
          </a:p>
        </p:txBody>
      </p:sp>
      <p:sp>
        <p:nvSpPr>
          <p:cNvPr id="23" name="Subtitle 22">
            <a:extLst>
              <a:ext uri="{FF2B5EF4-FFF2-40B4-BE49-F238E27FC236}">
                <a16:creationId xmlns:a16="http://schemas.microsoft.com/office/drawing/2014/main" xmlns="" id="{9FDCAA0A-980E-4E01-8FDA-B5368F0910FD}"/>
              </a:ext>
            </a:extLst>
          </p:cNvPr>
          <p:cNvSpPr>
            <a:spLocks noGrp="1"/>
          </p:cNvSpPr>
          <p:nvPr>
            <p:ph type="subTitle" idx="1"/>
          </p:nvPr>
        </p:nvSpPr>
        <p:spPr/>
        <p:txBody>
          <a:bodyPr/>
          <a:lstStyle/>
          <a:p>
            <a:r>
              <a:rPr lang="en-US" dirty="0" smtClean="0"/>
              <a:t>HR51 PROPERTIES</a:t>
            </a:r>
            <a:endParaRPr lang="en-US" dirty="0"/>
          </a:p>
        </p:txBody>
      </p:sp>
      <p:sp>
        <p:nvSpPr>
          <p:cNvPr id="29" name="Rectangle: Single Corner Snipped 28">
            <a:extLst>
              <a:ext uri="{FF2B5EF4-FFF2-40B4-BE49-F238E27FC236}">
                <a16:creationId xmlns:a16="http://schemas.microsoft.com/office/drawing/2014/main" xmlns="" id="{E01195D9-1845-4282-BE5B-F6B840BE40E1}"/>
              </a:ext>
              <a:ext uri="{C183D7F6-B498-43B3-948B-1728B52AA6E4}">
                <adec:decorative xmlns:adec="http://schemas.microsoft.com/office/drawing/2017/decorative" xmlns=""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5">
            <a:extLst>
              <a:ext uri="{FF2B5EF4-FFF2-40B4-BE49-F238E27FC236}">
                <a16:creationId xmlns:a16="http://schemas.microsoft.com/office/drawing/2014/main" xmlns=""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7</a:t>
            </a:fld>
            <a:endParaRPr lang="en-US" dirty="0"/>
          </a:p>
        </p:txBody>
      </p:sp>
    </p:spTree>
    <p:extLst>
      <p:ext uri="{BB962C8B-B14F-4D97-AF65-F5344CB8AC3E}">
        <p14:creationId xmlns:p14="http://schemas.microsoft.com/office/powerpoint/2010/main" val="2070789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6051434_Light modernist presentation_RVA_v3.potx" id="{1300540C-5346-469F-AA5C-717C09787E7E}" vid="{ADCE5FDD-C8BF-4BDC-86F8-B24C14EB90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D27BEDAB-01B4-4BD0-9390-31AD9280078C}">
  <ds:schemaRefs>
    <ds:schemaRef ds:uri="http://schemas.microsoft.com/sharepoint/v3/contenttype/forms"/>
  </ds:schemaRefs>
</ds:datastoreItem>
</file>

<file path=customXml/itemProps2.xml><?xml version="1.0" encoding="utf-8"?>
<ds:datastoreItem xmlns:ds="http://schemas.openxmlformats.org/officeDocument/2006/customXml" ds:itemID="{6AD934DA-6EDB-4DB8-AE5C-9399A13698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B19B998-C0F0-415C-AF4D-F10DCCD30A25}">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Light modernist presentation</Template>
  <TotalTime>0</TotalTime>
  <Words>483</Words>
  <Application>Microsoft Office PowerPoint</Application>
  <PresentationFormat>Widescreen</PresentationFormat>
  <Paragraphs>452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Agency FB</vt:lpstr>
      <vt:lpstr>Arial</vt:lpstr>
      <vt:lpstr>Calibri</vt:lpstr>
      <vt:lpstr>Office Theme</vt:lpstr>
      <vt:lpstr>HR51 PROPERTIES</vt:lpstr>
      <vt:lpstr>OBJECTIVE </vt:lpstr>
      <vt:lpstr>TECH STACK</vt:lpstr>
      <vt:lpstr>HR51 PROPERTIES</vt:lpstr>
      <vt:lpstr>HR51 PROPERTIES</vt:lpstr>
      <vt:lpstr>Future Development</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2023-06-18T11:07:14Z</dcterms:created>
  <dcterms:modified xsi:type="dcterms:W3CDTF">2023-06-18T14:37:16Z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