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embeddedFontLst>
    <p:embeddedFont>
      <p:font typeface="Roboto Slab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8.xml"/><Relationship Id="rId34" Type="http://schemas.openxmlformats.org/officeDocument/2006/relationships/font" Target="fonts/RobotoSlab-bold.fntdata"/><Relationship Id="rId15" Type="http://schemas.openxmlformats.org/officeDocument/2006/relationships/slide" Target="slides/slide11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c6ef6dfc_2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c6ef6dfc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c6ef6dfc_2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c6ef6dfc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c6ef6dfc_2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c6ef6df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a885654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a885654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a8856544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a885654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a8856544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a885654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c6ef6df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c6ef6d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c6ef6dfc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c6ef6df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c9764c57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c9764c5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c9764c57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c9764c5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e9872ec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e9872e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c6ef6dfc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4c6ef6df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aa8856544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aa885654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a8856544_1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aa8856544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a8856544_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aa885654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c6ef6dfc_2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4c6ef6dfc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4c6ef6dfc_2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4c6ef6dfc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c6ef6df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c6ef6d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e9872ecb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e9872e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e9872ecb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e9872ec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9872ec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e9872e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e9872ec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e9872e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c6ef6df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c6ef6d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c6ef6df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c6ef6d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c6ef6dfc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c6ef6d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c6ef6dfc_2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c6ef6df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25.jpg"/><Relationship Id="rId7" Type="http://schemas.openxmlformats.org/officeDocument/2006/relationships/image" Target="../media/image23.jpg"/><Relationship Id="rId8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19.jpg"/><Relationship Id="rId6" Type="http://schemas.openxmlformats.org/officeDocument/2006/relationships/image" Target="../media/image7.png"/><Relationship Id="rId7" Type="http://schemas.openxmlformats.org/officeDocument/2006/relationships/image" Target="../media/image25.jpg"/><Relationship Id="rId8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00" y="1557825"/>
            <a:ext cx="4566001" cy="35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Add Product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4987" l="0" r="1166" t="10043"/>
          <a:stretch/>
        </p:blipFill>
        <p:spPr>
          <a:xfrm>
            <a:off x="438025" y="1543400"/>
            <a:ext cx="8171651" cy="46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667100" y="6365200"/>
            <a:ext cx="2895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Lakshmi Vancha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Delete Product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86150" y="1682273"/>
            <a:ext cx="75717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This page is operated by the admin.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The admin can delete the products that are already added.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The deletion of the product in this page will lead to the deletion of the product in the backend.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667100" y="5966100"/>
            <a:ext cx="2669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Lakshmi Vancha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Delete Product </a:t>
            </a: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5502" l="0" r="0" t="10102"/>
          <a:stretch/>
        </p:blipFill>
        <p:spPr>
          <a:xfrm>
            <a:off x="243600" y="1495575"/>
            <a:ext cx="8448075" cy="4637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5851875" y="6294625"/>
            <a:ext cx="2772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Lakshmi Vancha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Admin - </a:t>
            </a: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86150" y="1347726"/>
            <a:ext cx="7571700" cy="5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this page the admin can view the history of the products he had added previously.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5479250" y="5944800"/>
            <a:ext cx="29250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Prakash Mamidi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2511850"/>
            <a:ext cx="7678802" cy="3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- Register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5460" l="0" r="0" t="8688"/>
          <a:stretch/>
        </p:blipFill>
        <p:spPr>
          <a:xfrm>
            <a:off x="395325" y="1900400"/>
            <a:ext cx="8353350" cy="40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5300175" y="6150900"/>
            <a:ext cx="33033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Ramesh Nutulapathi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User- Login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4200" l="0" r="0" t="9189"/>
          <a:stretch/>
        </p:blipFill>
        <p:spPr>
          <a:xfrm>
            <a:off x="265725" y="1347713"/>
            <a:ext cx="8612551" cy="45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389700" y="6150900"/>
            <a:ext cx="313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Ramesh Nutulapathi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86150" y="171225"/>
            <a:ext cx="7571700" cy="7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Home - User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214875" y="885225"/>
            <a:ext cx="8738100" cy="55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The user can view the list of products in this page.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User can select a  specific category from: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Laptops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Speakers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Tablets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Computer &amp; Accessories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Mobile &amp; Accessories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Office Electronics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Photo &amp; Video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Smart Home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TV &amp; Video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826675" y="6094575"/>
            <a:ext cx="2648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Aakash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Home - User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6200950" y="6315150"/>
            <a:ext cx="225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Aakash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25" y="1347726"/>
            <a:ext cx="8293157" cy="466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Chat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The customer/user can get help from the Emart support team by posting their queries in this page.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We use tawk.to to implement this functionality.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6278225" y="6178825"/>
            <a:ext cx="22530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Dasari Venkat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86150" y="281600"/>
            <a:ext cx="7571700" cy="7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Chat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6926875" y="5183275"/>
            <a:ext cx="1477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Dasari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 b="0" l="66727" r="0" t="9395"/>
          <a:stretch/>
        </p:blipFill>
        <p:spPr>
          <a:xfrm>
            <a:off x="2518700" y="1190437"/>
            <a:ext cx="4106599" cy="54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86150" y="208725"/>
            <a:ext cx="75717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278600"/>
            <a:ext cx="1581825" cy="20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313" y="1278600"/>
            <a:ext cx="1581825" cy="202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2625" y="1198638"/>
            <a:ext cx="1581825" cy="218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150" y="4017225"/>
            <a:ext cx="1760844" cy="23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1174" y="1237478"/>
            <a:ext cx="1581825" cy="210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7813" y="3889313"/>
            <a:ext cx="1604367" cy="24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495300" y="3444050"/>
            <a:ext cx="1581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Havya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661975" y="3444050"/>
            <a:ext cx="5872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Jyoshna                                  Lakshmi                                 Akash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42200" y="6430325"/>
            <a:ext cx="7692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Prakash                                                    Ramesh                                              Venkata Sai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3000" y="3907250"/>
            <a:ext cx="2373146" cy="23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272825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My Cart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786150" y="1682273"/>
            <a:ext cx="75717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Cart Page: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In cart page user can view the product added to cart and the user can also able to see the cost of the product.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6163925" y="6261650"/>
            <a:ext cx="2466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Jyoshna Boppidi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786150" y="410825"/>
            <a:ext cx="7571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My Cart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786146" y="1386325"/>
            <a:ext cx="7571700" cy="5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0" y="1149550"/>
            <a:ext cx="7806475" cy="4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5717750" y="6114350"/>
            <a:ext cx="2536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Jyoshna Boppidi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Product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682287"/>
            <a:ext cx="6939174" cy="390138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6048250" y="5783850"/>
            <a:ext cx="3095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Jyoshna Boppidi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Checkout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User should fill the details like billing address and card information to place the order.</a:t>
            </a:r>
            <a:endParaRPr/>
          </a:p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4927900" y="5769750"/>
            <a:ext cx="369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Havya Ravipati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5665300" y="5930350"/>
            <a:ext cx="2634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828250" y="22694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0" y="1095850"/>
            <a:ext cx="8299700" cy="466630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396600" y="3470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6036675" y="5982150"/>
            <a:ext cx="2457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Havya Ravipati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786150" y="802500"/>
            <a:ext cx="7571700" cy="4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Order History: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In this page user can see the history of previous orders.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6062875" y="6211950"/>
            <a:ext cx="263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Jyoshna Boppidi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2693625"/>
            <a:ext cx="7796226" cy="35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786150" y="1682273"/>
            <a:ext cx="75717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The building of Admin pages have been completed which includes CRUD operations.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The building of user pages has been completed.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The implementation of both front and back end for all the functionalities have been completed.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5790275" y="6118825"/>
            <a:ext cx="2614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Havya Ravipati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8"/>
          <p:cNvSpPr txBox="1"/>
          <p:nvPr>
            <p:ph idx="4294967295" type="title"/>
          </p:nvPr>
        </p:nvSpPr>
        <p:spPr>
          <a:xfrm>
            <a:off x="786150" y="208725"/>
            <a:ext cx="75717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278600"/>
            <a:ext cx="1581825" cy="20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313" y="1278600"/>
            <a:ext cx="1581825" cy="202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3000" y="3954125"/>
            <a:ext cx="1951128" cy="252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2625" y="1198638"/>
            <a:ext cx="1581825" cy="218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150" y="4017225"/>
            <a:ext cx="1860174" cy="248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1174" y="1237478"/>
            <a:ext cx="1581825" cy="210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8975" y="3954137"/>
            <a:ext cx="1686050" cy="252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idx="4294967295" type="ctrTitle"/>
          </p:nvPr>
        </p:nvSpPr>
        <p:spPr>
          <a:xfrm>
            <a:off x="685800" y="587125"/>
            <a:ext cx="4487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You!</a:t>
            </a:r>
            <a:endParaRPr b="1" sz="6000"/>
          </a:p>
        </p:txBody>
      </p:sp>
      <p:sp>
        <p:nvSpPr>
          <p:cNvPr id="303" name="Google Shape;303;p39"/>
          <p:cNvSpPr txBox="1"/>
          <p:nvPr>
            <p:ph idx="4294967295" type="subTitle"/>
          </p:nvPr>
        </p:nvSpPr>
        <p:spPr>
          <a:xfrm>
            <a:off x="685800" y="2186550"/>
            <a:ext cx="3607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5307500" y="775250"/>
            <a:ext cx="19233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Source Sans Pro"/>
                <a:ea typeface="Source Sans Pro"/>
                <a:cs typeface="Source Sans Pro"/>
                <a:sym typeface="Source Sans Pro"/>
              </a:rPr>
              <a:t>🙏</a:t>
            </a:r>
            <a:endParaRPr sz="9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7022000" y="775250"/>
            <a:ext cx="18039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Source Sans Pro"/>
                <a:ea typeface="Source Sans Pro"/>
                <a:cs typeface="Source Sans Pro"/>
                <a:sym typeface="Source Sans Pro"/>
              </a:rPr>
              <a:t>😊</a:t>
            </a:r>
            <a:endParaRPr sz="9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15975" y="111525"/>
            <a:ext cx="77418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15975" y="648375"/>
            <a:ext cx="71670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◎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and Technologies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- Register/Login Page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/ Delete Product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History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- Register/Login Page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Cart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Page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Checkout Page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History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◎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016150" y="5902025"/>
            <a:ext cx="26487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Prakash Mamidi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4800"/>
              <a:t>:</a:t>
            </a:r>
            <a:endParaRPr sz="48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86150" y="1682273"/>
            <a:ext cx="75717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Emart is an ecommerce website for electronics which is being developed.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Project Details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■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name: EMart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■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Category: E-commerce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180425" y="6027700"/>
            <a:ext cx="2772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Prakash Mamidi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Tool and Technologies: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86150" y="1682273"/>
            <a:ext cx="75717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HTML5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CSS4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AJAX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PHP MAILER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626025" y="5904500"/>
            <a:ext cx="32031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Prakash Mamidi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25000" y="319150"/>
            <a:ext cx="7571700" cy="8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Admin - Register/Login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495750" y="1619650"/>
            <a:ext cx="73383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Same Register/Login page for User and Admin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13716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0 - User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Char char="○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1 - Admin</a:t>
            </a:r>
            <a:b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667100" y="5892950"/>
            <a:ext cx="3203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Prakash Mamidi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Admin - Register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5460" l="0" r="0" t="8688"/>
          <a:stretch/>
        </p:blipFill>
        <p:spPr>
          <a:xfrm>
            <a:off x="395325" y="1900400"/>
            <a:ext cx="8353350" cy="40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872425" y="6150900"/>
            <a:ext cx="2730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Prakash Mamidi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Admin Login Page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4200" l="0" r="0" t="9189"/>
          <a:stretch/>
        </p:blipFill>
        <p:spPr>
          <a:xfrm>
            <a:off x="265725" y="1347713"/>
            <a:ext cx="8612551" cy="45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810825" y="6150900"/>
            <a:ext cx="2710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Prakash Mamidi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Add Product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92200" y="1647500"/>
            <a:ext cx="79596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Font typeface="Times New Roman"/>
              <a:buChar char="◎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Admin can add products by providing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Category of product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Product Image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728700" y="6048225"/>
            <a:ext cx="2669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Lakshmi Vancha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