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94384"/>
            <a:ext cx="103581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876" y="1621028"/>
            <a:ext cx="10912246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616" y="317372"/>
            <a:ext cx="5320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mtClean="0">
                <a:latin typeface="Times New Roman"/>
                <a:cs typeface="Times New Roman"/>
              </a:rPr>
              <a:t>NAAN</a:t>
            </a:r>
            <a:r>
              <a:rPr sz="4400" u="none" spc="-80" smtClean="0">
                <a:latin typeface="Times New Roman"/>
                <a:cs typeface="Times New Roman"/>
              </a:rPr>
              <a:t> </a:t>
            </a:r>
            <a:r>
              <a:rPr sz="4400" u="none" spc="-110" smtClean="0">
                <a:latin typeface="Times New Roman"/>
                <a:cs typeface="Times New Roman"/>
              </a:rPr>
              <a:t>MUDHALVAN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0100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16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SALESFORCE PROJECT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1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SCAD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ENGINEERING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30" dirty="0">
                <a:latin typeface="Calibri Light"/>
                <a:cs typeface="Calibri Light"/>
              </a:rPr>
              <a:t>COLLEGE,CHERANMAHADEVI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837010"/>
            <a:ext cx="1295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BATCH-8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36755"/>
              </p:ext>
            </p:extLst>
          </p:nvPr>
        </p:nvGraphicFramePr>
        <p:xfrm>
          <a:off x="639763" y="3429001"/>
          <a:ext cx="7285036" cy="3200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918"/>
                <a:gridCol w="3223425"/>
                <a:gridCol w="2101693"/>
              </a:tblGrid>
              <a:tr h="38922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endParaRPr lang="en-US" sz="12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 smtClean="0">
                          <a:latin typeface="Times New Roman"/>
                          <a:cs typeface="Times New Roman"/>
                        </a:rPr>
                        <a:t>NAME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endParaRPr lang="en-US" sz="12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 smtClean="0">
                          <a:latin typeface="Times New Roman"/>
                          <a:cs typeface="Times New Roman"/>
                        </a:rPr>
                        <a:t>NM</a:t>
                      </a:r>
                      <a:r>
                        <a:rPr sz="12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endParaRPr lang="en-US" sz="12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 smtClean="0"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sz="12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111"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MAHARAJA</a:t>
                      </a:r>
                      <a:r>
                        <a:rPr sz="11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F3A114CBC8BC3BE8D704947D39300818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952820114543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111"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dirty="0" smtClean="0">
                          <a:latin typeface="Calibri"/>
                          <a:cs typeface="Calibri"/>
                        </a:rPr>
                        <a:t>MUGESHWARAN</a:t>
                      </a:r>
                      <a:r>
                        <a:rPr sz="1100" spc="-5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8A8E95EAD643011AB4348393A55B06D5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952820114551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111"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dirty="0" smtClean="0">
                          <a:latin typeface="Calibri"/>
                          <a:cs typeface="Calibri"/>
                        </a:rPr>
                        <a:t>PRAKASH</a:t>
                      </a:r>
                      <a:r>
                        <a:rPr sz="1100" spc="-6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9C54DBFF8D8599389094A4BEBBD39748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952820114559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111"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dirty="0" smtClean="0">
                          <a:latin typeface="Calibri"/>
                          <a:cs typeface="Calibri"/>
                        </a:rPr>
                        <a:t>SURIYA</a:t>
                      </a:r>
                      <a:r>
                        <a:rPr sz="1100" spc="-4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0D398A9BDE4377999BF40D09926A64F7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952820114567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725"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dirty="0" smtClean="0">
                          <a:latin typeface="Calibri"/>
                          <a:cs typeface="Calibri"/>
                        </a:rPr>
                        <a:t>VIKRAM</a:t>
                      </a:r>
                      <a:r>
                        <a:rPr sz="1100" spc="-5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3E134DF53FD58DCB34D44592A7075E25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75"/>
                        </a:lnSpc>
                      </a:pPr>
                      <a:endParaRPr lang="en-US" sz="1100" spc="-5" dirty="0" smtClean="0">
                        <a:latin typeface="Calibri"/>
                        <a:cs typeface="Calibri"/>
                      </a:endParaRPr>
                    </a:p>
                    <a:p>
                      <a:pPr marL="67945" algn="l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952820114575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786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5" dirty="0"/>
              <a:t>Step</a:t>
            </a:r>
            <a:r>
              <a:rPr u="sng" spc="-10" dirty="0"/>
              <a:t> </a:t>
            </a:r>
            <a:r>
              <a:rPr u="sng" dirty="0"/>
              <a:t>5:</a:t>
            </a:r>
            <a:r>
              <a:rPr u="sng" spc="-5" dirty="0"/>
              <a:t> </a:t>
            </a:r>
            <a:r>
              <a:rPr u="sng" spc="-30" dirty="0"/>
              <a:t>Create</a:t>
            </a:r>
            <a:r>
              <a:rPr u="sng" spc="-10" dirty="0"/>
              <a:t> </a:t>
            </a:r>
            <a:r>
              <a:rPr u="sng" dirty="0"/>
              <a:t>a</a:t>
            </a:r>
            <a:r>
              <a:rPr u="sng" spc="-5" dirty="0"/>
              <a:t> Lightning</a:t>
            </a:r>
            <a:r>
              <a:rPr u="sng" dirty="0"/>
              <a:t> </a:t>
            </a:r>
            <a:r>
              <a:rPr u="sng" spc="-5" dirty="0"/>
              <a:t>App</a:t>
            </a:r>
            <a:endParaRPr u="sng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1825751"/>
            <a:ext cx="8997696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319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Step</a:t>
            </a:r>
            <a:r>
              <a:rPr u="none" spc="-30" dirty="0"/>
              <a:t> </a:t>
            </a:r>
            <a:r>
              <a:rPr u="none" dirty="0"/>
              <a:t>6:</a:t>
            </a:r>
            <a:r>
              <a:rPr u="none" spc="-25" dirty="0"/>
              <a:t> </a:t>
            </a:r>
            <a:r>
              <a:rPr u="none" spc="-20" dirty="0"/>
              <a:t>Create</a:t>
            </a:r>
            <a:r>
              <a:rPr u="none" spc="-25" dirty="0"/>
              <a:t> </a:t>
            </a:r>
            <a:r>
              <a:rPr u="none" dirty="0"/>
              <a:t>the</a:t>
            </a:r>
            <a:r>
              <a:rPr u="none" spc="-10" dirty="0"/>
              <a:t> </a:t>
            </a:r>
            <a:r>
              <a:rPr u="none" spc="-15" dirty="0"/>
              <a:t>Profiles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1825751"/>
            <a:ext cx="8990076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946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Step </a:t>
            </a:r>
            <a:r>
              <a:rPr u="none" dirty="0"/>
              <a:t>7:</a:t>
            </a:r>
            <a:r>
              <a:rPr u="none" spc="-10" dirty="0"/>
              <a:t> </a:t>
            </a:r>
            <a:r>
              <a:rPr u="none" spc="-20" dirty="0"/>
              <a:t>Create</a:t>
            </a:r>
            <a:r>
              <a:rPr u="none" spc="-5" dirty="0"/>
              <a:t> </a:t>
            </a:r>
            <a:r>
              <a:rPr u="none" dirty="0"/>
              <a:t>the</a:t>
            </a:r>
            <a:r>
              <a:rPr u="none" spc="5" dirty="0"/>
              <a:t> </a:t>
            </a:r>
            <a:r>
              <a:rPr u="none" spc="-10" dirty="0"/>
              <a:t>Users</a:t>
            </a:r>
            <a:r>
              <a:rPr u="none" spc="5" dirty="0"/>
              <a:t> </a:t>
            </a:r>
            <a:r>
              <a:rPr u="none" spc="-20" dirty="0"/>
              <a:t>(Salesmanager, </a:t>
            </a:r>
            <a:r>
              <a:rPr u="none" spc="-15" dirty="0"/>
              <a:t>Marketing </a:t>
            </a:r>
            <a:r>
              <a:rPr u="none" spc="-10" dirty="0"/>
              <a:t>Executive,Sales</a:t>
            </a:r>
            <a:r>
              <a:rPr u="none" spc="-30" dirty="0"/>
              <a:t> </a:t>
            </a:r>
            <a:r>
              <a:rPr u="none" spc="-15" dirty="0"/>
              <a:t>rep1,rep2)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1825751"/>
            <a:ext cx="9046973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567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20" dirty="0"/>
              <a:t> </a:t>
            </a:r>
            <a:r>
              <a:rPr dirty="0"/>
              <a:t>8:</a:t>
            </a:r>
            <a:r>
              <a:rPr spc="-15" dirty="0"/>
              <a:t> </a:t>
            </a:r>
            <a:r>
              <a:rPr spc="-20" dirty="0"/>
              <a:t>Create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permission</a:t>
            </a:r>
            <a:r>
              <a:rPr spc="-10" dirty="0"/>
              <a:t> set</a:t>
            </a:r>
            <a:r>
              <a:rPr spc="-15" dirty="0"/>
              <a:t> </a:t>
            </a:r>
            <a:r>
              <a:rPr spc="-25"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users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002535"/>
            <a:ext cx="816864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35" dirty="0"/>
              <a:t> </a:t>
            </a:r>
            <a:r>
              <a:rPr spc="-15" dirty="0"/>
              <a:t>9:Create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751"/>
            <a:ext cx="9028176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291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30" dirty="0"/>
              <a:t> </a:t>
            </a:r>
            <a:r>
              <a:rPr spc="-5" dirty="0"/>
              <a:t>10:</a:t>
            </a:r>
            <a:r>
              <a:rPr spc="-20" dirty="0"/>
              <a:t> Create</a:t>
            </a:r>
            <a:r>
              <a:rPr spc="-30" dirty="0"/>
              <a:t> </a:t>
            </a:r>
            <a:r>
              <a:rPr spc="-15" dirty="0"/>
              <a:t>Reports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220" y="1828800"/>
            <a:ext cx="8897112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453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20" dirty="0"/>
              <a:t> </a:t>
            </a:r>
            <a:r>
              <a:rPr spc="-5" dirty="0"/>
              <a:t>11:</a:t>
            </a:r>
            <a:r>
              <a:rPr spc="-15" dirty="0"/>
              <a:t> </a:t>
            </a:r>
            <a:r>
              <a:rPr spc="-10" dirty="0"/>
              <a:t>Apex</a:t>
            </a:r>
            <a:r>
              <a:rPr spc="-20" dirty="0"/>
              <a:t> </a:t>
            </a:r>
            <a:r>
              <a:rPr spc="-10" dirty="0"/>
              <a:t>triggers</a:t>
            </a:r>
            <a:r>
              <a:rPr spc="-3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apex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1825751"/>
            <a:ext cx="9188196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411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25" dirty="0"/>
              <a:t> </a:t>
            </a:r>
            <a:r>
              <a:rPr dirty="0"/>
              <a:t>1:</a:t>
            </a:r>
            <a:r>
              <a:rPr spc="-20" dirty="0"/>
              <a:t> Create </a:t>
            </a:r>
            <a:r>
              <a:rPr spc="-15" dirty="0"/>
              <a:t>Salesforce</a:t>
            </a:r>
            <a:r>
              <a:rPr spc="-20" dirty="0"/>
              <a:t> </a:t>
            </a:r>
            <a:r>
              <a:rPr spc="-15" dirty="0"/>
              <a:t>Account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751"/>
            <a:ext cx="9125711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664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25" dirty="0"/>
              <a:t> </a:t>
            </a:r>
            <a:r>
              <a:rPr spc="-15" dirty="0"/>
              <a:t>2:Create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Objects</a:t>
            </a:r>
            <a:r>
              <a:rPr spc="-10" dirty="0"/>
              <a:t> </a:t>
            </a:r>
            <a:r>
              <a:rPr spc="-5" dirty="0"/>
              <a:t>(Enquiries,Properties,Loans)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1905000"/>
            <a:ext cx="8150861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649223"/>
            <a:ext cx="9477756" cy="5512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139" y="658368"/>
            <a:ext cx="10058400" cy="56570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798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Step</a:t>
            </a:r>
            <a:r>
              <a:rPr u="none" dirty="0"/>
              <a:t> </a:t>
            </a:r>
            <a:r>
              <a:rPr u="none" spc="-15" dirty="0"/>
              <a:t>3:Create</a:t>
            </a:r>
            <a:r>
              <a:rPr u="none" spc="5" dirty="0"/>
              <a:t> </a:t>
            </a:r>
            <a:r>
              <a:rPr u="none" dirty="0"/>
              <a:t>Fields</a:t>
            </a:r>
            <a:r>
              <a:rPr u="none" spc="-5" dirty="0"/>
              <a:t> </a:t>
            </a:r>
            <a:r>
              <a:rPr u="none" spc="-25" dirty="0"/>
              <a:t>for</a:t>
            </a:r>
            <a:r>
              <a:rPr u="none" dirty="0"/>
              <a:t> </a:t>
            </a:r>
            <a:r>
              <a:rPr u="none" spc="-15" dirty="0"/>
              <a:t>Respective</a:t>
            </a:r>
            <a:r>
              <a:rPr u="none" spc="15" dirty="0"/>
              <a:t> </a:t>
            </a:r>
            <a:r>
              <a:rPr u="none" spc="-20" dirty="0"/>
              <a:t>Object(Enquiry,Property,Loan)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088" y="1825751"/>
            <a:ext cx="7735823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478536"/>
            <a:ext cx="10058400" cy="5658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735" y="1072896"/>
            <a:ext cx="7735823" cy="5490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4384"/>
            <a:ext cx="7384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</a:t>
            </a:r>
            <a:r>
              <a:rPr spc="-5" dirty="0"/>
              <a:t> </a:t>
            </a:r>
            <a:r>
              <a:rPr spc="-15" dirty="0"/>
              <a:t>4:Create</a:t>
            </a:r>
            <a:r>
              <a:rPr spc="-5" dirty="0"/>
              <a:t> </a:t>
            </a:r>
            <a:r>
              <a:rPr dirty="0"/>
              <a:t>the </a:t>
            </a:r>
            <a:r>
              <a:rPr spc="-15" dirty="0"/>
              <a:t>tap</a:t>
            </a:r>
            <a:r>
              <a:rPr spc="10" dirty="0"/>
              <a:t> </a:t>
            </a:r>
            <a:r>
              <a:rPr spc="-25" dirty="0"/>
              <a:t>for</a:t>
            </a:r>
            <a:r>
              <a:rPr spc="-10" dirty="0"/>
              <a:t> </a:t>
            </a:r>
            <a:r>
              <a:rPr spc="-5" dirty="0"/>
              <a:t>each</a:t>
            </a:r>
            <a:r>
              <a:rPr spc="5" dirty="0"/>
              <a:t> </a:t>
            </a:r>
            <a:r>
              <a:rPr spc="-20" dirty="0"/>
              <a:t>object(Enquiry,Property,Loan)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1825751"/>
            <a:ext cx="8529828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Office Theme</vt:lpstr>
      <vt:lpstr>NAAN MUDHALVAN</vt:lpstr>
      <vt:lpstr>Step 1: Create Salesforce Account</vt:lpstr>
      <vt:lpstr>Step 2:Create the Objects (Enquiries,Properties,Loans)</vt:lpstr>
      <vt:lpstr>PowerPoint Presentation</vt:lpstr>
      <vt:lpstr>PowerPoint Presentation</vt:lpstr>
      <vt:lpstr>Step 3:Create Fields for Respective Object(Enquiry,Property,Loan)</vt:lpstr>
      <vt:lpstr>PowerPoint Presentation</vt:lpstr>
      <vt:lpstr>PowerPoint Presentation</vt:lpstr>
      <vt:lpstr>Step 4:Create the tap for each object(Enquiry,Property,Loan)</vt:lpstr>
      <vt:lpstr>Step 5: Create a Lightning App</vt:lpstr>
      <vt:lpstr>Step 6: Create the Profiles</vt:lpstr>
      <vt:lpstr>Step 7: Create the Users (Salesmanager, Marketing Executive,Sales rep1,rep2)</vt:lpstr>
      <vt:lpstr>Step 8: Create the permission set for the users</vt:lpstr>
      <vt:lpstr>Step 9:Create A Flow</vt:lpstr>
      <vt:lpstr>Step 10: Create Reports</vt:lpstr>
      <vt:lpstr>Step 11: Apex triggers and apex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2023-10-23T05:10:55Z</dcterms:created>
  <dcterms:modified xsi:type="dcterms:W3CDTF">2023-10-23T06:30:22Z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2023-10-23T00:00:00Z</vt:filetime>
  </property>
</Properties>
</file>