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3" r:id="rId2"/>
    <p:sldMasterId id="2147483692" r:id="rId3"/>
    <p:sldMasterId id="2147484179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B0A771-AA29-4496-9F1C-CD73288721CD}"/>
              </a:ext>
            </a:extLst>
          </p:cNvPr>
          <p:cNvGrpSpPr/>
          <p:nvPr/>
        </p:nvGrpSpPr>
        <p:grpSpPr>
          <a:xfrm>
            <a:off x="99896" y="46253"/>
            <a:ext cx="18160469" cy="10193688"/>
            <a:chOff x="66597" y="30835"/>
            <a:chExt cx="12106979" cy="6795792"/>
          </a:xfrm>
        </p:grpSpPr>
        <p:sp>
          <p:nvSpPr>
            <p:cNvPr id="3" name="별: 꼭짓점 5개 2">
              <a:extLst>
                <a:ext uri="{FF2B5EF4-FFF2-40B4-BE49-F238E27FC236}">
                  <a16:creationId xmlns:a16="http://schemas.microsoft.com/office/drawing/2014/main" id="{C3E559DF-6668-45C3-AEBB-358709B8CE7C}"/>
                </a:ext>
              </a:extLst>
            </p:cNvPr>
            <p:cNvSpPr/>
            <p:nvPr/>
          </p:nvSpPr>
          <p:spPr>
            <a:xfrm rot="2703035">
              <a:off x="5794450" y="34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별: 꼭짓점 5개 3">
              <a:extLst>
                <a:ext uri="{FF2B5EF4-FFF2-40B4-BE49-F238E27FC236}">
                  <a16:creationId xmlns:a16="http://schemas.microsoft.com/office/drawing/2014/main" id="{1795128D-BCEE-4BDE-8CE5-2367AD051102}"/>
                </a:ext>
              </a:extLst>
            </p:cNvPr>
            <p:cNvSpPr/>
            <p:nvPr/>
          </p:nvSpPr>
          <p:spPr>
            <a:xfrm rot="2703035">
              <a:off x="6202677" y="443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5개 4">
              <a:extLst>
                <a:ext uri="{FF2B5EF4-FFF2-40B4-BE49-F238E27FC236}">
                  <a16:creationId xmlns:a16="http://schemas.microsoft.com/office/drawing/2014/main" id="{17D8A69B-CDFD-45FC-B41A-B32C7FB6EA13}"/>
                </a:ext>
              </a:extLst>
            </p:cNvPr>
            <p:cNvSpPr/>
            <p:nvPr/>
          </p:nvSpPr>
          <p:spPr>
            <a:xfrm rot="2703035">
              <a:off x="6610904" y="8525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5개 5">
              <a:extLst>
                <a:ext uri="{FF2B5EF4-FFF2-40B4-BE49-F238E27FC236}">
                  <a16:creationId xmlns:a16="http://schemas.microsoft.com/office/drawing/2014/main" id="{6EEE6F0B-459B-4B7B-838E-DBCE689CAF71}"/>
                </a:ext>
              </a:extLst>
            </p:cNvPr>
            <p:cNvSpPr/>
            <p:nvPr/>
          </p:nvSpPr>
          <p:spPr>
            <a:xfrm rot="2703035">
              <a:off x="4977089" y="3406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5개 6">
              <a:extLst>
                <a:ext uri="{FF2B5EF4-FFF2-40B4-BE49-F238E27FC236}">
                  <a16:creationId xmlns:a16="http://schemas.microsoft.com/office/drawing/2014/main" id="{6EE8303A-8272-42CA-8B49-C90BD974B707}"/>
                </a:ext>
              </a:extLst>
            </p:cNvPr>
            <p:cNvSpPr/>
            <p:nvPr/>
          </p:nvSpPr>
          <p:spPr>
            <a:xfrm rot="2703035">
              <a:off x="5385317" y="443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5개 7">
              <a:extLst>
                <a:ext uri="{FF2B5EF4-FFF2-40B4-BE49-F238E27FC236}">
                  <a16:creationId xmlns:a16="http://schemas.microsoft.com/office/drawing/2014/main" id="{B1805053-DC6F-4C0A-B735-A0FED75A9EB2}"/>
                </a:ext>
              </a:extLst>
            </p:cNvPr>
            <p:cNvSpPr/>
            <p:nvPr/>
          </p:nvSpPr>
          <p:spPr>
            <a:xfrm rot="2703035">
              <a:off x="5793544" y="851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5개 8">
              <a:extLst>
                <a:ext uri="{FF2B5EF4-FFF2-40B4-BE49-F238E27FC236}">
                  <a16:creationId xmlns:a16="http://schemas.microsoft.com/office/drawing/2014/main" id="{47B101C8-30D5-44D6-8A6B-2807B1885EE4}"/>
                </a:ext>
              </a:extLst>
            </p:cNvPr>
            <p:cNvSpPr/>
            <p:nvPr/>
          </p:nvSpPr>
          <p:spPr>
            <a:xfrm rot="2703035">
              <a:off x="6201772" y="1260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5개 9">
              <a:extLst>
                <a:ext uri="{FF2B5EF4-FFF2-40B4-BE49-F238E27FC236}">
                  <a16:creationId xmlns:a16="http://schemas.microsoft.com/office/drawing/2014/main" id="{A863F7C6-DCEB-4513-934F-F09C0110CB58}"/>
                </a:ext>
              </a:extLst>
            </p:cNvPr>
            <p:cNvSpPr/>
            <p:nvPr/>
          </p:nvSpPr>
          <p:spPr>
            <a:xfrm rot="2703035">
              <a:off x="4159730" y="33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5개 10">
              <a:extLst>
                <a:ext uri="{FF2B5EF4-FFF2-40B4-BE49-F238E27FC236}">
                  <a16:creationId xmlns:a16="http://schemas.microsoft.com/office/drawing/2014/main" id="{B6794087-4F9E-426E-B147-535B36DE1208}"/>
                </a:ext>
              </a:extLst>
            </p:cNvPr>
            <p:cNvSpPr/>
            <p:nvPr/>
          </p:nvSpPr>
          <p:spPr>
            <a:xfrm rot="2703035">
              <a:off x="4567957" y="442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539CE545-5B5B-4F75-AE14-F4444E824075}"/>
                </a:ext>
              </a:extLst>
            </p:cNvPr>
            <p:cNvSpPr/>
            <p:nvPr/>
          </p:nvSpPr>
          <p:spPr>
            <a:xfrm rot="2703035">
              <a:off x="4976185" y="8514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A2235643-89CC-4FFC-976F-1739D47E84D0}"/>
                </a:ext>
              </a:extLst>
            </p:cNvPr>
            <p:cNvSpPr/>
            <p:nvPr/>
          </p:nvSpPr>
          <p:spPr>
            <a:xfrm rot="2703035">
              <a:off x="5384412" y="1260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ED6131AC-1CD6-42D4-87F6-8B2CE6EBC4CA}"/>
                </a:ext>
              </a:extLst>
            </p:cNvPr>
            <p:cNvSpPr/>
            <p:nvPr/>
          </p:nvSpPr>
          <p:spPr>
            <a:xfrm rot="2703035">
              <a:off x="5792639" y="1669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5FDC55DF-749E-41C4-A520-11E3E11B24E2}"/>
                </a:ext>
              </a:extLst>
            </p:cNvPr>
            <p:cNvSpPr/>
            <p:nvPr/>
          </p:nvSpPr>
          <p:spPr>
            <a:xfrm rot="2703035">
              <a:off x="3342370" y="32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E0B9620C-3DA5-4CE4-9AC7-57994AE827FC}"/>
                </a:ext>
              </a:extLst>
            </p:cNvPr>
            <p:cNvSpPr/>
            <p:nvPr/>
          </p:nvSpPr>
          <p:spPr>
            <a:xfrm rot="2703035">
              <a:off x="3750597" y="441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9551D67F-832D-4FB5-9C73-1B1A8558CCC2}"/>
                </a:ext>
              </a:extLst>
            </p:cNvPr>
            <p:cNvSpPr/>
            <p:nvPr/>
          </p:nvSpPr>
          <p:spPr>
            <a:xfrm rot="2703035">
              <a:off x="4158825" y="850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1C1606F9-6460-49EE-A35D-05157980EEC4}"/>
                </a:ext>
              </a:extLst>
            </p:cNvPr>
            <p:cNvSpPr/>
            <p:nvPr/>
          </p:nvSpPr>
          <p:spPr>
            <a:xfrm rot="2703035">
              <a:off x="4567052" y="1259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5E47126-2C11-451E-98F7-AE3CC2F60510}"/>
                </a:ext>
              </a:extLst>
            </p:cNvPr>
            <p:cNvSpPr/>
            <p:nvPr/>
          </p:nvSpPr>
          <p:spPr>
            <a:xfrm rot="2703035">
              <a:off x="4975279" y="1668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93A47FA-5A5D-41F0-8EC1-23EE0EB0061B}"/>
                </a:ext>
              </a:extLst>
            </p:cNvPr>
            <p:cNvSpPr/>
            <p:nvPr/>
          </p:nvSpPr>
          <p:spPr>
            <a:xfrm rot="2703035">
              <a:off x="5383507" y="2077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8010ABA2-9E66-4ED5-BB10-649EE4AAD765}"/>
                </a:ext>
              </a:extLst>
            </p:cNvPr>
            <p:cNvSpPr/>
            <p:nvPr/>
          </p:nvSpPr>
          <p:spPr>
            <a:xfrm rot="2703035">
              <a:off x="2525011" y="3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FDA6DC7E-9495-4597-8A56-DDF9810AC497}"/>
                </a:ext>
              </a:extLst>
            </p:cNvPr>
            <p:cNvSpPr/>
            <p:nvPr/>
          </p:nvSpPr>
          <p:spPr>
            <a:xfrm rot="2703035">
              <a:off x="2933238" y="44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3B5DF6F0-CB16-4DFE-9C2B-3BB25ED4DCC0}"/>
                </a:ext>
              </a:extLst>
            </p:cNvPr>
            <p:cNvSpPr/>
            <p:nvPr/>
          </p:nvSpPr>
          <p:spPr>
            <a:xfrm rot="2703035">
              <a:off x="3341465" y="85034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B5FFB0DF-130E-46D9-BEA5-A1B6CE428222}"/>
                </a:ext>
              </a:extLst>
            </p:cNvPr>
            <p:cNvSpPr/>
            <p:nvPr/>
          </p:nvSpPr>
          <p:spPr>
            <a:xfrm rot="2703035">
              <a:off x="3749693" y="125929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7CE29648-1730-49DA-B45F-D79994D8E179}"/>
                </a:ext>
              </a:extLst>
            </p:cNvPr>
            <p:cNvSpPr/>
            <p:nvPr/>
          </p:nvSpPr>
          <p:spPr>
            <a:xfrm rot="2703035">
              <a:off x="4157920" y="166824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A7D8E71F-4275-4BFA-856E-5CB19A75655D}"/>
                </a:ext>
              </a:extLst>
            </p:cNvPr>
            <p:cNvSpPr/>
            <p:nvPr/>
          </p:nvSpPr>
          <p:spPr>
            <a:xfrm rot="2703035">
              <a:off x="4566147" y="2077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DA0D117A-2A07-4F17-864E-A5F673F87C3C}"/>
                </a:ext>
              </a:extLst>
            </p:cNvPr>
            <p:cNvSpPr/>
            <p:nvPr/>
          </p:nvSpPr>
          <p:spPr>
            <a:xfrm rot="2703035">
              <a:off x="4974375" y="2486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BFA4C9E7-4523-4081-AAF6-BFC83C06A6D9}"/>
                </a:ext>
              </a:extLst>
            </p:cNvPr>
            <p:cNvSpPr/>
            <p:nvPr/>
          </p:nvSpPr>
          <p:spPr>
            <a:xfrm rot="2703035">
              <a:off x="1707651" y="31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1E046EE5-0D08-4128-B8A8-5055C0F16736}"/>
                </a:ext>
              </a:extLst>
            </p:cNvPr>
            <p:cNvSpPr/>
            <p:nvPr/>
          </p:nvSpPr>
          <p:spPr>
            <a:xfrm rot="2703035">
              <a:off x="2115878" y="440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214708BF-33C3-406E-A652-82FB7632F53D}"/>
                </a:ext>
              </a:extLst>
            </p:cNvPr>
            <p:cNvSpPr/>
            <p:nvPr/>
          </p:nvSpPr>
          <p:spPr>
            <a:xfrm rot="2703035">
              <a:off x="2524106" y="84981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FD8301AB-E5EE-4F85-B801-5D4DD3173804}"/>
                </a:ext>
              </a:extLst>
            </p:cNvPr>
            <p:cNvSpPr/>
            <p:nvPr/>
          </p:nvSpPr>
          <p:spPr>
            <a:xfrm rot="2703035">
              <a:off x="2932333" y="125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B3686704-6F11-46E8-AC5F-28159EC45886}"/>
                </a:ext>
              </a:extLst>
            </p:cNvPr>
            <p:cNvSpPr/>
            <p:nvPr/>
          </p:nvSpPr>
          <p:spPr>
            <a:xfrm rot="2703035">
              <a:off x="3340560" y="1667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id="{8586F518-FD14-47A7-8428-E64B3EEE0345}"/>
                </a:ext>
              </a:extLst>
            </p:cNvPr>
            <p:cNvSpPr/>
            <p:nvPr/>
          </p:nvSpPr>
          <p:spPr>
            <a:xfrm rot="2703035">
              <a:off x="3748788" y="20766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C2A39E25-EF20-4050-BE17-9B4AC95E2933}"/>
                </a:ext>
              </a:extLst>
            </p:cNvPr>
            <p:cNvSpPr/>
            <p:nvPr/>
          </p:nvSpPr>
          <p:spPr>
            <a:xfrm rot="2703035">
              <a:off x="4157015" y="2485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E47BBACA-4997-4183-8B47-DFC04E975E59}"/>
                </a:ext>
              </a:extLst>
            </p:cNvPr>
            <p:cNvSpPr/>
            <p:nvPr/>
          </p:nvSpPr>
          <p:spPr>
            <a:xfrm rot="2703035">
              <a:off x="4565242" y="2894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B460EA31-1CE5-4051-8E13-29F5D12EB9C3}"/>
                </a:ext>
              </a:extLst>
            </p:cNvPr>
            <p:cNvSpPr/>
            <p:nvPr/>
          </p:nvSpPr>
          <p:spPr>
            <a:xfrm rot="2703035">
              <a:off x="890291" y="31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3A474360-454F-4715-90B7-640A29CEED22}"/>
                </a:ext>
              </a:extLst>
            </p:cNvPr>
            <p:cNvSpPr/>
            <p:nvPr/>
          </p:nvSpPr>
          <p:spPr>
            <a:xfrm rot="2703035">
              <a:off x="1298519" y="44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CDE8E4FC-A43C-4E5B-965D-8AC273E4DAF0}"/>
                </a:ext>
              </a:extLst>
            </p:cNvPr>
            <p:cNvSpPr/>
            <p:nvPr/>
          </p:nvSpPr>
          <p:spPr>
            <a:xfrm rot="2703035">
              <a:off x="1706746" y="84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4B2ABB4F-69F2-4F06-83FD-AAE051CA6AC8}"/>
                </a:ext>
              </a:extLst>
            </p:cNvPr>
            <p:cNvSpPr/>
            <p:nvPr/>
          </p:nvSpPr>
          <p:spPr>
            <a:xfrm rot="2703035">
              <a:off x="2114974" y="1258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6979D56B-C391-41E0-B238-32CA45BB1F1F}"/>
                </a:ext>
              </a:extLst>
            </p:cNvPr>
            <p:cNvSpPr/>
            <p:nvPr/>
          </p:nvSpPr>
          <p:spPr>
            <a:xfrm rot="2703035">
              <a:off x="2523201" y="1667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BAEB4870-3285-4415-BA08-FA074E24A7AB}"/>
                </a:ext>
              </a:extLst>
            </p:cNvPr>
            <p:cNvSpPr/>
            <p:nvPr/>
          </p:nvSpPr>
          <p:spPr>
            <a:xfrm rot="2703035">
              <a:off x="2931428" y="20761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70C84B0E-A896-4402-84C5-A99B7EDE4AAA}"/>
                </a:ext>
              </a:extLst>
            </p:cNvPr>
            <p:cNvSpPr/>
            <p:nvPr/>
          </p:nvSpPr>
          <p:spPr>
            <a:xfrm rot="2703035">
              <a:off x="3339656" y="2485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9B967C7D-2EF5-4C86-A798-5DEF6E5E7E6D}"/>
                </a:ext>
              </a:extLst>
            </p:cNvPr>
            <p:cNvSpPr/>
            <p:nvPr/>
          </p:nvSpPr>
          <p:spPr>
            <a:xfrm rot="2703035">
              <a:off x="3747883" y="289401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774AD73A-4F11-48ED-9A94-8A83D54826E1}"/>
                </a:ext>
              </a:extLst>
            </p:cNvPr>
            <p:cNvSpPr/>
            <p:nvPr/>
          </p:nvSpPr>
          <p:spPr>
            <a:xfrm rot="2703035">
              <a:off x="4156110" y="3302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C7CA3E20-CB7D-4B53-A26F-4790BF6E4B74}"/>
                </a:ext>
              </a:extLst>
            </p:cNvPr>
            <p:cNvSpPr/>
            <p:nvPr/>
          </p:nvSpPr>
          <p:spPr>
            <a:xfrm rot="2703035">
              <a:off x="7019132" y="12614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8461011E-4E5E-4F38-8C94-CD326BC367D8}"/>
                </a:ext>
              </a:extLst>
            </p:cNvPr>
            <p:cNvSpPr/>
            <p:nvPr/>
          </p:nvSpPr>
          <p:spPr>
            <a:xfrm rot="2703035">
              <a:off x="7427359" y="1670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5개 46">
              <a:extLst>
                <a:ext uri="{FF2B5EF4-FFF2-40B4-BE49-F238E27FC236}">
                  <a16:creationId xmlns:a16="http://schemas.microsoft.com/office/drawing/2014/main" id="{6D3ABB5E-8CC0-47FA-8DF2-FD4B0C61A300}"/>
                </a:ext>
              </a:extLst>
            </p:cNvPr>
            <p:cNvSpPr/>
            <p:nvPr/>
          </p:nvSpPr>
          <p:spPr>
            <a:xfrm rot="2703035">
              <a:off x="7835586" y="20793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944331FF-0203-43E1-B160-BB461961D25F}"/>
                </a:ext>
              </a:extLst>
            </p:cNvPr>
            <p:cNvSpPr/>
            <p:nvPr/>
          </p:nvSpPr>
          <p:spPr>
            <a:xfrm rot="2703035">
              <a:off x="8243814" y="24882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972A6925-94D4-47EE-8E8B-532708F53836}"/>
                </a:ext>
              </a:extLst>
            </p:cNvPr>
            <p:cNvSpPr/>
            <p:nvPr/>
          </p:nvSpPr>
          <p:spPr>
            <a:xfrm rot="2703035">
              <a:off x="8652042" y="28972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별: 꼭짓점 5개 49">
              <a:extLst>
                <a:ext uri="{FF2B5EF4-FFF2-40B4-BE49-F238E27FC236}">
                  <a16:creationId xmlns:a16="http://schemas.microsoft.com/office/drawing/2014/main" id="{FCC840B3-5028-4E05-9B70-AAC6149B63F8}"/>
                </a:ext>
              </a:extLst>
            </p:cNvPr>
            <p:cNvSpPr/>
            <p:nvPr/>
          </p:nvSpPr>
          <p:spPr>
            <a:xfrm rot="2703035">
              <a:off x="9060269" y="33061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별: 꼭짓점 5개 50">
              <a:extLst>
                <a:ext uri="{FF2B5EF4-FFF2-40B4-BE49-F238E27FC236}">
                  <a16:creationId xmlns:a16="http://schemas.microsoft.com/office/drawing/2014/main" id="{B41E3935-7F89-48A6-BDC1-85E571966743}"/>
                </a:ext>
              </a:extLst>
            </p:cNvPr>
            <p:cNvSpPr/>
            <p:nvPr/>
          </p:nvSpPr>
          <p:spPr>
            <a:xfrm rot="2703035">
              <a:off x="9468496" y="37151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별: 꼭짓점 5개 51">
              <a:extLst>
                <a:ext uri="{FF2B5EF4-FFF2-40B4-BE49-F238E27FC236}">
                  <a16:creationId xmlns:a16="http://schemas.microsoft.com/office/drawing/2014/main" id="{8D5370E3-99A1-439C-9D13-AE7C3D5B8C20}"/>
                </a:ext>
              </a:extLst>
            </p:cNvPr>
            <p:cNvSpPr/>
            <p:nvPr/>
          </p:nvSpPr>
          <p:spPr>
            <a:xfrm rot="2703035">
              <a:off x="6609999" y="1669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별: 꼭짓점 5개 52">
              <a:extLst>
                <a:ext uri="{FF2B5EF4-FFF2-40B4-BE49-F238E27FC236}">
                  <a16:creationId xmlns:a16="http://schemas.microsoft.com/office/drawing/2014/main" id="{D4CADEB0-E188-4079-BDC5-E613F02F4205}"/>
                </a:ext>
              </a:extLst>
            </p:cNvPr>
            <p:cNvSpPr/>
            <p:nvPr/>
          </p:nvSpPr>
          <p:spPr>
            <a:xfrm rot="2703035">
              <a:off x="7018226" y="2078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별: 꼭짓점 5개 53">
              <a:extLst>
                <a:ext uri="{FF2B5EF4-FFF2-40B4-BE49-F238E27FC236}">
                  <a16:creationId xmlns:a16="http://schemas.microsoft.com/office/drawing/2014/main" id="{AD800064-1238-4380-9EF7-DB06BDCED1BD}"/>
                </a:ext>
              </a:extLst>
            </p:cNvPr>
            <p:cNvSpPr/>
            <p:nvPr/>
          </p:nvSpPr>
          <p:spPr>
            <a:xfrm rot="2703035">
              <a:off x="7426454" y="2487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9A9DA96B-35DA-4C3F-B29C-C6A58F87E5C3}"/>
                </a:ext>
              </a:extLst>
            </p:cNvPr>
            <p:cNvSpPr/>
            <p:nvPr/>
          </p:nvSpPr>
          <p:spPr>
            <a:xfrm rot="2703035">
              <a:off x="7834681" y="289670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별: 꼭짓점 5개 55">
              <a:extLst>
                <a:ext uri="{FF2B5EF4-FFF2-40B4-BE49-F238E27FC236}">
                  <a16:creationId xmlns:a16="http://schemas.microsoft.com/office/drawing/2014/main" id="{571087D1-91C1-4B66-BE2F-D515527A58F0}"/>
                </a:ext>
              </a:extLst>
            </p:cNvPr>
            <p:cNvSpPr/>
            <p:nvPr/>
          </p:nvSpPr>
          <p:spPr>
            <a:xfrm rot="2703035">
              <a:off x="8242909" y="3305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별: 꼭짓점 5개 56">
              <a:extLst>
                <a:ext uri="{FF2B5EF4-FFF2-40B4-BE49-F238E27FC236}">
                  <a16:creationId xmlns:a16="http://schemas.microsoft.com/office/drawing/2014/main" id="{ACB011AC-7CCA-44E0-A4C7-D0E2A54803C0}"/>
                </a:ext>
              </a:extLst>
            </p:cNvPr>
            <p:cNvSpPr/>
            <p:nvPr/>
          </p:nvSpPr>
          <p:spPr>
            <a:xfrm rot="2703035">
              <a:off x="8651136" y="3714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별: 꼭짓점 5개 57">
              <a:extLst>
                <a:ext uri="{FF2B5EF4-FFF2-40B4-BE49-F238E27FC236}">
                  <a16:creationId xmlns:a16="http://schemas.microsoft.com/office/drawing/2014/main" id="{9BB36BC0-FFEB-4C31-97BB-5103AA9C8167}"/>
                </a:ext>
              </a:extLst>
            </p:cNvPr>
            <p:cNvSpPr/>
            <p:nvPr/>
          </p:nvSpPr>
          <p:spPr>
            <a:xfrm rot="2703035">
              <a:off x="9059364" y="4123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별: 꼭짓점 5개 58">
              <a:extLst>
                <a:ext uri="{FF2B5EF4-FFF2-40B4-BE49-F238E27FC236}">
                  <a16:creationId xmlns:a16="http://schemas.microsoft.com/office/drawing/2014/main" id="{FAEF010C-4171-45CA-B6DB-47AACF1CA86F}"/>
                </a:ext>
              </a:extLst>
            </p:cNvPr>
            <p:cNvSpPr/>
            <p:nvPr/>
          </p:nvSpPr>
          <p:spPr>
            <a:xfrm rot="2703035">
              <a:off x="6200867" y="20782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54995BEE-9CF7-4C2C-9487-33E14BA46F60}"/>
                </a:ext>
              </a:extLst>
            </p:cNvPr>
            <p:cNvSpPr/>
            <p:nvPr/>
          </p:nvSpPr>
          <p:spPr>
            <a:xfrm rot="2703035">
              <a:off x="6609094" y="2487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별: 꼭짓점 5개 60">
              <a:extLst>
                <a:ext uri="{FF2B5EF4-FFF2-40B4-BE49-F238E27FC236}">
                  <a16:creationId xmlns:a16="http://schemas.microsoft.com/office/drawing/2014/main" id="{82EB08AF-5DD0-4630-9EA6-212B44485899}"/>
                </a:ext>
              </a:extLst>
            </p:cNvPr>
            <p:cNvSpPr/>
            <p:nvPr/>
          </p:nvSpPr>
          <p:spPr>
            <a:xfrm rot="2703035">
              <a:off x="7017321" y="2896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2E3C40B7-5935-43D3-AB1A-DF5A21EE8B62}"/>
                </a:ext>
              </a:extLst>
            </p:cNvPr>
            <p:cNvSpPr/>
            <p:nvPr/>
          </p:nvSpPr>
          <p:spPr>
            <a:xfrm rot="2703035">
              <a:off x="7425549" y="3305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F093B071-CBA1-456D-B2B4-2E0E6BDDF6FE}"/>
                </a:ext>
              </a:extLst>
            </p:cNvPr>
            <p:cNvSpPr/>
            <p:nvPr/>
          </p:nvSpPr>
          <p:spPr>
            <a:xfrm rot="2703035">
              <a:off x="7833777" y="3714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AC7A35C5-B02A-4E4F-B2D9-F4162FFC855C}"/>
                </a:ext>
              </a:extLst>
            </p:cNvPr>
            <p:cNvSpPr/>
            <p:nvPr/>
          </p:nvSpPr>
          <p:spPr>
            <a:xfrm rot="2703035">
              <a:off x="8242004" y="4123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D79A1776-5767-4DB5-89A1-90FB48A4F899}"/>
                </a:ext>
              </a:extLst>
            </p:cNvPr>
            <p:cNvSpPr/>
            <p:nvPr/>
          </p:nvSpPr>
          <p:spPr>
            <a:xfrm rot="2703035">
              <a:off x="8650232" y="4531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8F6E75E6-63AF-40EA-BF07-525471B36C6D}"/>
                </a:ext>
              </a:extLst>
            </p:cNvPr>
            <p:cNvSpPr/>
            <p:nvPr/>
          </p:nvSpPr>
          <p:spPr>
            <a:xfrm rot="2703035">
              <a:off x="5791734" y="2486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9642BC52-0135-44AD-9989-016AB78F572E}"/>
                </a:ext>
              </a:extLst>
            </p:cNvPr>
            <p:cNvSpPr/>
            <p:nvPr/>
          </p:nvSpPr>
          <p:spPr>
            <a:xfrm rot="2703035">
              <a:off x="6199961" y="2895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094B9637-808D-4D5D-A545-0D0E26CEA352}"/>
                </a:ext>
              </a:extLst>
            </p:cNvPr>
            <p:cNvSpPr/>
            <p:nvPr/>
          </p:nvSpPr>
          <p:spPr>
            <a:xfrm rot="2703035">
              <a:off x="6608189" y="33045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143024C6-08BE-47DB-AE9D-C2C244B5A59B}"/>
                </a:ext>
              </a:extLst>
            </p:cNvPr>
            <p:cNvSpPr/>
            <p:nvPr/>
          </p:nvSpPr>
          <p:spPr>
            <a:xfrm rot="2703035">
              <a:off x="7016416" y="3713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BD886E9D-33C3-40E0-AAB7-8D74E86B1D9B}"/>
                </a:ext>
              </a:extLst>
            </p:cNvPr>
            <p:cNvSpPr/>
            <p:nvPr/>
          </p:nvSpPr>
          <p:spPr>
            <a:xfrm rot="2703035">
              <a:off x="7424644" y="41224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716FB70D-9610-41D8-9F20-9162575F06E8}"/>
                </a:ext>
              </a:extLst>
            </p:cNvPr>
            <p:cNvSpPr/>
            <p:nvPr/>
          </p:nvSpPr>
          <p:spPr>
            <a:xfrm rot="2703035">
              <a:off x="7832871" y="45314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39620417-F205-4087-B0E7-8B84A7C5A99E}"/>
                </a:ext>
              </a:extLst>
            </p:cNvPr>
            <p:cNvSpPr/>
            <p:nvPr/>
          </p:nvSpPr>
          <p:spPr>
            <a:xfrm rot="2703035">
              <a:off x="8241099" y="4940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별: 꼭짓점 5개 72">
              <a:extLst>
                <a:ext uri="{FF2B5EF4-FFF2-40B4-BE49-F238E27FC236}">
                  <a16:creationId xmlns:a16="http://schemas.microsoft.com/office/drawing/2014/main" id="{61EDA408-1D98-41F0-B583-AF94E6571B5E}"/>
                </a:ext>
              </a:extLst>
            </p:cNvPr>
            <p:cNvSpPr/>
            <p:nvPr/>
          </p:nvSpPr>
          <p:spPr>
            <a:xfrm rot="2703035">
              <a:off x="5382602" y="2895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별: 꼭짓점 5개 73">
              <a:extLst>
                <a:ext uri="{FF2B5EF4-FFF2-40B4-BE49-F238E27FC236}">
                  <a16:creationId xmlns:a16="http://schemas.microsoft.com/office/drawing/2014/main" id="{CEAD630E-409B-46CB-90DF-FDBF1C2238AE}"/>
                </a:ext>
              </a:extLst>
            </p:cNvPr>
            <p:cNvSpPr/>
            <p:nvPr/>
          </p:nvSpPr>
          <p:spPr>
            <a:xfrm rot="2703035">
              <a:off x="5790829" y="3304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별: 꼭짓점 5개 74">
              <a:extLst>
                <a:ext uri="{FF2B5EF4-FFF2-40B4-BE49-F238E27FC236}">
                  <a16:creationId xmlns:a16="http://schemas.microsoft.com/office/drawing/2014/main" id="{7CE2F424-8E9B-4CD5-AE28-1CE4C1E9258B}"/>
                </a:ext>
              </a:extLst>
            </p:cNvPr>
            <p:cNvSpPr/>
            <p:nvPr/>
          </p:nvSpPr>
          <p:spPr>
            <a:xfrm rot="2703035">
              <a:off x="6199057" y="3712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별: 꼭짓점 5개 75">
              <a:extLst>
                <a:ext uri="{FF2B5EF4-FFF2-40B4-BE49-F238E27FC236}">
                  <a16:creationId xmlns:a16="http://schemas.microsoft.com/office/drawing/2014/main" id="{092D4363-59D7-4EBB-8DDC-B6433C7B0F74}"/>
                </a:ext>
              </a:extLst>
            </p:cNvPr>
            <p:cNvSpPr/>
            <p:nvPr/>
          </p:nvSpPr>
          <p:spPr>
            <a:xfrm rot="2703035">
              <a:off x="6607284" y="4121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5개 76">
              <a:extLst>
                <a:ext uri="{FF2B5EF4-FFF2-40B4-BE49-F238E27FC236}">
                  <a16:creationId xmlns:a16="http://schemas.microsoft.com/office/drawing/2014/main" id="{BD309429-6EAF-44F3-8E06-2D19F207DFCE}"/>
                </a:ext>
              </a:extLst>
            </p:cNvPr>
            <p:cNvSpPr/>
            <p:nvPr/>
          </p:nvSpPr>
          <p:spPr>
            <a:xfrm rot="2703035">
              <a:off x="7015512" y="4530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별: 꼭짓점 5개 77">
              <a:extLst>
                <a:ext uri="{FF2B5EF4-FFF2-40B4-BE49-F238E27FC236}">
                  <a16:creationId xmlns:a16="http://schemas.microsoft.com/office/drawing/2014/main" id="{62EBD4C9-05FE-4B17-9F88-26FAE0F057C9}"/>
                </a:ext>
              </a:extLst>
            </p:cNvPr>
            <p:cNvSpPr/>
            <p:nvPr/>
          </p:nvSpPr>
          <p:spPr>
            <a:xfrm rot="2703035">
              <a:off x="7423739" y="4939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D5A6B3B9-A77C-46C2-A9F8-B26B4B005EE6}"/>
                </a:ext>
              </a:extLst>
            </p:cNvPr>
            <p:cNvSpPr/>
            <p:nvPr/>
          </p:nvSpPr>
          <p:spPr>
            <a:xfrm rot="2703035">
              <a:off x="7831967" y="5348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5개 79">
              <a:extLst>
                <a:ext uri="{FF2B5EF4-FFF2-40B4-BE49-F238E27FC236}">
                  <a16:creationId xmlns:a16="http://schemas.microsoft.com/office/drawing/2014/main" id="{E48C3A7E-721C-41AF-A438-B62408B47467}"/>
                </a:ext>
              </a:extLst>
            </p:cNvPr>
            <p:cNvSpPr/>
            <p:nvPr/>
          </p:nvSpPr>
          <p:spPr>
            <a:xfrm rot="2703035">
              <a:off x="4973470" y="3303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별: 꼭짓점 5개 80">
              <a:extLst>
                <a:ext uri="{FF2B5EF4-FFF2-40B4-BE49-F238E27FC236}">
                  <a16:creationId xmlns:a16="http://schemas.microsoft.com/office/drawing/2014/main" id="{B51AF8AA-F5B7-4E9A-83EF-FDCD00857994}"/>
                </a:ext>
              </a:extLst>
            </p:cNvPr>
            <p:cNvSpPr/>
            <p:nvPr/>
          </p:nvSpPr>
          <p:spPr>
            <a:xfrm rot="2703035">
              <a:off x="5381697" y="371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별: 꼭짓점 5개 81">
              <a:extLst>
                <a:ext uri="{FF2B5EF4-FFF2-40B4-BE49-F238E27FC236}">
                  <a16:creationId xmlns:a16="http://schemas.microsoft.com/office/drawing/2014/main" id="{EFCA5EA9-39E6-4609-86A6-102F2AD0E0FA}"/>
                </a:ext>
              </a:extLst>
            </p:cNvPr>
            <p:cNvSpPr/>
            <p:nvPr/>
          </p:nvSpPr>
          <p:spPr>
            <a:xfrm rot="2703035">
              <a:off x="5789924" y="412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별: 꼭짓점 5개 82">
              <a:extLst>
                <a:ext uri="{FF2B5EF4-FFF2-40B4-BE49-F238E27FC236}">
                  <a16:creationId xmlns:a16="http://schemas.microsoft.com/office/drawing/2014/main" id="{65AF4F1A-808E-4CAD-975C-4D1FBCA69B3C}"/>
                </a:ext>
              </a:extLst>
            </p:cNvPr>
            <p:cNvSpPr/>
            <p:nvPr/>
          </p:nvSpPr>
          <p:spPr>
            <a:xfrm rot="2703035">
              <a:off x="6198152" y="4530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별: 꼭짓점 5개 83">
              <a:extLst>
                <a:ext uri="{FF2B5EF4-FFF2-40B4-BE49-F238E27FC236}">
                  <a16:creationId xmlns:a16="http://schemas.microsoft.com/office/drawing/2014/main" id="{9D5148EF-F140-4718-A631-CA6887556C64}"/>
                </a:ext>
              </a:extLst>
            </p:cNvPr>
            <p:cNvSpPr/>
            <p:nvPr/>
          </p:nvSpPr>
          <p:spPr>
            <a:xfrm rot="2703035">
              <a:off x="6606380" y="4939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별: 꼭짓점 5개 84">
              <a:extLst>
                <a:ext uri="{FF2B5EF4-FFF2-40B4-BE49-F238E27FC236}">
                  <a16:creationId xmlns:a16="http://schemas.microsoft.com/office/drawing/2014/main" id="{1F5BDAC7-A861-449F-AA75-214C1428F7E2}"/>
                </a:ext>
              </a:extLst>
            </p:cNvPr>
            <p:cNvSpPr/>
            <p:nvPr/>
          </p:nvSpPr>
          <p:spPr>
            <a:xfrm rot="2703035">
              <a:off x="7014607" y="5348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5개 85">
              <a:extLst>
                <a:ext uri="{FF2B5EF4-FFF2-40B4-BE49-F238E27FC236}">
                  <a16:creationId xmlns:a16="http://schemas.microsoft.com/office/drawing/2014/main" id="{4E1DCF72-0D7B-4E19-B182-C8BC32B48A58}"/>
                </a:ext>
              </a:extLst>
            </p:cNvPr>
            <p:cNvSpPr/>
            <p:nvPr/>
          </p:nvSpPr>
          <p:spPr>
            <a:xfrm rot="2703035">
              <a:off x="7422835" y="5757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별: 꼭짓점 5개 86">
              <a:extLst>
                <a:ext uri="{FF2B5EF4-FFF2-40B4-BE49-F238E27FC236}">
                  <a16:creationId xmlns:a16="http://schemas.microsoft.com/office/drawing/2014/main" id="{3961C3D9-F0FC-46D6-8FA4-94045443A211}"/>
                </a:ext>
              </a:extLst>
            </p:cNvPr>
            <p:cNvSpPr/>
            <p:nvPr/>
          </p:nvSpPr>
          <p:spPr>
            <a:xfrm rot="2703035">
              <a:off x="4564338" y="3711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별: 꼭짓점 5개 87">
              <a:extLst>
                <a:ext uri="{FF2B5EF4-FFF2-40B4-BE49-F238E27FC236}">
                  <a16:creationId xmlns:a16="http://schemas.microsoft.com/office/drawing/2014/main" id="{953935DA-C8D8-40EC-AD61-7BDE669F0AF4}"/>
                </a:ext>
              </a:extLst>
            </p:cNvPr>
            <p:cNvSpPr/>
            <p:nvPr/>
          </p:nvSpPr>
          <p:spPr>
            <a:xfrm rot="2703035">
              <a:off x="4972565" y="4120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별: 꼭짓점 5개 88">
              <a:extLst>
                <a:ext uri="{FF2B5EF4-FFF2-40B4-BE49-F238E27FC236}">
                  <a16:creationId xmlns:a16="http://schemas.microsoft.com/office/drawing/2014/main" id="{26729421-CF16-4F39-A970-69B42E2B8D75}"/>
                </a:ext>
              </a:extLst>
            </p:cNvPr>
            <p:cNvSpPr/>
            <p:nvPr/>
          </p:nvSpPr>
          <p:spPr>
            <a:xfrm rot="2703035">
              <a:off x="5380792" y="4529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별: 꼭짓점 5개 89">
              <a:extLst>
                <a:ext uri="{FF2B5EF4-FFF2-40B4-BE49-F238E27FC236}">
                  <a16:creationId xmlns:a16="http://schemas.microsoft.com/office/drawing/2014/main" id="{85A62587-5EF7-4A3D-9F06-DDAC00B211EC}"/>
                </a:ext>
              </a:extLst>
            </p:cNvPr>
            <p:cNvSpPr/>
            <p:nvPr/>
          </p:nvSpPr>
          <p:spPr>
            <a:xfrm rot="2703035">
              <a:off x="5789020" y="493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5개 90">
              <a:extLst>
                <a:ext uri="{FF2B5EF4-FFF2-40B4-BE49-F238E27FC236}">
                  <a16:creationId xmlns:a16="http://schemas.microsoft.com/office/drawing/2014/main" id="{76B9277D-F215-4E6A-BCA9-600872245A1B}"/>
                </a:ext>
              </a:extLst>
            </p:cNvPr>
            <p:cNvSpPr/>
            <p:nvPr/>
          </p:nvSpPr>
          <p:spPr>
            <a:xfrm rot="2703035">
              <a:off x="6197248" y="5347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5개 91">
              <a:extLst>
                <a:ext uri="{FF2B5EF4-FFF2-40B4-BE49-F238E27FC236}">
                  <a16:creationId xmlns:a16="http://schemas.microsoft.com/office/drawing/2014/main" id="{CB0D37CB-062F-4496-8BB2-D5E6258F8A7A}"/>
                </a:ext>
              </a:extLst>
            </p:cNvPr>
            <p:cNvSpPr/>
            <p:nvPr/>
          </p:nvSpPr>
          <p:spPr>
            <a:xfrm rot="2703035">
              <a:off x="6605475" y="57566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142C37CE-8A71-4056-B133-8AACEC35D8F5}"/>
                </a:ext>
              </a:extLst>
            </p:cNvPr>
            <p:cNvSpPr/>
            <p:nvPr/>
          </p:nvSpPr>
          <p:spPr>
            <a:xfrm rot="2703035">
              <a:off x="7013702" y="6165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별: 꼭짓점 5개 93">
              <a:extLst>
                <a:ext uri="{FF2B5EF4-FFF2-40B4-BE49-F238E27FC236}">
                  <a16:creationId xmlns:a16="http://schemas.microsoft.com/office/drawing/2014/main" id="{091C43D4-5079-4223-8C54-1FED3835DB83}"/>
                </a:ext>
              </a:extLst>
            </p:cNvPr>
            <p:cNvSpPr/>
            <p:nvPr/>
          </p:nvSpPr>
          <p:spPr>
            <a:xfrm rot="2703035">
              <a:off x="72932" y="308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5개 94">
              <a:extLst>
                <a:ext uri="{FF2B5EF4-FFF2-40B4-BE49-F238E27FC236}">
                  <a16:creationId xmlns:a16="http://schemas.microsoft.com/office/drawing/2014/main" id="{6DF679FE-85EE-4705-9461-5B60C474AF56}"/>
                </a:ext>
              </a:extLst>
            </p:cNvPr>
            <p:cNvSpPr/>
            <p:nvPr/>
          </p:nvSpPr>
          <p:spPr>
            <a:xfrm rot="2703035">
              <a:off x="481159" y="439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별: 꼭짓점 5개 95">
              <a:extLst>
                <a:ext uri="{FF2B5EF4-FFF2-40B4-BE49-F238E27FC236}">
                  <a16:creationId xmlns:a16="http://schemas.microsoft.com/office/drawing/2014/main" id="{AB01DD20-E043-47C5-9B28-87243E8E4D4F}"/>
                </a:ext>
              </a:extLst>
            </p:cNvPr>
            <p:cNvSpPr/>
            <p:nvPr/>
          </p:nvSpPr>
          <p:spPr>
            <a:xfrm rot="2703035">
              <a:off x="889387" y="848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별: 꼭짓점 5개 96">
              <a:extLst>
                <a:ext uri="{FF2B5EF4-FFF2-40B4-BE49-F238E27FC236}">
                  <a16:creationId xmlns:a16="http://schemas.microsoft.com/office/drawing/2014/main" id="{CADF8D10-02C9-48EF-8E8C-EAF764E2CD9F}"/>
                </a:ext>
              </a:extLst>
            </p:cNvPr>
            <p:cNvSpPr/>
            <p:nvPr/>
          </p:nvSpPr>
          <p:spPr>
            <a:xfrm rot="2703035">
              <a:off x="1297614" y="1257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별: 꼭짓점 5개 97">
              <a:extLst>
                <a:ext uri="{FF2B5EF4-FFF2-40B4-BE49-F238E27FC236}">
                  <a16:creationId xmlns:a16="http://schemas.microsoft.com/office/drawing/2014/main" id="{8BFE7E46-43B9-4DB4-86F9-31B990791AA4}"/>
                </a:ext>
              </a:extLst>
            </p:cNvPr>
            <p:cNvSpPr/>
            <p:nvPr/>
          </p:nvSpPr>
          <p:spPr>
            <a:xfrm rot="2703035">
              <a:off x="1705842" y="1666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별: 꼭짓점 5개 98">
              <a:extLst>
                <a:ext uri="{FF2B5EF4-FFF2-40B4-BE49-F238E27FC236}">
                  <a16:creationId xmlns:a16="http://schemas.microsoft.com/office/drawing/2014/main" id="{05C4832F-E2EC-4404-8D94-63FB623A76A3}"/>
                </a:ext>
              </a:extLst>
            </p:cNvPr>
            <p:cNvSpPr/>
            <p:nvPr/>
          </p:nvSpPr>
          <p:spPr>
            <a:xfrm rot="2703035">
              <a:off x="2114069" y="20755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별: 꼭짓점 5개 99">
              <a:extLst>
                <a:ext uri="{FF2B5EF4-FFF2-40B4-BE49-F238E27FC236}">
                  <a16:creationId xmlns:a16="http://schemas.microsoft.com/office/drawing/2014/main" id="{1DD39F93-1E23-49B2-B196-44C86C585BE4}"/>
                </a:ext>
              </a:extLst>
            </p:cNvPr>
            <p:cNvSpPr/>
            <p:nvPr/>
          </p:nvSpPr>
          <p:spPr>
            <a:xfrm rot="2703035">
              <a:off x="2522296" y="2484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별: 꼭짓점 5개 100">
              <a:extLst>
                <a:ext uri="{FF2B5EF4-FFF2-40B4-BE49-F238E27FC236}">
                  <a16:creationId xmlns:a16="http://schemas.microsoft.com/office/drawing/2014/main" id="{71341E43-ABA0-4D1D-AD09-4D2A38012F78}"/>
                </a:ext>
              </a:extLst>
            </p:cNvPr>
            <p:cNvSpPr/>
            <p:nvPr/>
          </p:nvSpPr>
          <p:spPr>
            <a:xfrm rot="2703035">
              <a:off x="2930524" y="28934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별: 꼭짓점 5개 101">
              <a:extLst>
                <a:ext uri="{FF2B5EF4-FFF2-40B4-BE49-F238E27FC236}">
                  <a16:creationId xmlns:a16="http://schemas.microsoft.com/office/drawing/2014/main" id="{18736A9A-9BC4-4FB7-AF67-F7C1C941354F}"/>
                </a:ext>
              </a:extLst>
            </p:cNvPr>
            <p:cNvSpPr/>
            <p:nvPr/>
          </p:nvSpPr>
          <p:spPr>
            <a:xfrm rot="2703035">
              <a:off x="3338751" y="33024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별: 꼭짓점 5개 102">
              <a:extLst>
                <a:ext uri="{FF2B5EF4-FFF2-40B4-BE49-F238E27FC236}">
                  <a16:creationId xmlns:a16="http://schemas.microsoft.com/office/drawing/2014/main" id="{33197D92-B1D5-48B9-8CC2-FD24FC68F596}"/>
                </a:ext>
              </a:extLst>
            </p:cNvPr>
            <p:cNvSpPr/>
            <p:nvPr/>
          </p:nvSpPr>
          <p:spPr>
            <a:xfrm rot="2703035">
              <a:off x="3746978" y="3711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5개 103">
              <a:extLst>
                <a:ext uri="{FF2B5EF4-FFF2-40B4-BE49-F238E27FC236}">
                  <a16:creationId xmlns:a16="http://schemas.microsoft.com/office/drawing/2014/main" id="{150854A1-C63E-40C9-8B92-8C242744399E}"/>
                </a:ext>
              </a:extLst>
            </p:cNvPr>
            <p:cNvSpPr/>
            <p:nvPr/>
          </p:nvSpPr>
          <p:spPr>
            <a:xfrm rot="2703035">
              <a:off x="72026" y="848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별: 꼭짓점 5개 104">
              <a:extLst>
                <a:ext uri="{FF2B5EF4-FFF2-40B4-BE49-F238E27FC236}">
                  <a16:creationId xmlns:a16="http://schemas.microsoft.com/office/drawing/2014/main" id="{8497A417-F0DF-476F-B02A-9E2B318FF1A5}"/>
                </a:ext>
              </a:extLst>
            </p:cNvPr>
            <p:cNvSpPr/>
            <p:nvPr/>
          </p:nvSpPr>
          <p:spPr>
            <a:xfrm rot="2703035">
              <a:off x="480254" y="1257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별: 꼭짓점 5개 105">
              <a:extLst>
                <a:ext uri="{FF2B5EF4-FFF2-40B4-BE49-F238E27FC236}">
                  <a16:creationId xmlns:a16="http://schemas.microsoft.com/office/drawing/2014/main" id="{6118CD79-B076-45C3-AA01-D349015805D9}"/>
                </a:ext>
              </a:extLst>
            </p:cNvPr>
            <p:cNvSpPr/>
            <p:nvPr/>
          </p:nvSpPr>
          <p:spPr>
            <a:xfrm rot="2703035">
              <a:off x="888481" y="166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5개 106">
              <a:extLst>
                <a:ext uri="{FF2B5EF4-FFF2-40B4-BE49-F238E27FC236}">
                  <a16:creationId xmlns:a16="http://schemas.microsoft.com/office/drawing/2014/main" id="{0929E234-EA61-4078-961B-9222C80B4E70}"/>
                </a:ext>
              </a:extLst>
            </p:cNvPr>
            <p:cNvSpPr/>
            <p:nvPr/>
          </p:nvSpPr>
          <p:spPr>
            <a:xfrm rot="2703035">
              <a:off x="1296709" y="207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5개 107">
              <a:extLst>
                <a:ext uri="{FF2B5EF4-FFF2-40B4-BE49-F238E27FC236}">
                  <a16:creationId xmlns:a16="http://schemas.microsoft.com/office/drawing/2014/main" id="{A84B60CE-9EC9-4C12-BDC2-38CE9A7BF9C6}"/>
                </a:ext>
              </a:extLst>
            </p:cNvPr>
            <p:cNvSpPr/>
            <p:nvPr/>
          </p:nvSpPr>
          <p:spPr>
            <a:xfrm rot="2703035">
              <a:off x="1704936" y="2483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별: 꼭짓점 5개 108">
              <a:extLst>
                <a:ext uri="{FF2B5EF4-FFF2-40B4-BE49-F238E27FC236}">
                  <a16:creationId xmlns:a16="http://schemas.microsoft.com/office/drawing/2014/main" id="{F09EC72C-F710-4DDD-A330-BF17E5DE4167}"/>
                </a:ext>
              </a:extLst>
            </p:cNvPr>
            <p:cNvSpPr/>
            <p:nvPr/>
          </p:nvSpPr>
          <p:spPr>
            <a:xfrm rot="2703035">
              <a:off x="2113163" y="2892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C2670E33-8A04-4736-A6DE-0ECA23FD1421}"/>
                </a:ext>
              </a:extLst>
            </p:cNvPr>
            <p:cNvSpPr/>
            <p:nvPr/>
          </p:nvSpPr>
          <p:spPr>
            <a:xfrm rot="2703035">
              <a:off x="2521391" y="3301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6A84048D-F6BB-4F47-B84A-9DCFC3BA3A0D}"/>
                </a:ext>
              </a:extLst>
            </p:cNvPr>
            <p:cNvSpPr/>
            <p:nvPr/>
          </p:nvSpPr>
          <p:spPr>
            <a:xfrm rot="2703035">
              <a:off x="2929618" y="3710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별: 꼭짓점 5개 111">
              <a:extLst>
                <a:ext uri="{FF2B5EF4-FFF2-40B4-BE49-F238E27FC236}">
                  <a16:creationId xmlns:a16="http://schemas.microsoft.com/office/drawing/2014/main" id="{FBF3E77E-2D81-4D0D-8239-A1CDABBB7C2C}"/>
                </a:ext>
              </a:extLst>
            </p:cNvPr>
            <p:cNvSpPr/>
            <p:nvPr/>
          </p:nvSpPr>
          <p:spPr>
            <a:xfrm rot="2703035">
              <a:off x="3337846" y="4119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5개 112">
              <a:extLst>
                <a:ext uri="{FF2B5EF4-FFF2-40B4-BE49-F238E27FC236}">
                  <a16:creationId xmlns:a16="http://schemas.microsoft.com/office/drawing/2014/main" id="{B521C089-D1C9-451D-9F7C-88D2CED57655}"/>
                </a:ext>
              </a:extLst>
            </p:cNvPr>
            <p:cNvSpPr/>
            <p:nvPr/>
          </p:nvSpPr>
          <p:spPr>
            <a:xfrm rot="2703035">
              <a:off x="71122" y="1665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별: 꼭짓점 5개 113">
              <a:extLst>
                <a:ext uri="{FF2B5EF4-FFF2-40B4-BE49-F238E27FC236}">
                  <a16:creationId xmlns:a16="http://schemas.microsoft.com/office/drawing/2014/main" id="{0EA041A2-8B1B-44C2-902E-CCCC0F6AE181}"/>
                </a:ext>
              </a:extLst>
            </p:cNvPr>
            <p:cNvSpPr/>
            <p:nvPr/>
          </p:nvSpPr>
          <p:spPr>
            <a:xfrm rot="2703035">
              <a:off x="479349" y="2074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별: 꼭짓점 5개 114">
              <a:extLst>
                <a:ext uri="{FF2B5EF4-FFF2-40B4-BE49-F238E27FC236}">
                  <a16:creationId xmlns:a16="http://schemas.microsoft.com/office/drawing/2014/main" id="{E495D7D0-BF25-4B8D-811A-9E94147AA3D0}"/>
                </a:ext>
              </a:extLst>
            </p:cNvPr>
            <p:cNvSpPr/>
            <p:nvPr/>
          </p:nvSpPr>
          <p:spPr>
            <a:xfrm rot="2703035">
              <a:off x="887577" y="2483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5개 115">
              <a:extLst>
                <a:ext uri="{FF2B5EF4-FFF2-40B4-BE49-F238E27FC236}">
                  <a16:creationId xmlns:a16="http://schemas.microsoft.com/office/drawing/2014/main" id="{15F8DCE2-25EF-447E-BDA7-E69470C1D55A}"/>
                </a:ext>
              </a:extLst>
            </p:cNvPr>
            <p:cNvSpPr/>
            <p:nvPr/>
          </p:nvSpPr>
          <p:spPr>
            <a:xfrm rot="2703035">
              <a:off x="1295804" y="289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5개 116">
              <a:extLst>
                <a:ext uri="{FF2B5EF4-FFF2-40B4-BE49-F238E27FC236}">
                  <a16:creationId xmlns:a16="http://schemas.microsoft.com/office/drawing/2014/main" id="{BC9287F4-1F7D-4997-A06C-0FE5D24B22F5}"/>
                </a:ext>
              </a:extLst>
            </p:cNvPr>
            <p:cNvSpPr/>
            <p:nvPr/>
          </p:nvSpPr>
          <p:spPr>
            <a:xfrm rot="2703035">
              <a:off x="1704031" y="33013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별: 꼭짓점 5개 117">
              <a:extLst>
                <a:ext uri="{FF2B5EF4-FFF2-40B4-BE49-F238E27FC236}">
                  <a16:creationId xmlns:a16="http://schemas.microsoft.com/office/drawing/2014/main" id="{BD625F08-CE63-4115-AA84-A4B10627D533}"/>
                </a:ext>
              </a:extLst>
            </p:cNvPr>
            <p:cNvSpPr/>
            <p:nvPr/>
          </p:nvSpPr>
          <p:spPr>
            <a:xfrm rot="2703035">
              <a:off x="2112259" y="3710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별: 꼭짓점 5개 118">
              <a:extLst>
                <a:ext uri="{FF2B5EF4-FFF2-40B4-BE49-F238E27FC236}">
                  <a16:creationId xmlns:a16="http://schemas.microsoft.com/office/drawing/2014/main" id="{7E088B37-4245-4C03-91D5-9708E2E3BAF2}"/>
                </a:ext>
              </a:extLst>
            </p:cNvPr>
            <p:cNvSpPr/>
            <p:nvPr/>
          </p:nvSpPr>
          <p:spPr>
            <a:xfrm rot="2703035">
              <a:off x="2520486" y="4119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별: 꼭짓점 5개 119">
              <a:extLst>
                <a:ext uri="{FF2B5EF4-FFF2-40B4-BE49-F238E27FC236}">
                  <a16:creationId xmlns:a16="http://schemas.microsoft.com/office/drawing/2014/main" id="{225E1E90-04D5-42BB-A583-C902E6AB2918}"/>
                </a:ext>
              </a:extLst>
            </p:cNvPr>
            <p:cNvSpPr/>
            <p:nvPr/>
          </p:nvSpPr>
          <p:spPr>
            <a:xfrm rot="2703035">
              <a:off x="2928713" y="4528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별: 꼭짓점 5개 120">
              <a:extLst>
                <a:ext uri="{FF2B5EF4-FFF2-40B4-BE49-F238E27FC236}">
                  <a16:creationId xmlns:a16="http://schemas.microsoft.com/office/drawing/2014/main" id="{241497B4-916F-4E3E-BC7F-24EB845ACE21}"/>
                </a:ext>
              </a:extLst>
            </p:cNvPr>
            <p:cNvSpPr/>
            <p:nvPr/>
          </p:nvSpPr>
          <p:spPr>
            <a:xfrm rot="2703035">
              <a:off x="4155206" y="412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680C3A26-5BFF-4D1B-AA01-814645185B61}"/>
                </a:ext>
              </a:extLst>
            </p:cNvPr>
            <p:cNvSpPr/>
            <p:nvPr/>
          </p:nvSpPr>
          <p:spPr>
            <a:xfrm rot="2703035">
              <a:off x="4563433" y="452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BD5FE171-14B9-4333-BB13-A7F001B7A779}"/>
                </a:ext>
              </a:extLst>
            </p:cNvPr>
            <p:cNvSpPr/>
            <p:nvPr/>
          </p:nvSpPr>
          <p:spPr>
            <a:xfrm rot="2703035">
              <a:off x="4971660" y="4938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별: 꼭짓점 5개 123">
              <a:extLst>
                <a:ext uri="{FF2B5EF4-FFF2-40B4-BE49-F238E27FC236}">
                  <a16:creationId xmlns:a16="http://schemas.microsoft.com/office/drawing/2014/main" id="{90DA515B-637C-441F-89A9-750DF43179D4}"/>
                </a:ext>
              </a:extLst>
            </p:cNvPr>
            <p:cNvSpPr/>
            <p:nvPr/>
          </p:nvSpPr>
          <p:spPr>
            <a:xfrm rot="2703035">
              <a:off x="5379888" y="5347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3A12F4D3-6569-473F-8903-B958E1CB162E}"/>
                </a:ext>
              </a:extLst>
            </p:cNvPr>
            <p:cNvSpPr/>
            <p:nvPr/>
          </p:nvSpPr>
          <p:spPr>
            <a:xfrm rot="2703035">
              <a:off x="5788116" y="5756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B3EA5186-C074-4F99-A978-C22C95C255F6}"/>
                </a:ext>
              </a:extLst>
            </p:cNvPr>
            <p:cNvSpPr/>
            <p:nvPr/>
          </p:nvSpPr>
          <p:spPr>
            <a:xfrm rot="2703035">
              <a:off x="6196343" y="6165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A9A9494C-DD4C-4267-88F0-31F1E8B34C8A}"/>
                </a:ext>
              </a:extLst>
            </p:cNvPr>
            <p:cNvSpPr/>
            <p:nvPr/>
          </p:nvSpPr>
          <p:spPr>
            <a:xfrm rot="2703035">
              <a:off x="6604570" y="65740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7C21BCAD-9F69-4DA2-BE76-CD3B1B021F92}"/>
                </a:ext>
              </a:extLst>
            </p:cNvPr>
            <p:cNvSpPr/>
            <p:nvPr/>
          </p:nvSpPr>
          <p:spPr>
            <a:xfrm rot="2703035">
              <a:off x="3746073" y="45287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별: 꼭짓점 5개 128">
              <a:extLst>
                <a:ext uri="{FF2B5EF4-FFF2-40B4-BE49-F238E27FC236}">
                  <a16:creationId xmlns:a16="http://schemas.microsoft.com/office/drawing/2014/main" id="{BAA4EE26-8F58-470A-AE8C-C8B42FC2AFF8}"/>
                </a:ext>
              </a:extLst>
            </p:cNvPr>
            <p:cNvSpPr/>
            <p:nvPr/>
          </p:nvSpPr>
          <p:spPr>
            <a:xfrm rot="2703035">
              <a:off x="4154300" y="4937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별: 꼭짓점 5개 129">
              <a:extLst>
                <a:ext uri="{FF2B5EF4-FFF2-40B4-BE49-F238E27FC236}">
                  <a16:creationId xmlns:a16="http://schemas.microsoft.com/office/drawing/2014/main" id="{B512358E-9877-4023-AD3A-0C3193A1CD87}"/>
                </a:ext>
              </a:extLst>
            </p:cNvPr>
            <p:cNvSpPr/>
            <p:nvPr/>
          </p:nvSpPr>
          <p:spPr>
            <a:xfrm rot="2703035">
              <a:off x="4562528" y="5346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별: 꼭짓점 5개 130">
              <a:extLst>
                <a:ext uri="{FF2B5EF4-FFF2-40B4-BE49-F238E27FC236}">
                  <a16:creationId xmlns:a16="http://schemas.microsoft.com/office/drawing/2014/main" id="{C156B920-D25C-40A8-A7A6-C409056659A8}"/>
                </a:ext>
              </a:extLst>
            </p:cNvPr>
            <p:cNvSpPr/>
            <p:nvPr/>
          </p:nvSpPr>
          <p:spPr>
            <a:xfrm rot="2703035">
              <a:off x="4970755" y="5755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별: 꼭짓점 5개 131">
              <a:extLst>
                <a:ext uri="{FF2B5EF4-FFF2-40B4-BE49-F238E27FC236}">
                  <a16:creationId xmlns:a16="http://schemas.microsoft.com/office/drawing/2014/main" id="{13E623A3-B5BF-4D9B-85C8-2D55AF4EAE3A}"/>
                </a:ext>
              </a:extLst>
            </p:cNvPr>
            <p:cNvSpPr/>
            <p:nvPr/>
          </p:nvSpPr>
          <p:spPr>
            <a:xfrm rot="2703035">
              <a:off x="5378983" y="6164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별: 꼭짓점 5개 132">
              <a:extLst>
                <a:ext uri="{FF2B5EF4-FFF2-40B4-BE49-F238E27FC236}">
                  <a16:creationId xmlns:a16="http://schemas.microsoft.com/office/drawing/2014/main" id="{F4F2D7BB-CC22-49C8-BC65-19B46C413477}"/>
                </a:ext>
              </a:extLst>
            </p:cNvPr>
            <p:cNvSpPr/>
            <p:nvPr/>
          </p:nvSpPr>
          <p:spPr>
            <a:xfrm rot="2703035">
              <a:off x="5787210" y="6573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별: 꼭짓점 5개 133">
              <a:extLst>
                <a:ext uri="{FF2B5EF4-FFF2-40B4-BE49-F238E27FC236}">
                  <a16:creationId xmlns:a16="http://schemas.microsoft.com/office/drawing/2014/main" id="{A342C0D1-0C45-4E87-A9AA-E489056702B4}"/>
                </a:ext>
              </a:extLst>
            </p:cNvPr>
            <p:cNvSpPr/>
            <p:nvPr/>
          </p:nvSpPr>
          <p:spPr>
            <a:xfrm rot="2703035">
              <a:off x="3336941" y="4937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BCDBB809-B5E4-45E0-BAC9-DB49E59D233E}"/>
                </a:ext>
              </a:extLst>
            </p:cNvPr>
            <p:cNvSpPr/>
            <p:nvPr/>
          </p:nvSpPr>
          <p:spPr>
            <a:xfrm rot="2703035">
              <a:off x="3745168" y="534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별: 꼭짓점 5개 135">
              <a:extLst>
                <a:ext uri="{FF2B5EF4-FFF2-40B4-BE49-F238E27FC236}">
                  <a16:creationId xmlns:a16="http://schemas.microsoft.com/office/drawing/2014/main" id="{38FBDE9B-522A-44C8-AB59-285FCAE63AC9}"/>
                </a:ext>
              </a:extLst>
            </p:cNvPr>
            <p:cNvSpPr/>
            <p:nvPr/>
          </p:nvSpPr>
          <p:spPr>
            <a:xfrm rot="2703035">
              <a:off x="4153395" y="575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별: 꼭짓점 5개 136">
              <a:extLst>
                <a:ext uri="{FF2B5EF4-FFF2-40B4-BE49-F238E27FC236}">
                  <a16:creationId xmlns:a16="http://schemas.microsoft.com/office/drawing/2014/main" id="{A664605F-DDFD-4FC4-A3F8-5E6CC24D924F}"/>
                </a:ext>
              </a:extLst>
            </p:cNvPr>
            <p:cNvSpPr/>
            <p:nvPr/>
          </p:nvSpPr>
          <p:spPr>
            <a:xfrm rot="2703035">
              <a:off x="4561623" y="6163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별: 꼭짓점 5개 137">
              <a:extLst>
                <a:ext uri="{FF2B5EF4-FFF2-40B4-BE49-F238E27FC236}">
                  <a16:creationId xmlns:a16="http://schemas.microsoft.com/office/drawing/2014/main" id="{5535AC21-D1EE-4461-9B85-1CD53421AC31}"/>
                </a:ext>
              </a:extLst>
            </p:cNvPr>
            <p:cNvSpPr/>
            <p:nvPr/>
          </p:nvSpPr>
          <p:spPr>
            <a:xfrm rot="2703035">
              <a:off x="4969851" y="6572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별: 꼭짓점 5개 138">
              <a:extLst>
                <a:ext uri="{FF2B5EF4-FFF2-40B4-BE49-F238E27FC236}">
                  <a16:creationId xmlns:a16="http://schemas.microsoft.com/office/drawing/2014/main" id="{73A74957-A9E7-4FF8-AB2F-5817F64141E2}"/>
                </a:ext>
              </a:extLst>
            </p:cNvPr>
            <p:cNvSpPr/>
            <p:nvPr/>
          </p:nvSpPr>
          <p:spPr>
            <a:xfrm rot="2703035">
              <a:off x="70217" y="2482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별: 꼭짓점 5개 139">
              <a:extLst>
                <a:ext uri="{FF2B5EF4-FFF2-40B4-BE49-F238E27FC236}">
                  <a16:creationId xmlns:a16="http://schemas.microsoft.com/office/drawing/2014/main" id="{C8841183-F7C7-41BC-BC37-853C7103A6C1}"/>
                </a:ext>
              </a:extLst>
            </p:cNvPr>
            <p:cNvSpPr/>
            <p:nvPr/>
          </p:nvSpPr>
          <p:spPr>
            <a:xfrm rot="2703035">
              <a:off x="478445" y="2891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별: 꼭짓점 5개 140">
              <a:extLst>
                <a:ext uri="{FF2B5EF4-FFF2-40B4-BE49-F238E27FC236}">
                  <a16:creationId xmlns:a16="http://schemas.microsoft.com/office/drawing/2014/main" id="{7FF26E4B-8F91-4E99-9F0E-6715B4DA1826}"/>
                </a:ext>
              </a:extLst>
            </p:cNvPr>
            <p:cNvSpPr/>
            <p:nvPr/>
          </p:nvSpPr>
          <p:spPr>
            <a:xfrm rot="2703035">
              <a:off x="886672" y="3300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별: 꼭짓점 5개 141">
              <a:extLst>
                <a:ext uri="{FF2B5EF4-FFF2-40B4-BE49-F238E27FC236}">
                  <a16:creationId xmlns:a16="http://schemas.microsoft.com/office/drawing/2014/main" id="{12F29E6D-8111-4E0C-AAE7-2CD1DC051E7A}"/>
                </a:ext>
              </a:extLst>
            </p:cNvPr>
            <p:cNvSpPr/>
            <p:nvPr/>
          </p:nvSpPr>
          <p:spPr>
            <a:xfrm rot="2703035">
              <a:off x="1294899" y="3709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별: 꼭짓점 5개 142">
              <a:extLst>
                <a:ext uri="{FF2B5EF4-FFF2-40B4-BE49-F238E27FC236}">
                  <a16:creationId xmlns:a16="http://schemas.microsoft.com/office/drawing/2014/main" id="{AD89A616-5225-49B2-952E-8D860D0E9273}"/>
                </a:ext>
              </a:extLst>
            </p:cNvPr>
            <p:cNvSpPr/>
            <p:nvPr/>
          </p:nvSpPr>
          <p:spPr>
            <a:xfrm rot="2703035">
              <a:off x="1703127" y="4118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2AC1BB8C-F86C-4873-97B8-8A93BD326491}"/>
                </a:ext>
              </a:extLst>
            </p:cNvPr>
            <p:cNvSpPr/>
            <p:nvPr/>
          </p:nvSpPr>
          <p:spPr>
            <a:xfrm rot="2703035">
              <a:off x="2111354" y="4527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별: 꼭짓점 5개 144">
              <a:extLst>
                <a:ext uri="{FF2B5EF4-FFF2-40B4-BE49-F238E27FC236}">
                  <a16:creationId xmlns:a16="http://schemas.microsoft.com/office/drawing/2014/main" id="{B4952788-5E37-4AE5-A90E-01B566730F88}"/>
                </a:ext>
              </a:extLst>
            </p:cNvPr>
            <p:cNvSpPr/>
            <p:nvPr/>
          </p:nvSpPr>
          <p:spPr>
            <a:xfrm rot="2703035">
              <a:off x="2519581" y="4936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별: 꼭짓점 5개 145">
              <a:extLst>
                <a:ext uri="{FF2B5EF4-FFF2-40B4-BE49-F238E27FC236}">
                  <a16:creationId xmlns:a16="http://schemas.microsoft.com/office/drawing/2014/main" id="{0260CA1E-4E3D-4689-A4B2-77E7CDC0DBA8}"/>
                </a:ext>
              </a:extLst>
            </p:cNvPr>
            <p:cNvSpPr/>
            <p:nvPr/>
          </p:nvSpPr>
          <p:spPr>
            <a:xfrm rot="2703035">
              <a:off x="2927809" y="5345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별: 꼭짓점 5개 146">
              <a:extLst>
                <a:ext uri="{FF2B5EF4-FFF2-40B4-BE49-F238E27FC236}">
                  <a16:creationId xmlns:a16="http://schemas.microsoft.com/office/drawing/2014/main" id="{1E9A0BCD-C93F-45F1-A942-078164488AB8}"/>
                </a:ext>
              </a:extLst>
            </p:cNvPr>
            <p:cNvSpPr/>
            <p:nvPr/>
          </p:nvSpPr>
          <p:spPr>
            <a:xfrm rot="2703035">
              <a:off x="3336036" y="575450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별: 꼭짓점 5개 147">
              <a:extLst>
                <a:ext uri="{FF2B5EF4-FFF2-40B4-BE49-F238E27FC236}">
                  <a16:creationId xmlns:a16="http://schemas.microsoft.com/office/drawing/2014/main" id="{AFD1C0DF-DFDD-4EA1-90BB-F192A64965C1}"/>
                </a:ext>
              </a:extLst>
            </p:cNvPr>
            <p:cNvSpPr/>
            <p:nvPr/>
          </p:nvSpPr>
          <p:spPr>
            <a:xfrm rot="2703035">
              <a:off x="3744263" y="61634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별: 꼭짓점 5개 148">
              <a:extLst>
                <a:ext uri="{FF2B5EF4-FFF2-40B4-BE49-F238E27FC236}">
                  <a16:creationId xmlns:a16="http://schemas.microsoft.com/office/drawing/2014/main" id="{553CCB19-8153-47C3-B436-3F0590A45195}"/>
                </a:ext>
              </a:extLst>
            </p:cNvPr>
            <p:cNvSpPr/>
            <p:nvPr/>
          </p:nvSpPr>
          <p:spPr>
            <a:xfrm rot="2703035">
              <a:off x="4152491" y="657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별: 꼭짓점 5개 149">
              <a:extLst>
                <a:ext uri="{FF2B5EF4-FFF2-40B4-BE49-F238E27FC236}">
                  <a16:creationId xmlns:a16="http://schemas.microsoft.com/office/drawing/2014/main" id="{CB6DC31F-EB50-4459-82FB-5624BACFDEFC}"/>
                </a:ext>
              </a:extLst>
            </p:cNvPr>
            <p:cNvSpPr/>
            <p:nvPr/>
          </p:nvSpPr>
          <p:spPr>
            <a:xfrm rot="2703035">
              <a:off x="69313" y="3300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별: 꼭짓점 5개 150">
              <a:extLst>
                <a:ext uri="{FF2B5EF4-FFF2-40B4-BE49-F238E27FC236}">
                  <a16:creationId xmlns:a16="http://schemas.microsoft.com/office/drawing/2014/main" id="{9CCEEF1F-B33F-44CE-B535-AE3BEEF2859A}"/>
                </a:ext>
              </a:extLst>
            </p:cNvPr>
            <p:cNvSpPr/>
            <p:nvPr/>
          </p:nvSpPr>
          <p:spPr>
            <a:xfrm rot="2703035">
              <a:off x="477540" y="3709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별: 꼭짓점 5개 151">
              <a:extLst>
                <a:ext uri="{FF2B5EF4-FFF2-40B4-BE49-F238E27FC236}">
                  <a16:creationId xmlns:a16="http://schemas.microsoft.com/office/drawing/2014/main" id="{6682784E-34BE-4036-833C-64BE082BAF80}"/>
                </a:ext>
              </a:extLst>
            </p:cNvPr>
            <p:cNvSpPr/>
            <p:nvPr/>
          </p:nvSpPr>
          <p:spPr>
            <a:xfrm rot="2703035">
              <a:off x="885767" y="4118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별: 꼭짓점 5개 152">
              <a:extLst>
                <a:ext uri="{FF2B5EF4-FFF2-40B4-BE49-F238E27FC236}">
                  <a16:creationId xmlns:a16="http://schemas.microsoft.com/office/drawing/2014/main" id="{93D6322E-140B-4E41-BA19-70E64CD77860}"/>
                </a:ext>
              </a:extLst>
            </p:cNvPr>
            <p:cNvSpPr/>
            <p:nvPr/>
          </p:nvSpPr>
          <p:spPr>
            <a:xfrm rot="2703035">
              <a:off x="1293995" y="4527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별: 꼭짓점 5개 153">
              <a:extLst>
                <a:ext uri="{FF2B5EF4-FFF2-40B4-BE49-F238E27FC236}">
                  <a16:creationId xmlns:a16="http://schemas.microsoft.com/office/drawing/2014/main" id="{2427AB6F-A70D-421E-8DDC-D23633D876A6}"/>
                </a:ext>
              </a:extLst>
            </p:cNvPr>
            <p:cNvSpPr/>
            <p:nvPr/>
          </p:nvSpPr>
          <p:spPr>
            <a:xfrm rot="2703035">
              <a:off x="1702222" y="4936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별: 꼭짓점 5개 154">
              <a:extLst>
                <a:ext uri="{FF2B5EF4-FFF2-40B4-BE49-F238E27FC236}">
                  <a16:creationId xmlns:a16="http://schemas.microsoft.com/office/drawing/2014/main" id="{25D52B96-10FE-49E3-BBF1-BE2CCBDD5E5D}"/>
                </a:ext>
              </a:extLst>
            </p:cNvPr>
            <p:cNvSpPr/>
            <p:nvPr/>
          </p:nvSpPr>
          <p:spPr>
            <a:xfrm rot="2703035">
              <a:off x="2110449" y="5345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5개 155">
              <a:extLst>
                <a:ext uri="{FF2B5EF4-FFF2-40B4-BE49-F238E27FC236}">
                  <a16:creationId xmlns:a16="http://schemas.microsoft.com/office/drawing/2014/main" id="{945CBFFE-50FC-417E-8245-BB73569002EC}"/>
                </a:ext>
              </a:extLst>
            </p:cNvPr>
            <p:cNvSpPr/>
            <p:nvPr/>
          </p:nvSpPr>
          <p:spPr>
            <a:xfrm rot="2703035">
              <a:off x="68407" y="4117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5개 156">
              <a:extLst>
                <a:ext uri="{FF2B5EF4-FFF2-40B4-BE49-F238E27FC236}">
                  <a16:creationId xmlns:a16="http://schemas.microsoft.com/office/drawing/2014/main" id="{C0FD05CF-35C0-4EC9-8E4F-2102294D0B35}"/>
                </a:ext>
              </a:extLst>
            </p:cNvPr>
            <p:cNvSpPr/>
            <p:nvPr/>
          </p:nvSpPr>
          <p:spPr>
            <a:xfrm rot="2703035">
              <a:off x="476634" y="4526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별: 꼭짓점 5개 157">
              <a:extLst>
                <a:ext uri="{FF2B5EF4-FFF2-40B4-BE49-F238E27FC236}">
                  <a16:creationId xmlns:a16="http://schemas.microsoft.com/office/drawing/2014/main" id="{542F1574-9D49-465A-8782-8400D0E16163}"/>
                </a:ext>
              </a:extLst>
            </p:cNvPr>
            <p:cNvSpPr/>
            <p:nvPr/>
          </p:nvSpPr>
          <p:spPr>
            <a:xfrm rot="2703035">
              <a:off x="884862" y="4935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별: 꼭짓점 5개 158">
              <a:extLst>
                <a:ext uri="{FF2B5EF4-FFF2-40B4-BE49-F238E27FC236}">
                  <a16:creationId xmlns:a16="http://schemas.microsoft.com/office/drawing/2014/main" id="{BE4597AF-F63B-4199-BD3E-573D43E03EB0}"/>
                </a:ext>
              </a:extLst>
            </p:cNvPr>
            <p:cNvSpPr/>
            <p:nvPr/>
          </p:nvSpPr>
          <p:spPr>
            <a:xfrm rot="2703035">
              <a:off x="1293089" y="5344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별: 꼭짓점 5개 159">
              <a:extLst>
                <a:ext uri="{FF2B5EF4-FFF2-40B4-BE49-F238E27FC236}">
                  <a16:creationId xmlns:a16="http://schemas.microsoft.com/office/drawing/2014/main" id="{D47CF236-A289-4559-83DD-9A5D1733692C}"/>
                </a:ext>
              </a:extLst>
            </p:cNvPr>
            <p:cNvSpPr/>
            <p:nvPr/>
          </p:nvSpPr>
          <p:spPr>
            <a:xfrm rot="2703035">
              <a:off x="1701316" y="57534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별: 꼭짓점 5개 160">
              <a:extLst>
                <a:ext uri="{FF2B5EF4-FFF2-40B4-BE49-F238E27FC236}">
                  <a16:creationId xmlns:a16="http://schemas.microsoft.com/office/drawing/2014/main" id="{6A00480C-148E-47C9-A77A-353401EA297A}"/>
                </a:ext>
              </a:extLst>
            </p:cNvPr>
            <p:cNvSpPr/>
            <p:nvPr/>
          </p:nvSpPr>
          <p:spPr>
            <a:xfrm rot="2703035">
              <a:off x="67502" y="4934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별: 꼭짓점 5개 161">
              <a:extLst>
                <a:ext uri="{FF2B5EF4-FFF2-40B4-BE49-F238E27FC236}">
                  <a16:creationId xmlns:a16="http://schemas.microsoft.com/office/drawing/2014/main" id="{8B6E7F65-30F0-40FE-8379-7F5A0C460D53}"/>
                </a:ext>
              </a:extLst>
            </p:cNvPr>
            <p:cNvSpPr/>
            <p:nvPr/>
          </p:nvSpPr>
          <p:spPr>
            <a:xfrm rot="2703035">
              <a:off x="475730" y="5343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별: 꼭짓점 5개 162">
              <a:extLst>
                <a:ext uri="{FF2B5EF4-FFF2-40B4-BE49-F238E27FC236}">
                  <a16:creationId xmlns:a16="http://schemas.microsoft.com/office/drawing/2014/main" id="{DD493B2E-A7C1-4DC2-9766-8C04A8E5D8A8}"/>
                </a:ext>
              </a:extLst>
            </p:cNvPr>
            <p:cNvSpPr/>
            <p:nvPr/>
          </p:nvSpPr>
          <p:spPr>
            <a:xfrm rot="2703035">
              <a:off x="883957" y="57528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별: 꼭짓점 5개 163">
              <a:extLst>
                <a:ext uri="{FF2B5EF4-FFF2-40B4-BE49-F238E27FC236}">
                  <a16:creationId xmlns:a16="http://schemas.microsoft.com/office/drawing/2014/main" id="{ADEA5F0A-761F-4766-9971-D5B9EE264E50}"/>
                </a:ext>
              </a:extLst>
            </p:cNvPr>
            <p:cNvSpPr/>
            <p:nvPr/>
          </p:nvSpPr>
          <p:spPr>
            <a:xfrm rot="2703035">
              <a:off x="1292184" y="61618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5개 164">
              <a:extLst>
                <a:ext uri="{FF2B5EF4-FFF2-40B4-BE49-F238E27FC236}">
                  <a16:creationId xmlns:a16="http://schemas.microsoft.com/office/drawing/2014/main" id="{876A93D1-66C7-470D-BCB1-CE2DB0B49B9A}"/>
                </a:ext>
              </a:extLst>
            </p:cNvPr>
            <p:cNvSpPr/>
            <p:nvPr/>
          </p:nvSpPr>
          <p:spPr>
            <a:xfrm rot="2703035">
              <a:off x="66597" y="57523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5개 165">
              <a:extLst>
                <a:ext uri="{FF2B5EF4-FFF2-40B4-BE49-F238E27FC236}">
                  <a16:creationId xmlns:a16="http://schemas.microsoft.com/office/drawing/2014/main" id="{02BEE7E6-5797-4CE6-812A-6322B005B5A4}"/>
                </a:ext>
              </a:extLst>
            </p:cNvPr>
            <p:cNvSpPr/>
            <p:nvPr/>
          </p:nvSpPr>
          <p:spPr>
            <a:xfrm rot="2703035">
              <a:off x="474824" y="61613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F8E086D1-60F1-443B-821E-FCD5FEA4A4E1}"/>
                </a:ext>
              </a:extLst>
            </p:cNvPr>
            <p:cNvSpPr/>
            <p:nvPr/>
          </p:nvSpPr>
          <p:spPr>
            <a:xfrm rot="2703035">
              <a:off x="883052" y="65702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AB9D7196-C5FB-4F33-B455-420E670FF708}"/>
                </a:ext>
              </a:extLst>
            </p:cNvPr>
            <p:cNvSpPr/>
            <p:nvPr/>
          </p:nvSpPr>
          <p:spPr>
            <a:xfrm rot="2703035">
              <a:off x="2518677" y="575396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DFAC9574-4D38-43C1-99E9-75FC8A201B08}"/>
                </a:ext>
              </a:extLst>
            </p:cNvPr>
            <p:cNvSpPr/>
            <p:nvPr/>
          </p:nvSpPr>
          <p:spPr>
            <a:xfrm rot="2703035">
              <a:off x="2926904" y="61629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52A12E1E-74C1-4923-A737-46E935D44E65}"/>
                </a:ext>
              </a:extLst>
            </p:cNvPr>
            <p:cNvSpPr/>
            <p:nvPr/>
          </p:nvSpPr>
          <p:spPr>
            <a:xfrm rot="2703035">
              <a:off x="3335131" y="65718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021CF584-844A-4B0D-AB93-AF81CE8173CD}"/>
                </a:ext>
              </a:extLst>
            </p:cNvPr>
            <p:cNvSpPr/>
            <p:nvPr/>
          </p:nvSpPr>
          <p:spPr>
            <a:xfrm rot="2703035">
              <a:off x="2109544" y="61623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CAB5393C-BF46-4C0A-B541-630C0D2B3DF7}"/>
                </a:ext>
              </a:extLst>
            </p:cNvPr>
            <p:cNvSpPr/>
            <p:nvPr/>
          </p:nvSpPr>
          <p:spPr>
            <a:xfrm rot="2703035">
              <a:off x="2517771" y="65713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0B996E58-293E-4E7F-9EDD-0AF5866E6119}"/>
                </a:ext>
              </a:extLst>
            </p:cNvPr>
            <p:cNvSpPr/>
            <p:nvPr/>
          </p:nvSpPr>
          <p:spPr>
            <a:xfrm rot="2703035">
              <a:off x="1700412" y="65707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744EB247-3E28-477A-B71D-42AB5247162C}"/>
                </a:ext>
              </a:extLst>
            </p:cNvPr>
            <p:cNvSpPr/>
            <p:nvPr/>
          </p:nvSpPr>
          <p:spPr>
            <a:xfrm rot="2703035">
              <a:off x="9876724" y="4124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A91FC878-54A8-4057-AE7D-42491DB4775B}"/>
                </a:ext>
              </a:extLst>
            </p:cNvPr>
            <p:cNvSpPr/>
            <p:nvPr/>
          </p:nvSpPr>
          <p:spPr>
            <a:xfrm rot="2703035">
              <a:off x="10284951" y="4533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별: 꼭짓점 5개 175">
              <a:extLst>
                <a:ext uri="{FF2B5EF4-FFF2-40B4-BE49-F238E27FC236}">
                  <a16:creationId xmlns:a16="http://schemas.microsoft.com/office/drawing/2014/main" id="{0FB3E83A-C0AE-44F1-8681-DA8196D664D6}"/>
                </a:ext>
              </a:extLst>
            </p:cNvPr>
            <p:cNvSpPr/>
            <p:nvPr/>
          </p:nvSpPr>
          <p:spPr>
            <a:xfrm rot="2703035">
              <a:off x="9467591" y="4532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별: 꼭짓점 5개 176">
              <a:extLst>
                <a:ext uri="{FF2B5EF4-FFF2-40B4-BE49-F238E27FC236}">
                  <a16:creationId xmlns:a16="http://schemas.microsoft.com/office/drawing/2014/main" id="{861C22C2-92EB-4704-A948-334032022A0E}"/>
                </a:ext>
              </a:extLst>
            </p:cNvPr>
            <p:cNvSpPr/>
            <p:nvPr/>
          </p:nvSpPr>
          <p:spPr>
            <a:xfrm rot="2703035">
              <a:off x="9875818" y="4941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별: 꼭짓점 5개 177">
              <a:extLst>
                <a:ext uri="{FF2B5EF4-FFF2-40B4-BE49-F238E27FC236}">
                  <a16:creationId xmlns:a16="http://schemas.microsoft.com/office/drawing/2014/main" id="{97C178B2-4A5C-420C-9BAF-72CD5FEAC450}"/>
                </a:ext>
              </a:extLst>
            </p:cNvPr>
            <p:cNvSpPr/>
            <p:nvPr/>
          </p:nvSpPr>
          <p:spPr>
            <a:xfrm rot="2703035">
              <a:off x="9058459" y="4940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3A916233-A149-47B3-8EA3-4AD1E8A891E8}"/>
                </a:ext>
              </a:extLst>
            </p:cNvPr>
            <p:cNvSpPr/>
            <p:nvPr/>
          </p:nvSpPr>
          <p:spPr>
            <a:xfrm rot="2703035">
              <a:off x="9466686" y="5349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별: 꼭짓점 5개 179">
              <a:extLst>
                <a:ext uri="{FF2B5EF4-FFF2-40B4-BE49-F238E27FC236}">
                  <a16:creationId xmlns:a16="http://schemas.microsoft.com/office/drawing/2014/main" id="{C7F4B84D-FF68-43DF-A45C-A7F8059238CC}"/>
                </a:ext>
              </a:extLst>
            </p:cNvPr>
            <p:cNvSpPr/>
            <p:nvPr/>
          </p:nvSpPr>
          <p:spPr>
            <a:xfrm rot="2703035">
              <a:off x="8649326" y="53493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별: 꼭짓점 5개 180">
              <a:extLst>
                <a:ext uri="{FF2B5EF4-FFF2-40B4-BE49-F238E27FC236}">
                  <a16:creationId xmlns:a16="http://schemas.microsoft.com/office/drawing/2014/main" id="{A792297E-3874-4E4E-9D3C-F3E763184687}"/>
                </a:ext>
              </a:extLst>
            </p:cNvPr>
            <p:cNvSpPr/>
            <p:nvPr/>
          </p:nvSpPr>
          <p:spPr>
            <a:xfrm rot="2703035">
              <a:off x="9057553" y="5758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별: 꼭짓점 5개 181">
              <a:extLst>
                <a:ext uri="{FF2B5EF4-FFF2-40B4-BE49-F238E27FC236}">
                  <a16:creationId xmlns:a16="http://schemas.microsoft.com/office/drawing/2014/main" id="{84259BDE-332F-43B2-806B-C8D49B917EEA}"/>
                </a:ext>
              </a:extLst>
            </p:cNvPr>
            <p:cNvSpPr/>
            <p:nvPr/>
          </p:nvSpPr>
          <p:spPr>
            <a:xfrm rot="2703035">
              <a:off x="8240194" y="57577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별: 꼭짓점 5개 182">
              <a:extLst>
                <a:ext uri="{FF2B5EF4-FFF2-40B4-BE49-F238E27FC236}">
                  <a16:creationId xmlns:a16="http://schemas.microsoft.com/office/drawing/2014/main" id="{733FA925-DFA3-47E8-9F94-12D5D979CBA4}"/>
                </a:ext>
              </a:extLst>
            </p:cNvPr>
            <p:cNvSpPr/>
            <p:nvPr/>
          </p:nvSpPr>
          <p:spPr>
            <a:xfrm rot="2703035">
              <a:off x="8648421" y="6166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별: 꼭짓점 5개 183">
              <a:extLst>
                <a:ext uri="{FF2B5EF4-FFF2-40B4-BE49-F238E27FC236}">
                  <a16:creationId xmlns:a16="http://schemas.microsoft.com/office/drawing/2014/main" id="{6F191B0A-C8CB-40F3-8228-00286AE60EB2}"/>
                </a:ext>
              </a:extLst>
            </p:cNvPr>
            <p:cNvSpPr/>
            <p:nvPr/>
          </p:nvSpPr>
          <p:spPr>
            <a:xfrm rot="2703035">
              <a:off x="7831062" y="6166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B9974745-C81E-4D55-B039-D7E1A27CF863}"/>
                </a:ext>
              </a:extLst>
            </p:cNvPr>
            <p:cNvSpPr/>
            <p:nvPr/>
          </p:nvSpPr>
          <p:spPr>
            <a:xfrm rot="2703035">
              <a:off x="8239289" y="65750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별: 꼭짓점 5개 185">
              <a:extLst>
                <a:ext uri="{FF2B5EF4-FFF2-40B4-BE49-F238E27FC236}">
                  <a16:creationId xmlns:a16="http://schemas.microsoft.com/office/drawing/2014/main" id="{E9FECF5E-76B8-428D-AD2C-9DCDA7531581}"/>
                </a:ext>
              </a:extLst>
            </p:cNvPr>
            <p:cNvSpPr/>
            <p:nvPr/>
          </p:nvSpPr>
          <p:spPr>
            <a:xfrm rot="2703035">
              <a:off x="7421930" y="6574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별: 꼭짓점 5개 186">
              <a:extLst>
                <a:ext uri="{FF2B5EF4-FFF2-40B4-BE49-F238E27FC236}">
                  <a16:creationId xmlns:a16="http://schemas.microsoft.com/office/drawing/2014/main" id="{2C276EC4-399F-4A8B-B31C-0BE0496FC939}"/>
                </a:ext>
              </a:extLst>
            </p:cNvPr>
            <p:cNvSpPr/>
            <p:nvPr/>
          </p:nvSpPr>
          <p:spPr>
            <a:xfrm rot="2703035">
              <a:off x="10693178" y="4941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별: 꼭짓점 5개 187">
              <a:extLst>
                <a:ext uri="{FF2B5EF4-FFF2-40B4-BE49-F238E27FC236}">
                  <a16:creationId xmlns:a16="http://schemas.microsoft.com/office/drawing/2014/main" id="{77DE698A-3258-4E5B-BE89-E7AC5B284839}"/>
                </a:ext>
              </a:extLst>
            </p:cNvPr>
            <p:cNvSpPr/>
            <p:nvPr/>
          </p:nvSpPr>
          <p:spPr>
            <a:xfrm rot="2703035">
              <a:off x="11101406" y="5350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CEA29E87-0DD0-4C34-943E-4D79E154E381}"/>
                </a:ext>
              </a:extLst>
            </p:cNvPr>
            <p:cNvSpPr/>
            <p:nvPr/>
          </p:nvSpPr>
          <p:spPr>
            <a:xfrm rot="2703035">
              <a:off x="11509633" y="5759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별: 꼭짓점 5개 189">
              <a:extLst>
                <a:ext uri="{FF2B5EF4-FFF2-40B4-BE49-F238E27FC236}">
                  <a16:creationId xmlns:a16="http://schemas.microsoft.com/office/drawing/2014/main" id="{CE837E80-E1C7-4714-A021-E0058AFE2DB8}"/>
                </a:ext>
              </a:extLst>
            </p:cNvPr>
            <p:cNvSpPr/>
            <p:nvPr/>
          </p:nvSpPr>
          <p:spPr>
            <a:xfrm rot="2703035">
              <a:off x="11917860" y="6168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F5CDF157-F9DB-44B3-8E8A-E4D2F2D6CE97}"/>
                </a:ext>
              </a:extLst>
            </p:cNvPr>
            <p:cNvSpPr/>
            <p:nvPr/>
          </p:nvSpPr>
          <p:spPr>
            <a:xfrm rot="2703035">
              <a:off x="10284046" y="5350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별: 꼭짓점 5개 191">
              <a:extLst>
                <a:ext uri="{FF2B5EF4-FFF2-40B4-BE49-F238E27FC236}">
                  <a16:creationId xmlns:a16="http://schemas.microsoft.com/office/drawing/2014/main" id="{38B0706E-4D84-4E35-8F7B-6C165AC54C27}"/>
                </a:ext>
              </a:extLst>
            </p:cNvPr>
            <p:cNvSpPr/>
            <p:nvPr/>
          </p:nvSpPr>
          <p:spPr>
            <a:xfrm rot="2703035">
              <a:off x="10692273" y="5759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E79D53FB-29DE-4039-81AE-E8B9C9425D99}"/>
                </a:ext>
              </a:extLst>
            </p:cNvPr>
            <p:cNvSpPr/>
            <p:nvPr/>
          </p:nvSpPr>
          <p:spPr>
            <a:xfrm rot="2703035">
              <a:off x="11100500" y="6168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DB2AA9C1-22AE-43CC-831B-D63518CD06E2}"/>
                </a:ext>
              </a:extLst>
            </p:cNvPr>
            <p:cNvSpPr/>
            <p:nvPr/>
          </p:nvSpPr>
          <p:spPr>
            <a:xfrm rot="2703035">
              <a:off x="11508728" y="6577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7EB163B5-599C-44E5-8565-8DFB1B42A9E7}"/>
                </a:ext>
              </a:extLst>
            </p:cNvPr>
            <p:cNvSpPr/>
            <p:nvPr/>
          </p:nvSpPr>
          <p:spPr>
            <a:xfrm rot="2703035">
              <a:off x="9874914" y="5758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01EDEA65-D8E8-4338-8E72-E858D39FB9C1}"/>
                </a:ext>
              </a:extLst>
            </p:cNvPr>
            <p:cNvSpPr/>
            <p:nvPr/>
          </p:nvSpPr>
          <p:spPr>
            <a:xfrm rot="2703035">
              <a:off x="10283141" y="6167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별: 꼭짓점 5개 196">
              <a:extLst>
                <a:ext uri="{FF2B5EF4-FFF2-40B4-BE49-F238E27FC236}">
                  <a16:creationId xmlns:a16="http://schemas.microsoft.com/office/drawing/2014/main" id="{180F59EA-18F6-41DF-9A68-EE33BFE0578F}"/>
                </a:ext>
              </a:extLst>
            </p:cNvPr>
            <p:cNvSpPr/>
            <p:nvPr/>
          </p:nvSpPr>
          <p:spPr>
            <a:xfrm rot="2703035">
              <a:off x="10691368" y="6576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61524887-FDE3-41CB-94F8-FD8E539F13B6}"/>
                </a:ext>
              </a:extLst>
            </p:cNvPr>
            <p:cNvSpPr/>
            <p:nvPr/>
          </p:nvSpPr>
          <p:spPr>
            <a:xfrm rot="2703035">
              <a:off x="9465781" y="61672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F698AF95-4BDE-4EEB-9295-AF58F9C7C86A}"/>
                </a:ext>
              </a:extLst>
            </p:cNvPr>
            <p:cNvSpPr/>
            <p:nvPr/>
          </p:nvSpPr>
          <p:spPr>
            <a:xfrm rot="2703035">
              <a:off x="9874008" y="65761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7557E973-FED9-4CA8-B38F-0871959AFEED}"/>
                </a:ext>
              </a:extLst>
            </p:cNvPr>
            <p:cNvSpPr/>
            <p:nvPr/>
          </p:nvSpPr>
          <p:spPr>
            <a:xfrm rot="2703035">
              <a:off x="9056649" y="6575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9455113B-01AC-4970-B8D3-F331FA0F902E}"/>
                </a:ext>
              </a:extLst>
            </p:cNvPr>
            <p:cNvSpPr/>
            <p:nvPr/>
          </p:nvSpPr>
          <p:spPr>
            <a:xfrm rot="2703035">
              <a:off x="7429169" y="356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625778F2-B0DD-4627-9043-7EBD6F8A94D9}"/>
                </a:ext>
              </a:extLst>
            </p:cNvPr>
            <p:cNvSpPr/>
            <p:nvPr/>
          </p:nvSpPr>
          <p:spPr>
            <a:xfrm rot="2703035">
              <a:off x="6611810" y="35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B574B9BF-C359-43DA-A9EB-8F06469EABAF}"/>
                </a:ext>
              </a:extLst>
            </p:cNvPr>
            <p:cNvSpPr/>
            <p:nvPr/>
          </p:nvSpPr>
          <p:spPr>
            <a:xfrm rot="2703035">
              <a:off x="7020037" y="444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별: 꼭짓점 5개 203">
              <a:extLst>
                <a:ext uri="{FF2B5EF4-FFF2-40B4-BE49-F238E27FC236}">
                  <a16:creationId xmlns:a16="http://schemas.microsoft.com/office/drawing/2014/main" id="{BE3124CB-2C40-4B33-B448-4D39307F3B75}"/>
                </a:ext>
              </a:extLst>
            </p:cNvPr>
            <p:cNvSpPr/>
            <p:nvPr/>
          </p:nvSpPr>
          <p:spPr>
            <a:xfrm rot="2703035">
              <a:off x="11515968" y="383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4633C2F6-CB4B-48CF-BA64-9480EE6E731B}"/>
                </a:ext>
              </a:extLst>
            </p:cNvPr>
            <p:cNvSpPr/>
            <p:nvPr/>
          </p:nvSpPr>
          <p:spPr>
            <a:xfrm rot="2703035">
              <a:off x="11924196" y="4473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별: 꼭짓점 5개 205">
              <a:extLst>
                <a:ext uri="{FF2B5EF4-FFF2-40B4-BE49-F238E27FC236}">
                  <a16:creationId xmlns:a16="http://schemas.microsoft.com/office/drawing/2014/main" id="{C8150331-88B0-4743-A923-A3836160CE0B}"/>
                </a:ext>
              </a:extLst>
            </p:cNvPr>
            <p:cNvSpPr/>
            <p:nvPr/>
          </p:nvSpPr>
          <p:spPr>
            <a:xfrm rot="2703035">
              <a:off x="10698608" y="378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BCC651AB-B908-4F66-B257-4BCD325DE411}"/>
                </a:ext>
              </a:extLst>
            </p:cNvPr>
            <p:cNvSpPr/>
            <p:nvPr/>
          </p:nvSpPr>
          <p:spPr>
            <a:xfrm rot="2703035">
              <a:off x="11106836" y="4467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별: 꼭짓점 5개 207">
              <a:extLst>
                <a:ext uri="{FF2B5EF4-FFF2-40B4-BE49-F238E27FC236}">
                  <a16:creationId xmlns:a16="http://schemas.microsoft.com/office/drawing/2014/main" id="{333941BB-16AB-4CAE-850B-6C7DBEF0C2E7}"/>
                </a:ext>
              </a:extLst>
            </p:cNvPr>
            <p:cNvSpPr/>
            <p:nvPr/>
          </p:nvSpPr>
          <p:spPr>
            <a:xfrm rot="2703035">
              <a:off x="11515064" y="8557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별: 꼭짓점 5개 208">
              <a:extLst>
                <a:ext uri="{FF2B5EF4-FFF2-40B4-BE49-F238E27FC236}">
                  <a16:creationId xmlns:a16="http://schemas.microsoft.com/office/drawing/2014/main" id="{5E42F4AE-139C-459B-8155-C9862C7C86E1}"/>
                </a:ext>
              </a:extLst>
            </p:cNvPr>
            <p:cNvSpPr/>
            <p:nvPr/>
          </p:nvSpPr>
          <p:spPr>
            <a:xfrm rot="2703035">
              <a:off x="11923291" y="12646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별: 꼭짓점 5개 209">
              <a:extLst>
                <a:ext uri="{FF2B5EF4-FFF2-40B4-BE49-F238E27FC236}">
                  <a16:creationId xmlns:a16="http://schemas.microsoft.com/office/drawing/2014/main" id="{BC1184FE-A3B6-42A2-90CE-9A45E19F557E}"/>
                </a:ext>
              </a:extLst>
            </p:cNvPr>
            <p:cNvSpPr/>
            <p:nvPr/>
          </p:nvSpPr>
          <p:spPr>
            <a:xfrm rot="2703035">
              <a:off x="9881248" y="372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별: 꼭짓점 5개 210">
              <a:extLst>
                <a:ext uri="{FF2B5EF4-FFF2-40B4-BE49-F238E27FC236}">
                  <a16:creationId xmlns:a16="http://schemas.microsoft.com/office/drawing/2014/main" id="{1538CB1D-CF1B-44B5-A250-689A960F9282}"/>
                </a:ext>
              </a:extLst>
            </p:cNvPr>
            <p:cNvSpPr/>
            <p:nvPr/>
          </p:nvSpPr>
          <p:spPr>
            <a:xfrm rot="2703035">
              <a:off x="10289475" y="4462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별: 꼭짓점 5개 211">
              <a:extLst>
                <a:ext uri="{FF2B5EF4-FFF2-40B4-BE49-F238E27FC236}">
                  <a16:creationId xmlns:a16="http://schemas.microsoft.com/office/drawing/2014/main" id="{3FFD0C1A-104C-4EE4-9AFE-1333E91D352A}"/>
                </a:ext>
              </a:extLst>
            </p:cNvPr>
            <p:cNvSpPr/>
            <p:nvPr/>
          </p:nvSpPr>
          <p:spPr>
            <a:xfrm rot="2703035">
              <a:off x="10697704" y="8551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별: 꼭짓점 5개 212">
              <a:extLst>
                <a:ext uri="{FF2B5EF4-FFF2-40B4-BE49-F238E27FC236}">
                  <a16:creationId xmlns:a16="http://schemas.microsoft.com/office/drawing/2014/main" id="{BF97342E-4D15-4E39-942B-2B05236A206D}"/>
                </a:ext>
              </a:extLst>
            </p:cNvPr>
            <p:cNvSpPr/>
            <p:nvPr/>
          </p:nvSpPr>
          <p:spPr>
            <a:xfrm rot="2703035">
              <a:off x="11105931" y="1264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0AD861F1-DA4D-4F17-B770-93511FED5199}"/>
                </a:ext>
              </a:extLst>
            </p:cNvPr>
            <p:cNvSpPr/>
            <p:nvPr/>
          </p:nvSpPr>
          <p:spPr>
            <a:xfrm rot="2703035">
              <a:off x="11514158" y="1673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C62A3F16-A7FA-4BB7-B627-E07930D35289}"/>
                </a:ext>
              </a:extLst>
            </p:cNvPr>
            <p:cNvSpPr/>
            <p:nvPr/>
          </p:nvSpPr>
          <p:spPr>
            <a:xfrm rot="2703035">
              <a:off x="9063889" y="367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별: 꼭짓점 5개 215">
              <a:extLst>
                <a:ext uri="{FF2B5EF4-FFF2-40B4-BE49-F238E27FC236}">
                  <a16:creationId xmlns:a16="http://schemas.microsoft.com/office/drawing/2014/main" id="{3329D074-9A4C-48F9-8AE4-B047427BC471}"/>
                </a:ext>
              </a:extLst>
            </p:cNvPr>
            <p:cNvSpPr/>
            <p:nvPr/>
          </p:nvSpPr>
          <p:spPr>
            <a:xfrm rot="2703035">
              <a:off x="9472116" y="4457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별: 꼭짓점 5개 216">
              <a:extLst>
                <a:ext uri="{FF2B5EF4-FFF2-40B4-BE49-F238E27FC236}">
                  <a16:creationId xmlns:a16="http://schemas.microsoft.com/office/drawing/2014/main" id="{91EDD983-61AC-4ED8-9F5B-0830E0BD918C}"/>
                </a:ext>
              </a:extLst>
            </p:cNvPr>
            <p:cNvSpPr/>
            <p:nvPr/>
          </p:nvSpPr>
          <p:spPr>
            <a:xfrm rot="2703035">
              <a:off x="9880343" y="8546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별: 꼭짓점 5개 217">
              <a:extLst>
                <a:ext uri="{FF2B5EF4-FFF2-40B4-BE49-F238E27FC236}">
                  <a16:creationId xmlns:a16="http://schemas.microsoft.com/office/drawing/2014/main" id="{0BB1DE05-AFDC-4017-A64D-F8C62EF34FDB}"/>
                </a:ext>
              </a:extLst>
            </p:cNvPr>
            <p:cNvSpPr/>
            <p:nvPr/>
          </p:nvSpPr>
          <p:spPr>
            <a:xfrm rot="2703035">
              <a:off x="10288571" y="1263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별: 꼭짓점 5개 218">
              <a:extLst>
                <a:ext uri="{FF2B5EF4-FFF2-40B4-BE49-F238E27FC236}">
                  <a16:creationId xmlns:a16="http://schemas.microsoft.com/office/drawing/2014/main" id="{B7B10765-3017-43C7-BF94-D9AB086B06F2}"/>
                </a:ext>
              </a:extLst>
            </p:cNvPr>
            <p:cNvSpPr/>
            <p:nvPr/>
          </p:nvSpPr>
          <p:spPr>
            <a:xfrm rot="2703035">
              <a:off x="10696799" y="1672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별: 꼭짓점 5개 219">
              <a:extLst>
                <a:ext uri="{FF2B5EF4-FFF2-40B4-BE49-F238E27FC236}">
                  <a16:creationId xmlns:a16="http://schemas.microsoft.com/office/drawing/2014/main" id="{A255E62A-8786-4582-9CC4-6EC98F8A6BF3}"/>
                </a:ext>
              </a:extLst>
            </p:cNvPr>
            <p:cNvSpPr/>
            <p:nvPr/>
          </p:nvSpPr>
          <p:spPr>
            <a:xfrm rot="2703035">
              <a:off x="11105026" y="20815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별: 꼭짓점 5개 220">
              <a:extLst>
                <a:ext uri="{FF2B5EF4-FFF2-40B4-BE49-F238E27FC236}">
                  <a16:creationId xmlns:a16="http://schemas.microsoft.com/office/drawing/2014/main" id="{27C47792-D0BD-4C0C-BC35-ACF118460849}"/>
                </a:ext>
              </a:extLst>
            </p:cNvPr>
            <p:cNvSpPr/>
            <p:nvPr/>
          </p:nvSpPr>
          <p:spPr>
            <a:xfrm rot="2703035">
              <a:off x="8246529" y="362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별: 꼭짓점 5개 221">
              <a:extLst>
                <a:ext uri="{FF2B5EF4-FFF2-40B4-BE49-F238E27FC236}">
                  <a16:creationId xmlns:a16="http://schemas.microsoft.com/office/drawing/2014/main" id="{04BF1BE3-2CC2-47CC-BF97-73620B078317}"/>
                </a:ext>
              </a:extLst>
            </p:cNvPr>
            <p:cNvSpPr/>
            <p:nvPr/>
          </p:nvSpPr>
          <p:spPr>
            <a:xfrm rot="2703035">
              <a:off x="8654756" y="4451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별: 꼭짓점 5개 222">
              <a:extLst>
                <a:ext uri="{FF2B5EF4-FFF2-40B4-BE49-F238E27FC236}">
                  <a16:creationId xmlns:a16="http://schemas.microsoft.com/office/drawing/2014/main" id="{E2AD2DE8-610C-4A37-A9B8-361731A8B423}"/>
                </a:ext>
              </a:extLst>
            </p:cNvPr>
            <p:cNvSpPr/>
            <p:nvPr/>
          </p:nvSpPr>
          <p:spPr>
            <a:xfrm rot="2703035">
              <a:off x="9062983" y="8541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별: 꼭짓점 5개 223">
              <a:extLst>
                <a:ext uri="{FF2B5EF4-FFF2-40B4-BE49-F238E27FC236}">
                  <a16:creationId xmlns:a16="http://schemas.microsoft.com/office/drawing/2014/main" id="{1F87C775-971F-4190-90D8-76B6EEC872F5}"/>
                </a:ext>
              </a:extLst>
            </p:cNvPr>
            <p:cNvSpPr/>
            <p:nvPr/>
          </p:nvSpPr>
          <p:spPr>
            <a:xfrm rot="2703035">
              <a:off x="9471211" y="12630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별: 꼭짓점 5개 224">
              <a:extLst>
                <a:ext uri="{FF2B5EF4-FFF2-40B4-BE49-F238E27FC236}">
                  <a16:creationId xmlns:a16="http://schemas.microsoft.com/office/drawing/2014/main" id="{8C405AFD-EB28-452E-A001-1507EAE3D466}"/>
                </a:ext>
              </a:extLst>
            </p:cNvPr>
            <p:cNvSpPr/>
            <p:nvPr/>
          </p:nvSpPr>
          <p:spPr>
            <a:xfrm rot="2703035">
              <a:off x="9879439" y="1672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별: 꼭짓점 5개 225">
              <a:extLst>
                <a:ext uri="{FF2B5EF4-FFF2-40B4-BE49-F238E27FC236}">
                  <a16:creationId xmlns:a16="http://schemas.microsoft.com/office/drawing/2014/main" id="{BA7EC13F-494A-4DC4-A5B5-C48A79E1D409}"/>
                </a:ext>
              </a:extLst>
            </p:cNvPr>
            <p:cNvSpPr/>
            <p:nvPr/>
          </p:nvSpPr>
          <p:spPr>
            <a:xfrm rot="2703035">
              <a:off x="10287666" y="2080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별: 꼭짓점 5개 226">
              <a:extLst>
                <a:ext uri="{FF2B5EF4-FFF2-40B4-BE49-F238E27FC236}">
                  <a16:creationId xmlns:a16="http://schemas.microsoft.com/office/drawing/2014/main" id="{DF494129-4D8E-41ED-9959-BC1037D83EAC}"/>
                </a:ext>
              </a:extLst>
            </p:cNvPr>
            <p:cNvSpPr/>
            <p:nvPr/>
          </p:nvSpPr>
          <p:spPr>
            <a:xfrm rot="2703035">
              <a:off x="10695893" y="24899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별: 꼭짓점 5개 227">
              <a:extLst>
                <a:ext uri="{FF2B5EF4-FFF2-40B4-BE49-F238E27FC236}">
                  <a16:creationId xmlns:a16="http://schemas.microsoft.com/office/drawing/2014/main" id="{2E853694-4060-4D0A-AD7C-61D923A693C7}"/>
                </a:ext>
              </a:extLst>
            </p:cNvPr>
            <p:cNvSpPr/>
            <p:nvPr/>
          </p:nvSpPr>
          <p:spPr>
            <a:xfrm rot="2703035">
              <a:off x="7837397" y="4446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별: 꼭짓점 5개 228">
              <a:extLst>
                <a:ext uri="{FF2B5EF4-FFF2-40B4-BE49-F238E27FC236}">
                  <a16:creationId xmlns:a16="http://schemas.microsoft.com/office/drawing/2014/main" id="{E64E8105-9834-47B1-8000-8F0FF90F6F26}"/>
                </a:ext>
              </a:extLst>
            </p:cNvPr>
            <p:cNvSpPr/>
            <p:nvPr/>
          </p:nvSpPr>
          <p:spPr>
            <a:xfrm rot="2703035">
              <a:off x="8245624" y="8535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별: 꼭짓점 5개 229">
              <a:extLst>
                <a:ext uri="{FF2B5EF4-FFF2-40B4-BE49-F238E27FC236}">
                  <a16:creationId xmlns:a16="http://schemas.microsoft.com/office/drawing/2014/main" id="{6474AE60-0E33-4B07-AEC2-F7766231B600}"/>
                </a:ext>
              </a:extLst>
            </p:cNvPr>
            <p:cNvSpPr/>
            <p:nvPr/>
          </p:nvSpPr>
          <p:spPr>
            <a:xfrm rot="2703035">
              <a:off x="8653851" y="12625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별: 꼭짓점 5개 230">
              <a:extLst>
                <a:ext uri="{FF2B5EF4-FFF2-40B4-BE49-F238E27FC236}">
                  <a16:creationId xmlns:a16="http://schemas.microsoft.com/office/drawing/2014/main" id="{2907009A-51DA-4FF1-B80D-0294FF39CF6D}"/>
                </a:ext>
              </a:extLst>
            </p:cNvPr>
            <p:cNvSpPr/>
            <p:nvPr/>
          </p:nvSpPr>
          <p:spPr>
            <a:xfrm rot="2703035">
              <a:off x="9062079" y="16714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7088FCEB-D2DC-4D63-BA85-39463623654B}"/>
                </a:ext>
              </a:extLst>
            </p:cNvPr>
            <p:cNvSpPr/>
            <p:nvPr/>
          </p:nvSpPr>
          <p:spPr>
            <a:xfrm rot="2703035">
              <a:off x="9470307" y="20804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별: 꼭짓점 5개 232">
              <a:extLst>
                <a:ext uri="{FF2B5EF4-FFF2-40B4-BE49-F238E27FC236}">
                  <a16:creationId xmlns:a16="http://schemas.microsoft.com/office/drawing/2014/main" id="{ED1A843D-AA2E-45E2-93BE-A3F4E997E1BD}"/>
                </a:ext>
              </a:extLst>
            </p:cNvPr>
            <p:cNvSpPr/>
            <p:nvPr/>
          </p:nvSpPr>
          <p:spPr>
            <a:xfrm rot="2703035">
              <a:off x="9878534" y="2489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3A3969BE-9A78-4838-BD4D-DE37ED7C498A}"/>
                </a:ext>
              </a:extLst>
            </p:cNvPr>
            <p:cNvSpPr/>
            <p:nvPr/>
          </p:nvSpPr>
          <p:spPr>
            <a:xfrm rot="2703035">
              <a:off x="10286761" y="2898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A7705347-8CFA-48D1-AE0E-3F50ABF4AC94}"/>
                </a:ext>
              </a:extLst>
            </p:cNvPr>
            <p:cNvSpPr/>
            <p:nvPr/>
          </p:nvSpPr>
          <p:spPr>
            <a:xfrm rot="2703035">
              <a:off x="7428264" y="853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2851A5FE-61A9-4721-8400-95D631FC1C8A}"/>
                </a:ext>
              </a:extLst>
            </p:cNvPr>
            <p:cNvSpPr/>
            <p:nvPr/>
          </p:nvSpPr>
          <p:spPr>
            <a:xfrm rot="2703035">
              <a:off x="7836492" y="12619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74AA47A3-F934-4E8E-A50C-4567B8173E24}"/>
                </a:ext>
              </a:extLst>
            </p:cNvPr>
            <p:cNvSpPr/>
            <p:nvPr/>
          </p:nvSpPr>
          <p:spPr>
            <a:xfrm rot="2703035">
              <a:off x="8244719" y="16709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별: 꼭짓점 5개 237">
              <a:extLst>
                <a:ext uri="{FF2B5EF4-FFF2-40B4-BE49-F238E27FC236}">
                  <a16:creationId xmlns:a16="http://schemas.microsoft.com/office/drawing/2014/main" id="{AD42D283-88C0-4FB4-B28F-9E693B8DF5AE}"/>
                </a:ext>
              </a:extLst>
            </p:cNvPr>
            <p:cNvSpPr/>
            <p:nvPr/>
          </p:nvSpPr>
          <p:spPr>
            <a:xfrm rot="2703035">
              <a:off x="8652946" y="207988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별: 꼭짓점 5개 238">
              <a:extLst>
                <a:ext uri="{FF2B5EF4-FFF2-40B4-BE49-F238E27FC236}">
                  <a16:creationId xmlns:a16="http://schemas.microsoft.com/office/drawing/2014/main" id="{EA979D47-82A5-4B64-8CC4-0162D5836756}"/>
                </a:ext>
              </a:extLst>
            </p:cNvPr>
            <p:cNvSpPr/>
            <p:nvPr/>
          </p:nvSpPr>
          <p:spPr>
            <a:xfrm rot="2703035">
              <a:off x="9061174" y="24888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별: 꼭짓점 5개 239">
              <a:extLst>
                <a:ext uri="{FF2B5EF4-FFF2-40B4-BE49-F238E27FC236}">
                  <a16:creationId xmlns:a16="http://schemas.microsoft.com/office/drawing/2014/main" id="{F65EEF38-BBF5-4C4F-B6E0-2E102EED8338}"/>
                </a:ext>
              </a:extLst>
            </p:cNvPr>
            <p:cNvSpPr/>
            <p:nvPr/>
          </p:nvSpPr>
          <p:spPr>
            <a:xfrm rot="2703035">
              <a:off x="9469402" y="28977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별: 꼭짓점 5개 240">
              <a:extLst>
                <a:ext uri="{FF2B5EF4-FFF2-40B4-BE49-F238E27FC236}">
                  <a16:creationId xmlns:a16="http://schemas.microsoft.com/office/drawing/2014/main" id="{64564B9D-CEDA-4A73-BF23-55849FEDFB27}"/>
                </a:ext>
              </a:extLst>
            </p:cNvPr>
            <p:cNvSpPr/>
            <p:nvPr/>
          </p:nvSpPr>
          <p:spPr>
            <a:xfrm rot="2703035">
              <a:off x="9877629" y="33067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별: 꼭짓점 5개 241">
              <a:extLst>
                <a:ext uri="{FF2B5EF4-FFF2-40B4-BE49-F238E27FC236}">
                  <a16:creationId xmlns:a16="http://schemas.microsoft.com/office/drawing/2014/main" id="{E64C1E7E-296F-47EB-AC0C-A0CA3118CBD9}"/>
                </a:ext>
              </a:extLst>
            </p:cNvPr>
            <p:cNvSpPr/>
            <p:nvPr/>
          </p:nvSpPr>
          <p:spPr>
            <a:xfrm rot="2703035">
              <a:off x="11922386" y="2082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별: 꼭짓점 5개 242">
              <a:extLst>
                <a:ext uri="{FF2B5EF4-FFF2-40B4-BE49-F238E27FC236}">
                  <a16:creationId xmlns:a16="http://schemas.microsoft.com/office/drawing/2014/main" id="{7BBAE62B-91EB-4B1A-9B5C-EB0512B5DA46}"/>
                </a:ext>
              </a:extLst>
            </p:cNvPr>
            <p:cNvSpPr/>
            <p:nvPr/>
          </p:nvSpPr>
          <p:spPr>
            <a:xfrm rot="2703035">
              <a:off x="11513253" y="24904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별: 꼭짓점 5개 243">
              <a:extLst>
                <a:ext uri="{FF2B5EF4-FFF2-40B4-BE49-F238E27FC236}">
                  <a16:creationId xmlns:a16="http://schemas.microsoft.com/office/drawing/2014/main" id="{955A5D24-5F2F-48F9-BEA5-C5166F03AF05}"/>
                </a:ext>
              </a:extLst>
            </p:cNvPr>
            <p:cNvSpPr/>
            <p:nvPr/>
          </p:nvSpPr>
          <p:spPr>
            <a:xfrm rot="2703035">
              <a:off x="11921481" y="2899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별: 꼭짓점 5개 244">
              <a:extLst>
                <a:ext uri="{FF2B5EF4-FFF2-40B4-BE49-F238E27FC236}">
                  <a16:creationId xmlns:a16="http://schemas.microsoft.com/office/drawing/2014/main" id="{C30677E0-460A-4C8C-82CA-05665E073992}"/>
                </a:ext>
              </a:extLst>
            </p:cNvPr>
            <p:cNvSpPr/>
            <p:nvPr/>
          </p:nvSpPr>
          <p:spPr>
            <a:xfrm rot="2703035">
              <a:off x="11104121" y="28988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별: 꼭짓점 5개 245">
              <a:extLst>
                <a:ext uri="{FF2B5EF4-FFF2-40B4-BE49-F238E27FC236}">
                  <a16:creationId xmlns:a16="http://schemas.microsoft.com/office/drawing/2014/main" id="{4E70D533-5709-4C9D-8457-371944CA711B}"/>
                </a:ext>
              </a:extLst>
            </p:cNvPr>
            <p:cNvSpPr/>
            <p:nvPr/>
          </p:nvSpPr>
          <p:spPr>
            <a:xfrm rot="2703035">
              <a:off x="11512348" y="3307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별: 꼭짓점 5개 246">
              <a:extLst>
                <a:ext uri="{FF2B5EF4-FFF2-40B4-BE49-F238E27FC236}">
                  <a16:creationId xmlns:a16="http://schemas.microsoft.com/office/drawing/2014/main" id="{92B1260D-A26E-40D9-BD7E-0681C8CAA41E}"/>
                </a:ext>
              </a:extLst>
            </p:cNvPr>
            <p:cNvSpPr/>
            <p:nvPr/>
          </p:nvSpPr>
          <p:spPr>
            <a:xfrm rot="2703035">
              <a:off x="10694989" y="33072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별: 꼭짓점 5개 247">
              <a:extLst>
                <a:ext uri="{FF2B5EF4-FFF2-40B4-BE49-F238E27FC236}">
                  <a16:creationId xmlns:a16="http://schemas.microsoft.com/office/drawing/2014/main" id="{3F19C2A4-EFBD-466A-B17C-EA47079C13E6}"/>
                </a:ext>
              </a:extLst>
            </p:cNvPr>
            <p:cNvSpPr/>
            <p:nvPr/>
          </p:nvSpPr>
          <p:spPr>
            <a:xfrm rot="2703035">
              <a:off x="11103216" y="37162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별: 꼭짓점 5개 248">
              <a:extLst>
                <a:ext uri="{FF2B5EF4-FFF2-40B4-BE49-F238E27FC236}">
                  <a16:creationId xmlns:a16="http://schemas.microsoft.com/office/drawing/2014/main" id="{7973A97F-B669-4D4D-9753-98C8CF1EB854}"/>
                </a:ext>
              </a:extLst>
            </p:cNvPr>
            <p:cNvSpPr/>
            <p:nvPr/>
          </p:nvSpPr>
          <p:spPr>
            <a:xfrm rot="2703035">
              <a:off x="10285857" y="37156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별: 꼭짓점 5개 249">
              <a:extLst>
                <a:ext uri="{FF2B5EF4-FFF2-40B4-BE49-F238E27FC236}">
                  <a16:creationId xmlns:a16="http://schemas.microsoft.com/office/drawing/2014/main" id="{583EFA02-6EBB-4235-8FB5-42E5779CF133}"/>
                </a:ext>
              </a:extLst>
            </p:cNvPr>
            <p:cNvSpPr/>
            <p:nvPr/>
          </p:nvSpPr>
          <p:spPr>
            <a:xfrm rot="2703035">
              <a:off x="10694084" y="41246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별: 꼭짓점 5개 250">
              <a:extLst>
                <a:ext uri="{FF2B5EF4-FFF2-40B4-BE49-F238E27FC236}">
                  <a16:creationId xmlns:a16="http://schemas.microsoft.com/office/drawing/2014/main" id="{F4C67B79-6C41-498F-8555-8C20569D140D}"/>
                </a:ext>
              </a:extLst>
            </p:cNvPr>
            <p:cNvSpPr/>
            <p:nvPr/>
          </p:nvSpPr>
          <p:spPr>
            <a:xfrm rot="2703035">
              <a:off x="11920575" y="3716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별: 꼭짓점 5개 251">
              <a:extLst>
                <a:ext uri="{FF2B5EF4-FFF2-40B4-BE49-F238E27FC236}">
                  <a16:creationId xmlns:a16="http://schemas.microsoft.com/office/drawing/2014/main" id="{B95B283E-3C8E-4A8E-98FE-A214B7BDAF06}"/>
                </a:ext>
              </a:extLst>
            </p:cNvPr>
            <p:cNvSpPr/>
            <p:nvPr/>
          </p:nvSpPr>
          <p:spPr>
            <a:xfrm rot="2703035">
              <a:off x="11511443" y="41251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별: 꼭짓점 5개 252">
              <a:extLst>
                <a:ext uri="{FF2B5EF4-FFF2-40B4-BE49-F238E27FC236}">
                  <a16:creationId xmlns:a16="http://schemas.microsoft.com/office/drawing/2014/main" id="{F8C20A51-A774-4E04-A7CE-178FA31FC6CA}"/>
                </a:ext>
              </a:extLst>
            </p:cNvPr>
            <p:cNvSpPr/>
            <p:nvPr/>
          </p:nvSpPr>
          <p:spPr>
            <a:xfrm rot="2703035">
              <a:off x="11919671" y="4534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별: 꼭짓점 5개 253">
              <a:extLst>
                <a:ext uri="{FF2B5EF4-FFF2-40B4-BE49-F238E27FC236}">
                  <a16:creationId xmlns:a16="http://schemas.microsoft.com/office/drawing/2014/main" id="{12CDA7DE-BFE9-4848-8718-2A17CE47AB19}"/>
                </a:ext>
              </a:extLst>
            </p:cNvPr>
            <p:cNvSpPr/>
            <p:nvPr/>
          </p:nvSpPr>
          <p:spPr>
            <a:xfrm rot="2703035">
              <a:off x="11102311" y="45335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별: 꼭짓점 5개 254">
              <a:extLst>
                <a:ext uri="{FF2B5EF4-FFF2-40B4-BE49-F238E27FC236}">
                  <a16:creationId xmlns:a16="http://schemas.microsoft.com/office/drawing/2014/main" id="{46C3669C-A2F5-47F0-8AA5-492D7A59406A}"/>
                </a:ext>
              </a:extLst>
            </p:cNvPr>
            <p:cNvSpPr/>
            <p:nvPr/>
          </p:nvSpPr>
          <p:spPr>
            <a:xfrm rot="2703035">
              <a:off x="11510539" y="4942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별: 꼭짓점 5개 255">
              <a:extLst>
                <a:ext uri="{FF2B5EF4-FFF2-40B4-BE49-F238E27FC236}">
                  <a16:creationId xmlns:a16="http://schemas.microsoft.com/office/drawing/2014/main" id="{E7FD0DC4-A4A8-46B6-B96F-52497D3D3071}"/>
                </a:ext>
              </a:extLst>
            </p:cNvPr>
            <p:cNvSpPr/>
            <p:nvPr/>
          </p:nvSpPr>
          <p:spPr>
            <a:xfrm rot="2703035">
              <a:off x="11918766" y="5351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별: 꼭짓점 5개 256">
              <a:extLst>
                <a:ext uri="{FF2B5EF4-FFF2-40B4-BE49-F238E27FC236}">
                  <a16:creationId xmlns:a16="http://schemas.microsoft.com/office/drawing/2014/main" id="{41BECD21-5340-4939-841B-AD61A499FCCE}"/>
                </a:ext>
              </a:extLst>
            </p:cNvPr>
            <p:cNvSpPr/>
            <p:nvPr/>
          </p:nvSpPr>
          <p:spPr>
            <a:xfrm rot="2703035">
              <a:off x="72931" y="6558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76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A4ED20-E6C1-474B-A158-23FE9DD46D2B}"/>
              </a:ext>
            </a:extLst>
          </p:cNvPr>
          <p:cNvSpPr/>
          <p:nvPr userDrawn="1"/>
        </p:nvSpPr>
        <p:spPr>
          <a:xfrm>
            <a:off x="0" y="3072912"/>
            <a:ext cx="18288000" cy="648204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8ABDD5E3-D251-4181-BB59-D74940DA5B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16654" y="2136530"/>
            <a:ext cx="5878925" cy="774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40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12F7A6E2-7497-4792-A29E-40830AC89D4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-2"/>
            <a:ext cx="18287999" cy="7377441"/>
          </a:xfrm>
          <a:custGeom>
            <a:avLst/>
            <a:gdLst>
              <a:gd name="connsiteX0" fmla="*/ 5524273 w 12191999"/>
              <a:gd name="connsiteY0" fmla="*/ 3431371 h 4918294"/>
              <a:gd name="connsiteX1" fmla="*/ 5535960 w 12191999"/>
              <a:gd name="connsiteY1" fmla="*/ 3432368 h 4918294"/>
              <a:gd name="connsiteX2" fmla="*/ 5523274 w 12191999"/>
              <a:gd name="connsiteY2" fmla="*/ 3443061 h 4918294"/>
              <a:gd name="connsiteX3" fmla="*/ 5524273 w 12191999"/>
              <a:gd name="connsiteY3" fmla="*/ 3431371 h 4918294"/>
              <a:gd name="connsiteX4" fmla="*/ 4960956 w 12191999"/>
              <a:gd name="connsiteY4" fmla="*/ 3417880 h 4918294"/>
              <a:gd name="connsiteX5" fmla="*/ 4971875 w 12191999"/>
              <a:gd name="connsiteY5" fmla="*/ 3419528 h 4918294"/>
              <a:gd name="connsiteX6" fmla="*/ 4960182 w 12191999"/>
              <a:gd name="connsiteY6" fmla="*/ 3418530 h 4918294"/>
              <a:gd name="connsiteX7" fmla="*/ 6455722 w 12191999"/>
              <a:gd name="connsiteY7" fmla="*/ 3416704 h 4918294"/>
              <a:gd name="connsiteX8" fmla="*/ 6502483 w 12191999"/>
              <a:gd name="connsiteY8" fmla="*/ 3420697 h 4918294"/>
              <a:gd name="connsiteX9" fmla="*/ 6466414 w 12191999"/>
              <a:gd name="connsiteY9" fmla="*/ 3429393 h 4918294"/>
              <a:gd name="connsiteX10" fmla="*/ 6454725 w 12191999"/>
              <a:gd name="connsiteY10" fmla="*/ 3428395 h 4918294"/>
              <a:gd name="connsiteX11" fmla="*/ 6443036 w 12191999"/>
              <a:gd name="connsiteY11" fmla="*/ 3427397 h 4918294"/>
              <a:gd name="connsiteX12" fmla="*/ 6431347 w 12191999"/>
              <a:gd name="connsiteY12" fmla="*/ 3426399 h 4918294"/>
              <a:gd name="connsiteX13" fmla="*/ 6455722 w 12191999"/>
              <a:gd name="connsiteY13" fmla="*/ 3416704 h 4918294"/>
              <a:gd name="connsiteX14" fmla="*/ 4972871 w 12191999"/>
              <a:gd name="connsiteY14" fmla="*/ 3407837 h 4918294"/>
              <a:gd name="connsiteX15" fmla="*/ 4984563 w 12191999"/>
              <a:gd name="connsiteY15" fmla="*/ 3408836 h 4918294"/>
              <a:gd name="connsiteX16" fmla="*/ 4984514 w 12191999"/>
              <a:gd name="connsiteY16" fmla="*/ 3409386 h 4918294"/>
              <a:gd name="connsiteX17" fmla="*/ 5035984 w 12191999"/>
              <a:gd name="connsiteY17" fmla="*/ 3399175 h 4918294"/>
              <a:gd name="connsiteX18" fmla="*/ 5055698 w 12191999"/>
              <a:gd name="connsiteY18" fmla="*/ 3403137 h 4918294"/>
              <a:gd name="connsiteX19" fmla="*/ 5066387 w 12191999"/>
              <a:gd name="connsiteY19" fmla="*/ 3415822 h 4918294"/>
              <a:gd name="connsiteX20" fmla="*/ 5078074 w 12191999"/>
              <a:gd name="connsiteY20" fmla="*/ 3416820 h 4918294"/>
              <a:gd name="connsiteX21" fmla="*/ 5088767 w 12191999"/>
              <a:gd name="connsiteY21" fmla="*/ 3429509 h 4918294"/>
              <a:gd name="connsiteX22" fmla="*/ 5100458 w 12191999"/>
              <a:gd name="connsiteY22" fmla="*/ 3430507 h 4918294"/>
              <a:gd name="connsiteX23" fmla="*/ 5101455 w 12191999"/>
              <a:gd name="connsiteY23" fmla="*/ 3418816 h 4918294"/>
              <a:gd name="connsiteX24" fmla="*/ 5195967 w 12191999"/>
              <a:gd name="connsiteY24" fmla="*/ 3415114 h 4918294"/>
              <a:gd name="connsiteX25" fmla="*/ 5194971 w 12191999"/>
              <a:gd name="connsiteY25" fmla="*/ 3426801 h 4918294"/>
              <a:gd name="connsiteX26" fmla="*/ 5218352 w 12191999"/>
              <a:gd name="connsiteY26" fmla="*/ 3428798 h 4918294"/>
              <a:gd name="connsiteX27" fmla="*/ 5230037 w 12191999"/>
              <a:gd name="connsiteY27" fmla="*/ 3429796 h 4918294"/>
              <a:gd name="connsiteX28" fmla="*/ 5345934 w 12191999"/>
              <a:gd name="connsiteY28" fmla="*/ 3451467 h 4918294"/>
              <a:gd name="connsiteX29" fmla="*/ 5346936 w 12191999"/>
              <a:gd name="connsiteY29" fmla="*/ 3439777 h 4918294"/>
              <a:gd name="connsiteX30" fmla="*/ 5357625 w 12191999"/>
              <a:gd name="connsiteY30" fmla="*/ 3452465 h 4918294"/>
              <a:gd name="connsiteX31" fmla="*/ 5370313 w 12191999"/>
              <a:gd name="connsiteY31" fmla="*/ 3441770 h 4918294"/>
              <a:gd name="connsiteX32" fmla="*/ 5440449 w 12191999"/>
              <a:gd name="connsiteY32" fmla="*/ 3447762 h 4918294"/>
              <a:gd name="connsiteX33" fmla="*/ 5476516 w 12191999"/>
              <a:gd name="connsiteY33" fmla="*/ 3439069 h 4918294"/>
              <a:gd name="connsiteX34" fmla="*/ 5487208 w 12191999"/>
              <a:gd name="connsiteY34" fmla="*/ 3451754 h 4918294"/>
              <a:gd name="connsiteX35" fmla="*/ 5500894 w 12191999"/>
              <a:gd name="connsiteY35" fmla="*/ 3429374 h 4918294"/>
              <a:gd name="connsiteX36" fmla="*/ 5499893 w 12191999"/>
              <a:gd name="connsiteY36" fmla="*/ 3441065 h 4918294"/>
              <a:gd name="connsiteX37" fmla="*/ 5511584 w 12191999"/>
              <a:gd name="connsiteY37" fmla="*/ 3442063 h 4918294"/>
              <a:gd name="connsiteX38" fmla="*/ 5523274 w 12191999"/>
              <a:gd name="connsiteY38" fmla="*/ 3443061 h 4918294"/>
              <a:gd name="connsiteX39" fmla="*/ 5534962 w 12191999"/>
              <a:gd name="connsiteY39" fmla="*/ 3444056 h 4918294"/>
              <a:gd name="connsiteX40" fmla="*/ 5546655 w 12191999"/>
              <a:gd name="connsiteY40" fmla="*/ 3445057 h 4918294"/>
              <a:gd name="connsiteX41" fmla="*/ 5569032 w 12191999"/>
              <a:gd name="connsiteY41" fmla="*/ 3458741 h 4918294"/>
              <a:gd name="connsiteX42" fmla="*/ 5593410 w 12191999"/>
              <a:gd name="connsiteY42" fmla="*/ 3449050 h 4918294"/>
              <a:gd name="connsiteX43" fmla="*/ 5662549 w 12191999"/>
              <a:gd name="connsiteY43" fmla="*/ 3466726 h 4918294"/>
              <a:gd name="connsiteX44" fmla="*/ 5451142 w 12191999"/>
              <a:gd name="connsiteY44" fmla="*/ 3460450 h 4918294"/>
              <a:gd name="connsiteX45" fmla="*/ 5354631 w 12191999"/>
              <a:gd name="connsiteY45" fmla="*/ 3487534 h 4918294"/>
              <a:gd name="connsiteX46" fmla="*/ 5236737 w 12191999"/>
              <a:gd name="connsiteY46" fmla="*/ 3489242 h 4918294"/>
              <a:gd name="connsiteX47" fmla="*/ 5040012 w 12191999"/>
              <a:gd name="connsiteY47" fmla="*/ 3448896 h 4918294"/>
              <a:gd name="connsiteX48" fmla="*/ 5052700 w 12191999"/>
              <a:gd name="connsiteY48" fmla="*/ 3438202 h 4918294"/>
              <a:gd name="connsiteX49" fmla="*/ 5041010 w 12191999"/>
              <a:gd name="connsiteY49" fmla="*/ 3437207 h 4918294"/>
              <a:gd name="connsiteX50" fmla="*/ 4995251 w 12191999"/>
              <a:gd name="connsiteY50" fmla="*/ 3421524 h 4918294"/>
              <a:gd name="connsiteX51" fmla="*/ 4983563 w 12191999"/>
              <a:gd name="connsiteY51" fmla="*/ 3420526 h 4918294"/>
              <a:gd name="connsiteX52" fmla="*/ 4984514 w 12191999"/>
              <a:gd name="connsiteY52" fmla="*/ 3409386 h 4918294"/>
              <a:gd name="connsiteX53" fmla="*/ 5003613 w 12191999"/>
              <a:gd name="connsiteY53" fmla="*/ 3411935 h 4918294"/>
              <a:gd name="connsiteX54" fmla="*/ 5035984 w 12191999"/>
              <a:gd name="connsiteY54" fmla="*/ 3399175 h 4918294"/>
              <a:gd name="connsiteX55" fmla="*/ 12028248 w 12191999"/>
              <a:gd name="connsiteY55" fmla="*/ 3104444 h 4918294"/>
              <a:gd name="connsiteX56" fmla="*/ 12020559 w 12191999"/>
              <a:gd name="connsiteY56" fmla="*/ 3131231 h 4918294"/>
              <a:gd name="connsiteX57" fmla="*/ 12004722 w 12191999"/>
              <a:gd name="connsiteY57" fmla="*/ 3134040 h 4918294"/>
              <a:gd name="connsiteX58" fmla="*/ 8876593 w 12191999"/>
              <a:gd name="connsiteY58" fmla="*/ 3058222 h 4918294"/>
              <a:gd name="connsiteX59" fmla="*/ 8865306 w 12191999"/>
              <a:gd name="connsiteY59" fmla="*/ 3062850 h 4918294"/>
              <a:gd name="connsiteX60" fmla="*/ 8866240 w 12191999"/>
              <a:gd name="connsiteY60" fmla="*/ 3058810 h 4918294"/>
              <a:gd name="connsiteX61" fmla="*/ 8876593 w 12191999"/>
              <a:gd name="connsiteY61" fmla="*/ 3058222 h 4918294"/>
              <a:gd name="connsiteX62" fmla="*/ 9492430 w 12191999"/>
              <a:gd name="connsiteY62" fmla="*/ 3016609 h 4918294"/>
              <a:gd name="connsiteX63" fmla="*/ 9494943 w 12191999"/>
              <a:gd name="connsiteY63" fmla="*/ 3016824 h 4918294"/>
              <a:gd name="connsiteX64" fmla="*/ 9479741 w 12191999"/>
              <a:gd name="connsiteY64" fmla="*/ 3027298 h 4918294"/>
              <a:gd name="connsiteX65" fmla="*/ 9492430 w 12191999"/>
              <a:gd name="connsiteY65" fmla="*/ 3016609 h 4918294"/>
              <a:gd name="connsiteX66" fmla="*/ 3653540 w 12191999"/>
              <a:gd name="connsiteY66" fmla="*/ 3000816 h 4918294"/>
              <a:gd name="connsiteX67" fmla="*/ 3665224 w 12191999"/>
              <a:gd name="connsiteY67" fmla="*/ 3001814 h 4918294"/>
              <a:gd name="connsiteX68" fmla="*/ 3676915 w 12191999"/>
              <a:gd name="connsiteY68" fmla="*/ 3002812 h 4918294"/>
              <a:gd name="connsiteX69" fmla="*/ 3680003 w 12191999"/>
              <a:gd name="connsiteY69" fmla="*/ 3004702 h 4918294"/>
              <a:gd name="connsiteX70" fmla="*/ 8997748 w 12191999"/>
              <a:gd name="connsiteY70" fmla="*/ 2976689 h 4918294"/>
              <a:gd name="connsiteX71" fmla="*/ 8960635 w 12191999"/>
              <a:gd name="connsiteY71" fmla="*/ 2992400 h 4918294"/>
              <a:gd name="connsiteX72" fmla="*/ 8988785 w 12191999"/>
              <a:gd name="connsiteY72" fmla="*/ 2985378 h 4918294"/>
              <a:gd name="connsiteX73" fmla="*/ 3010193 w 12191999"/>
              <a:gd name="connsiteY73" fmla="*/ 2675066 h 4918294"/>
              <a:gd name="connsiteX74" fmla="*/ 3020885 w 12191999"/>
              <a:gd name="connsiteY74" fmla="*/ 2687755 h 4918294"/>
              <a:gd name="connsiteX75" fmla="*/ 3010193 w 12191999"/>
              <a:gd name="connsiteY75" fmla="*/ 2675066 h 4918294"/>
              <a:gd name="connsiteX76" fmla="*/ 3236284 w 12191999"/>
              <a:gd name="connsiteY76" fmla="*/ 2647272 h 4918294"/>
              <a:gd name="connsiteX77" fmla="*/ 3254023 w 12191999"/>
              <a:gd name="connsiteY77" fmla="*/ 2658281 h 4918294"/>
              <a:gd name="connsiteX78" fmla="*/ 3236114 w 12191999"/>
              <a:gd name="connsiteY78" fmla="*/ 2649300 h 4918294"/>
              <a:gd name="connsiteX79" fmla="*/ 3197887 w 12191999"/>
              <a:gd name="connsiteY79" fmla="*/ 2627453 h 4918294"/>
              <a:gd name="connsiteX80" fmla="*/ 3213533 w 12191999"/>
              <a:gd name="connsiteY80" fmla="*/ 2637969 h 4918294"/>
              <a:gd name="connsiteX81" fmla="*/ 3236114 w 12191999"/>
              <a:gd name="connsiteY81" fmla="*/ 2649300 h 4918294"/>
              <a:gd name="connsiteX82" fmla="*/ 3235286 w 12191999"/>
              <a:gd name="connsiteY82" fmla="*/ 2658962 h 4918294"/>
              <a:gd name="connsiteX83" fmla="*/ 3202215 w 12191999"/>
              <a:gd name="connsiteY83" fmla="*/ 2632587 h 4918294"/>
              <a:gd name="connsiteX84" fmla="*/ 3177282 w 12191999"/>
              <a:gd name="connsiteY84" fmla="*/ 2611193 h 4918294"/>
              <a:gd name="connsiteX85" fmla="*/ 3191522 w 12191999"/>
              <a:gd name="connsiteY85" fmla="*/ 2619902 h 4918294"/>
              <a:gd name="connsiteX86" fmla="*/ 3197887 w 12191999"/>
              <a:gd name="connsiteY86" fmla="*/ 2627453 h 4918294"/>
              <a:gd name="connsiteX87" fmla="*/ 3178731 w 12191999"/>
              <a:gd name="connsiteY87" fmla="*/ 2614575 h 4918294"/>
              <a:gd name="connsiteX88" fmla="*/ 3146763 w 12191999"/>
              <a:gd name="connsiteY88" fmla="*/ 2592529 h 4918294"/>
              <a:gd name="connsiteX89" fmla="*/ 3170143 w 12191999"/>
              <a:gd name="connsiteY89" fmla="*/ 2594525 h 4918294"/>
              <a:gd name="connsiteX90" fmla="*/ 3177282 w 12191999"/>
              <a:gd name="connsiteY90" fmla="*/ 2611193 h 4918294"/>
              <a:gd name="connsiteX91" fmla="*/ 3169143 w 12191999"/>
              <a:gd name="connsiteY91" fmla="*/ 2606216 h 4918294"/>
              <a:gd name="connsiteX92" fmla="*/ 3157455 w 12191999"/>
              <a:gd name="connsiteY92" fmla="*/ 2605217 h 4918294"/>
              <a:gd name="connsiteX93" fmla="*/ 3146763 w 12191999"/>
              <a:gd name="connsiteY93" fmla="*/ 2592529 h 4918294"/>
              <a:gd name="connsiteX94" fmla="*/ 2927947 w 12191999"/>
              <a:gd name="connsiteY94" fmla="*/ 2397224 h 4918294"/>
              <a:gd name="connsiteX95" fmla="*/ 2949428 w 12191999"/>
              <a:gd name="connsiteY95" fmla="*/ 2413597 h 4918294"/>
              <a:gd name="connsiteX96" fmla="*/ 2948613 w 12191999"/>
              <a:gd name="connsiteY96" fmla="*/ 2413706 h 4918294"/>
              <a:gd name="connsiteX97" fmla="*/ 2927947 w 12191999"/>
              <a:gd name="connsiteY97" fmla="*/ 2397224 h 4918294"/>
              <a:gd name="connsiteX98" fmla="*/ 10680071 w 12191999"/>
              <a:gd name="connsiteY98" fmla="*/ 2070062 h 4918294"/>
              <a:gd name="connsiteX99" fmla="*/ 10691761 w 12191999"/>
              <a:gd name="connsiteY99" fmla="*/ 2071059 h 4918294"/>
              <a:gd name="connsiteX100" fmla="*/ 10679070 w 12191999"/>
              <a:gd name="connsiteY100" fmla="*/ 2081751 h 4918294"/>
              <a:gd name="connsiteX101" fmla="*/ 10680071 w 12191999"/>
              <a:gd name="connsiteY101" fmla="*/ 2070062 h 4918294"/>
              <a:gd name="connsiteX102" fmla="*/ 10634313 w 12191999"/>
              <a:gd name="connsiteY102" fmla="*/ 2054378 h 4918294"/>
              <a:gd name="connsiteX103" fmla="*/ 10633312 w 12191999"/>
              <a:gd name="connsiteY103" fmla="*/ 2066068 h 4918294"/>
              <a:gd name="connsiteX104" fmla="*/ 10621624 w 12191999"/>
              <a:gd name="connsiteY104" fmla="*/ 2065071 h 4918294"/>
              <a:gd name="connsiteX105" fmla="*/ 10634313 w 12191999"/>
              <a:gd name="connsiteY105" fmla="*/ 2054378 h 4918294"/>
              <a:gd name="connsiteX106" fmla="*/ 1870271 w 12191999"/>
              <a:gd name="connsiteY106" fmla="*/ 1838866 h 4918294"/>
              <a:gd name="connsiteX107" fmla="*/ 1879749 w 12191999"/>
              <a:gd name="connsiteY107" fmla="*/ 1848507 h 4918294"/>
              <a:gd name="connsiteX108" fmla="*/ 1869728 w 12191999"/>
              <a:gd name="connsiteY108" fmla="*/ 1840993 h 4918294"/>
              <a:gd name="connsiteX109" fmla="*/ 10900420 w 12191999"/>
              <a:gd name="connsiteY109" fmla="*/ 1762744 h 4918294"/>
              <a:gd name="connsiteX110" fmla="*/ 10539077 w 12191999"/>
              <a:gd name="connsiteY110" fmla="*/ 2068046 h 4918294"/>
              <a:gd name="connsiteX111" fmla="*/ 9920212 w 12191999"/>
              <a:gd name="connsiteY111" fmla="*/ 2510925 h 4918294"/>
              <a:gd name="connsiteX112" fmla="*/ 9229133 w 12191999"/>
              <a:gd name="connsiteY112" fmla="*/ 2878735 h 4918294"/>
              <a:gd name="connsiteX113" fmla="*/ 9050009 w 12191999"/>
              <a:gd name="connsiteY113" fmla="*/ 2954566 h 4918294"/>
              <a:gd name="connsiteX114" fmla="*/ 9031992 w 12191999"/>
              <a:gd name="connsiteY114" fmla="*/ 2968461 h 4918294"/>
              <a:gd name="connsiteX115" fmla="*/ 8901967 w 12191999"/>
              <a:gd name="connsiteY115" fmla="*/ 3036842 h 4918294"/>
              <a:gd name="connsiteX116" fmla="*/ 8890278 w 12191999"/>
              <a:gd name="connsiteY116" fmla="*/ 3035842 h 4918294"/>
              <a:gd name="connsiteX117" fmla="*/ 8878591 w 12191999"/>
              <a:gd name="connsiteY117" fmla="*/ 3034844 h 4918294"/>
              <a:gd name="connsiteX118" fmla="*/ 8877591 w 12191999"/>
              <a:gd name="connsiteY118" fmla="*/ 3046534 h 4918294"/>
              <a:gd name="connsiteX119" fmla="*/ 8817151 w 12191999"/>
              <a:gd name="connsiteY119" fmla="*/ 3064921 h 4918294"/>
              <a:gd name="connsiteX120" fmla="*/ 8805459 w 12191999"/>
              <a:gd name="connsiteY120" fmla="*/ 3063923 h 4918294"/>
              <a:gd name="connsiteX121" fmla="*/ 8792770 w 12191999"/>
              <a:gd name="connsiteY121" fmla="*/ 3074615 h 4918294"/>
              <a:gd name="connsiteX122" fmla="*/ 8804463 w 12191999"/>
              <a:gd name="connsiteY122" fmla="*/ 3075614 h 4918294"/>
              <a:gd name="connsiteX123" fmla="*/ 8668891 w 12191999"/>
              <a:gd name="connsiteY123" fmla="*/ 3146464 h 4918294"/>
              <a:gd name="connsiteX124" fmla="*/ 8669887 w 12191999"/>
              <a:gd name="connsiteY124" fmla="*/ 3134771 h 4918294"/>
              <a:gd name="connsiteX125" fmla="*/ 8658198 w 12191999"/>
              <a:gd name="connsiteY125" fmla="*/ 3133773 h 4918294"/>
              <a:gd name="connsiteX126" fmla="*/ 8645510 w 12191999"/>
              <a:gd name="connsiteY126" fmla="*/ 3144464 h 4918294"/>
              <a:gd name="connsiteX127" fmla="*/ 8644513 w 12191999"/>
              <a:gd name="connsiteY127" fmla="*/ 3156155 h 4918294"/>
              <a:gd name="connsiteX128" fmla="*/ 8632822 w 12191999"/>
              <a:gd name="connsiteY128" fmla="*/ 3155159 h 4918294"/>
              <a:gd name="connsiteX129" fmla="*/ 8560689 w 12191999"/>
              <a:gd name="connsiteY129" fmla="*/ 3172546 h 4918294"/>
              <a:gd name="connsiteX130" fmla="*/ 8547005 w 12191999"/>
              <a:gd name="connsiteY130" fmla="*/ 3194929 h 4918294"/>
              <a:gd name="connsiteX131" fmla="*/ 8522627 w 12191999"/>
              <a:gd name="connsiteY131" fmla="*/ 3204620 h 4918294"/>
              <a:gd name="connsiteX132" fmla="*/ 8511937 w 12191999"/>
              <a:gd name="connsiteY132" fmla="*/ 3191934 h 4918294"/>
              <a:gd name="connsiteX133" fmla="*/ 8499250 w 12191999"/>
              <a:gd name="connsiteY133" fmla="*/ 3202624 h 4918294"/>
              <a:gd name="connsiteX134" fmla="*/ 8486561 w 12191999"/>
              <a:gd name="connsiteY134" fmla="*/ 3213316 h 4918294"/>
              <a:gd name="connsiteX135" fmla="*/ 8384804 w 12191999"/>
              <a:gd name="connsiteY135" fmla="*/ 3260926 h 4918294"/>
              <a:gd name="connsiteX136" fmla="*/ 8377834 w 12191999"/>
              <a:gd name="connsiteY136" fmla="*/ 3263595 h 4918294"/>
              <a:gd name="connsiteX137" fmla="*/ 8376367 w 12191999"/>
              <a:gd name="connsiteY137" fmla="*/ 3262782 h 4918294"/>
              <a:gd name="connsiteX138" fmla="*/ 8376460 w 12191999"/>
              <a:gd name="connsiteY138" fmla="*/ 3264123 h 4918294"/>
              <a:gd name="connsiteX139" fmla="*/ 8377834 w 12191999"/>
              <a:gd name="connsiteY139" fmla="*/ 3263595 h 4918294"/>
              <a:gd name="connsiteX140" fmla="*/ 8386554 w 12191999"/>
              <a:gd name="connsiteY140" fmla="*/ 3268435 h 4918294"/>
              <a:gd name="connsiteX141" fmla="*/ 8424121 w 12191999"/>
              <a:gd name="connsiteY141" fmla="*/ 3255083 h 4918294"/>
              <a:gd name="connsiteX142" fmla="*/ 8473872 w 12191999"/>
              <a:gd name="connsiteY142" fmla="*/ 3224008 h 4918294"/>
              <a:gd name="connsiteX143" fmla="*/ 8485565 w 12191999"/>
              <a:gd name="connsiteY143" fmla="*/ 3225007 h 4918294"/>
              <a:gd name="connsiteX144" fmla="*/ 8497252 w 12191999"/>
              <a:gd name="connsiteY144" fmla="*/ 3226005 h 4918294"/>
              <a:gd name="connsiteX145" fmla="*/ 8521629 w 12191999"/>
              <a:gd name="connsiteY145" fmla="*/ 3216310 h 4918294"/>
              <a:gd name="connsiteX146" fmla="*/ 8620136 w 12191999"/>
              <a:gd name="connsiteY146" fmla="*/ 3165846 h 4918294"/>
              <a:gd name="connsiteX147" fmla="*/ 8643514 w 12191999"/>
              <a:gd name="connsiteY147" fmla="*/ 3167842 h 4918294"/>
              <a:gd name="connsiteX148" fmla="*/ 8655207 w 12191999"/>
              <a:gd name="connsiteY148" fmla="*/ 3168841 h 4918294"/>
              <a:gd name="connsiteX149" fmla="*/ 8678585 w 12191999"/>
              <a:gd name="connsiteY149" fmla="*/ 3170837 h 4918294"/>
              <a:gd name="connsiteX150" fmla="*/ 8679580 w 12191999"/>
              <a:gd name="connsiteY150" fmla="*/ 3159152 h 4918294"/>
              <a:gd name="connsiteX151" fmla="*/ 8680578 w 12191999"/>
              <a:gd name="connsiteY151" fmla="*/ 3147458 h 4918294"/>
              <a:gd name="connsiteX152" fmla="*/ 8730333 w 12191999"/>
              <a:gd name="connsiteY152" fmla="*/ 3116384 h 4918294"/>
              <a:gd name="connsiteX153" fmla="*/ 8803462 w 12191999"/>
              <a:gd name="connsiteY153" fmla="*/ 3087304 h 4918294"/>
              <a:gd name="connsiteX154" fmla="*/ 8815152 w 12191999"/>
              <a:gd name="connsiteY154" fmla="*/ 3088302 h 4918294"/>
              <a:gd name="connsiteX155" fmla="*/ 8826839 w 12191999"/>
              <a:gd name="connsiteY155" fmla="*/ 3089300 h 4918294"/>
              <a:gd name="connsiteX156" fmla="*/ 8862105 w 12191999"/>
              <a:gd name="connsiteY156" fmla="*/ 3064162 h 4918294"/>
              <a:gd name="connsiteX157" fmla="*/ 8865306 w 12191999"/>
              <a:gd name="connsiteY157" fmla="*/ 3062850 h 4918294"/>
              <a:gd name="connsiteX158" fmla="*/ 8863904 w 12191999"/>
              <a:gd name="connsiteY158" fmla="*/ 3068913 h 4918294"/>
              <a:gd name="connsiteX159" fmla="*/ 8875595 w 12191999"/>
              <a:gd name="connsiteY159" fmla="*/ 3069911 h 4918294"/>
              <a:gd name="connsiteX160" fmla="*/ 8888282 w 12191999"/>
              <a:gd name="connsiteY160" fmla="*/ 3059220 h 4918294"/>
              <a:gd name="connsiteX161" fmla="*/ 8900972 w 12191999"/>
              <a:gd name="connsiteY161" fmla="*/ 3048530 h 4918294"/>
              <a:gd name="connsiteX162" fmla="*/ 8937034 w 12191999"/>
              <a:gd name="connsiteY162" fmla="*/ 3039834 h 4918294"/>
              <a:gd name="connsiteX163" fmla="*/ 8962414 w 12191999"/>
              <a:gd name="connsiteY163" fmla="*/ 3018453 h 4918294"/>
              <a:gd name="connsiteX164" fmla="*/ 8948728 w 12191999"/>
              <a:gd name="connsiteY164" fmla="*/ 3040833 h 4918294"/>
              <a:gd name="connsiteX165" fmla="*/ 8986787 w 12191999"/>
              <a:gd name="connsiteY165" fmla="*/ 3008761 h 4918294"/>
              <a:gd name="connsiteX166" fmla="*/ 9048231 w 12191999"/>
              <a:gd name="connsiteY166" fmla="*/ 2978681 h 4918294"/>
              <a:gd name="connsiteX167" fmla="*/ 9045236 w 12191999"/>
              <a:gd name="connsiteY167" fmla="*/ 3013749 h 4918294"/>
              <a:gd name="connsiteX168" fmla="*/ 9095985 w 12191999"/>
              <a:gd name="connsiteY168" fmla="*/ 2970983 h 4918294"/>
              <a:gd name="connsiteX169" fmla="*/ 9094987 w 12191999"/>
              <a:gd name="connsiteY169" fmla="*/ 2982673 h 4918294"/>
              <a:gd name="connsiteX170" fmla="*/ 9106677 w 12191999"/>
              <a:gd name="connsiteY170" fmla="*/ 2983671 h 4918294"/>
              <a:gd name="connsiteX171" fmla="*/ 9119365 w 12191999"/>
              <a:gd name="connsiteY171" fmla="*/ 2972979 h 4918294"/>
              <a:gd name="connsiteX172" fmla="*/ 9157428 w 12191999"/>
              <a:gd name="connsiteY172" fmla="*/ 2940905 h 4918294"/>
              <a:gd name="connsiteX173" fmla="*/ 9181804 w 12191999"/>
              <a:gd name="connsiteY173" fmla="*/ 2931212 h 4918294"/>
              <a:gd name="connsiteX174" fmla="*/ 9194489 w 12191999"/>
              <a:gd name="connsiteY174" fmla="*/ 2920519 h 4918294"/>
              <a:gd name="connsiteX175" fmla="*/ 9182802 w 12191999"/>
              <a:gd name="connsiteY175" fmla="*/ 2919521 h 4918294"/>
              <a:gd name="connsiteX176" fmla="*/ 9171115 w 12191999"/>
              <a:gd name="connsiteY176" fmla="*/ 2918523 h 4918294"/>
              <a:gd name="connsiteX177" fmla="*/ 9269618 w 12191999"/>
              <a:gd name="connsiteY177" fmla="*/ 2868065 h 4918294"/>
              <a:gd name="connsiteX178" fmla="*/ 9254935 w 12191999"/>
              <a:gd name="connsiteY178" fmla="*/ 2902132 h 4918294"/>
              <a:gd name="connsiteX179" fmla="*/ 9331063 w 12191999"/>
              <a:gd name="connsiteY179" fmla="*/ 2837982 h 4918294"/>
              <a:gd name="connsiteX180" fmla="*/ 9429567 w 12191999"/>
              <a:gd name="connsiteY180" fmla="*/ 2787520 h 4918294"/>
              <a:gd name="connsiteX181" fmla="*/ 9416878 w 12191999"/>
              <a:gd name="connsiteY181" fmla="*/ 2798213 h 4918294"/>
              <a:gd name="connsiteX182" fmla="*/ 9415880 w 12191999"/>
              <a:gd name="connsiteY182" fmla="*/ 2809900 h 4918294"/>
              <a:gd name="connsiteX183" fmla="*/ 9414882 w 12191999"/>
              <a:gd name="connsiteY183" fmla="*/ 2821592 h 4918294"/>
              <a:gd name="connsiteX184" fmla="*/ 9439262 w 12191999"/>
              <a:gd name="connsiteY184" fmla="*/ 2811898 h 4918294"/>
              <a:gd name="connsiteX185" fmla="*/ 9438263 w 12191999"/>
              <a:gd name="connsiteY185" fmla="*/ 2823587 h 4918294"/>
              <a:gd name="connsiteX186" fmla="*/ 9425574 w 12191999"/>
              <a:gd name="connsiteY186" fmla="*/ 2834281 h 4918294"/>
              <a:gd name="connsiteX187" fmla="*/ 9413885 w 12191999"/>
              <a:gd name="connsiteY187" fmla="*/ 2833280 h 4918294"/>
              <a:gd name="connsiteX188" fmla="*/ 9401198 w 12191999"/>
              <a:gd name="connsiteY188" fmla="*/ 2843970 h 4918294"/>
              <a:gd name="connsiteX189" fmla="*/ 9388511 w 12191999"/>
              <a:gd name="connsiteY189" fmla="*/ 2854662 h 4918294"/>
              <a:gd name="connsiteX190" fmla="*/ 8994485 w 12191999"/>
              <a:gd name="connsiteY190" fmla="*/ 3056515 h 4918294"/>
              <a:gd name="connsiteX191" fmla="*/ 8982796 w 12191999"/>
              <a:gd name="connsiteY191" fmla="*/ 3055517 h 4918294"/>
              <a:gd name="connsiteX192" fmla="*/ 8970112 w 12191999"/>
              <a:gd name="connsiteY192" fmla="*/ 3066207 h 4918294"/>
              <a:gd name="connsiteX193" fmla="*/ 8895978 w 12191999"/>
              <a:gd name="connsiteY193" fmla="*/ 3106976 h 4918294"/>
              <a:gd name="connsiteX194" fmla="*/ 8859912 w 12191999"/>
              <a:gd name="connsiteY194" fmla="*/ 3115672 h 4918294"/>
              <a:gd name="connsiteX195" fmla="*/ 8847226 w 12191999"/>
              <a:gd name="connsiteY195" fmla="*/ 3126365 h 4918294"/>
              <a:gd name="connsiteX196" fmla="*/ 8760408 w 12191999"/>
              <a:gd name="connsiteY196" fmla="*/ 3177823 h 4918294"/>
              <a:gd name="connsiteX197" fmla="*/ 8747721 w 12191999"/>
              <a:gd name="connsiteY197" fmla="*/ 3188516 h 4918294"/>
              <a:gd name="connsiteX198" fmla="*/ 8712652 w 12191999"/>
              <a:gd name="connsiteY198" fmla="*/ 3185521 h 4918294"/>
              <a:gd name="connsiteX199" fmla="*/ 8625837 w 12191999"/>
              <a:gd name="connsiteY199" fmla="*/ 3236984 h 4918294"/>
              <a:gd name="connsiteX200" fmla="*/ 8613150 w 12191999"/>
              <a:gd name="connsiteY200" fmla="*/ 3247673 h 4918294"/>
              <a:gd name="connsiteX201" fmla="*/ 8601458 w 12191999"/>
              <a:gd name="connsiteY201" fmla="*/ 3246675 h 4918294"/>
              <a:gd name="connsiteX202" fmla="*/ 8261177 w 12191999"/>
              <a:gd name="connsiteY202" fmla="*/ 3370693 h 4918294"/>
              <a:gd name="connsiteX203" fmla="*/ 8224114 w 12191999"/>
              <a:gd name="connsiteY203" fmla="*/ 3391077 h 4918294"/>
              <a:gd name="connsiteX204" fmla="*/ 8189044 w 12191999"/>
              <a:gd name="connsiteY204" fmla="*/ 3388085 h 4918294"/>
              <a:gd name="connsiteX205" fmla="*/ 8187048 w 12191999"/>
              <a:gd name="connsiteY205" fmla="*/ 3411463 h 4918294"/>
              <a:gd name="connsiteX206" fmla="*/ 8162673 w 12191999"/>
              <a:gd name="connsiteY206" fmla="*/ 3421155 h 4918294"/>
              <a:gd name="connsiteX207" fmla="*/ 7994029 w 12191999"/>
              <a:gd name="connsiteY207" fmla="*/ 3465632 h 4918294"/>
              <a:gd name="connsiteX208" fmla="*/ 7982340 w 12191999"/>
              <a:gd name="connsiteY208" fmla="*/ 3464631 h 4918294"/>
              <a:gd name="connsiteX209" fmla="*/ 7958963 w 12191999"/>
              <a:gd name="connsiteY209" fmla="*/ 3462635 h 4918294"/>
              <a:gd name="connsiteX210" fmla="*/ 7957962 w 12191999"/>
              <a:gd name="connsiteY210" fmla="*/ 3474325 h 4918294"/>
              <a:gd name="connsiteX211" fmla="*/ 7775634 w 12191999"/>
              <a:gd name="connsiteY211" fmla="*/ 3541181 h 4918294"/>
              <a:gd name="connsiteX212" fmla="*/ 7533860 w 12191999"/>
              <a:gd name="connsiteY212" fmla="*/ 3614736 h 4918294"/>
              <a:gd name="connsiteX213" fmla="*/ 7401283 w 12191999"/>
              <a:gd name="connsiteY213" fmla="*/ 3650514 h 4918294"/>
              <a:gd name="connsiteX214" fmla="*/ 7389592 w 12191999"/>
              <a:gd name="connsiteY214" fmla="*/ 3649516 h 4918294"/>
              <a:gd name="connsiteX215" fmla="*/ 7377905 w 12191999"/>
              <a:gd name="connsiteY215" fmla="*/ 3648518 h 4918294"/>
              <a:gd name="connsiteX216" fmla="*/ 7366214 w 12191999"/>
              <a:gd name="connsiteY216" fmla="*/ 3647520 h 4918294"/>
              <a:gd name="connsiteX217" fmla="*/ 7365216 w 12191999"/>
              <a:gd name="connsiteY217" fmla="*/ 3659208 h 4918294"/>
              <a:gd name="connsiteX218" fmla="*/ 7351530 w 12191999"/>
              <a:gd name="connsiteY218" fmla="*/ 3681590 h 4918294"/>
              <a:gd name="connsiteX219" fmla="*/ 7267709 w 12191999"/>
              <a:gd name="connsiteY219" fmla="*/ 3697979 h 4918294"/>
              <a:gd name="connsiteX220" fmla="*/ 7242333 w 12191999"/>
              <a:gd name="connsiteY220" fmla="*/ 3719366 h 4918294"/>
              <a:gd name="connsiteX221" fmla="*/ 7387596 w 12191999"/>
              <a:gd name="connsiteY221" fmla="*/ 3672894 h 4918294"/>
              <a:gd name="connsiteX222" fmla="*/ 7410977 w 12191999"/>
              <a:gd name="connsiteY222" fmla="*/ 3674890 h 4918294"/>
              <a:gd name="connsiteX223" fmla="*/ 7423664 w 12191999"/>
              <a:gd name="connsiteY223" fmla="*/ 3664199 h 4918294"/>
              <a:gd name="connsiteX224" fmla="*/ 7615687 w 12191999"/>
              <a:gd name="connsiteY224" fmla="*/ 3621719 h 4918294"/>
              <a:gd name="connsiteX225" fmla="*/ 8062171 w 12191999"/>
              <a:gd name="connsiteY225" fmla="*/ 3494999 h 4918294"/>
              <a:gd name="connsiteX226" fmla="*/ 8486274 w 12191999"/>
              <a:gd name="connsiteY226" fmla="*/ 3354590 h 4918294"/>
              <a:gd name="connsiteX227" fmla="*/ 8547713 w 12191999"/>
              <a:gd name="connsiteY227" fmla="*/ 3324514 h 4918294"/>
              <a:gd name="connsiteX228" fmla="*/ 8851927 w 12191999"/>
              <a:gd name="connsiteY228" fmla="*/ 3209189 h 4918294"/>
              <a:gd name="connsiteX229" fmla="*/ 8950434 w 12191999"/>
              <a:gd name="connsiteY229" fmla="*/ 3158728 h 4918294"/>
              <a:gd name="connsiteX230" fmla="*/ 9160135 w 12191999"/>
              <a:gd name="connsiteY230" fmla="*/ 3047108 h 4918294"/>
              <a:gd name="connsiteX231" fmla="*/ 9518094 w 12191999"/>
              <a:gd name="connsiteY231" fmla="*/ 2853954 h 4918294"/>
              <a:gd name="connsiteX232" fmla="*/ 9581530 w 12191999"/>
              <a:gd name="connsiteY232" fmla="*/ 2800496 h 4918294"/>
              <a:gd name="connsiteX233" fmla="*/ 9691724 w 12191999"/>
              <a:gd name="connsiteY233" fmla="*/ 2751032 h 4918294"/>
              <a:gd name="connsiteX234" fmla="*/ 9705412 w 12191999"/>
              <a:gd name="connsiteY234" fmla="*/ 2728651 h 4918294"/>
              <a:gd name="connsiteX235" fmla="*/ 9879046 w 12191999"/>
              <a:gd name="connsiteY235" fmla="*/ 2625729 h 4918294"/>
              <a:gd name="connsiteX236" fmla="*/ 9906416 w 12191999"/>
              <a:gd name="connsiteY236" fmla="*/ 2580967 h 4918294"/>
              <a:gd name="connsiteX237" fmla="*/ 9955174 w 12191999"/>
              <a:gd name="connsiteY237" fmla="*/ 2561579 h 4918294"/>
              <a:gd name="connsiteX238" fmla="*/ 10359177 w 12191999"/>
              <a:gd name="connsiteY238" fmla="*/ 2242834 h 4918294"/>
              <a:gd name="connsiteX239" fmla="*/ 10535806 w 12191999"/>
              <a:gd name="connsiteY239" fmla="*/ 2104841 h 4918294"/>
              <a:gd name="connsiteX240" fmla="*/ 10613927 w 12191999"/>
              <a:gd name="connsiteY240" fmla="*/ 2017313 h 4918294"/>
              <a:gd name="connsiteX241" fmla="*/ 10650991 w 12191999"/>
              <a:gd name="connsiteY241" fmla="*/ 1996930 h 4918294"/>
              <a:gd name="connsiteX242" fmla="*/ 10690049 w 12191999"/>
              <a:gd name="connsiteY242" fmla="*/ 1953166 h 4918294"/>
              <a:gd name="connsiteX243" fmla="*/ 10701742 w 12191999"/>
              <a:gd name="connsiteY243" fmla="*/ 1954164 h 4918294"/>
              <a:gd name="connsiteX244" fmla="*/ 10661683 w 12191999"/>
              <a:gd name="connsiteY244" fmla="*/ 2009618 h 4918294"/>
              <a:gd name="connsiteX245" fmla="*/ 10649993 w 12191999"/>
              <a:gd name="connsiteY245" fmla="*/ 2008620 h 4918294"/>
              <a:gd name="connsiteX246" fmla="*/ 10636306 w 12191999"/>
              <a:gd name="connsiteY246" fmla="*/ 2031000 h 4918294"/>
              <a:gd name="connsiteX247" fmla="*/ 10635308 w 12191999"/>
              <a:gd name="connsiteY247" fmla="*/ 2042690 h 4918294"/>
              <a:gd name="connsiteX248" fmla="*/ 10622623 w 12191999"/>
              <a:gd name="connsiteY248" fmla="*/ 2053380 h 4918294"/>
              <a:gd name="connsiteX249" fmla="*/ 10621624 w 12191999"/>
              <a:gd name="connsiteY249" fmla="*/ 2065071 h 4918294"/>
              <a:gd name="connsiteX250" fmla="*/ 10557187 w 12191999"/>
              <a:gd name="connsiteY250" fmla="*/ 2130218 h 4918294"/>
              <a:gd name="connsiteX251" fmla="*/ 10544502 w 12191999"/>
              <a:gd name="connsiteY251" fmla="*/ 2140911 h 4918294"/>
              <a:gd name="connsiteX252" fmla="*/ 10543501 w 12191999"/>
              <a:gd name="connsiteY252" fmla="*/ 2152598 h 4918294"/>
              <a:gd name="connsiteX253" fmla="*/ 10531813 w 12191999"/>
              <a:gd name="connsiteY253" fmla="*/ 2151600 h 4918294"/>
              <a:gd name="connsiteX254" fmla="*/ 10521121 w 12191999"/>
              <a:gd name="connsiteY254" fmla="*/ 2138912 h 4918294"/>
              <a:gd name="connsiteX255" fmla="*/ 10504443 w 12191999"/>
              <a:gd name="connsiteY255" fmla="*/ 2196362 h 4918294"/>
              <a:gd name="connsiteX256" fmla="*/ 10403938 w 12191999"/>
              <a:gd name="connsiteY256" fmla="*/ 2270204 h 4918294"/>
              <a:gd name="connsiteX257" fmla="*/ 10404938 w 12191999"/>
              <a:gd name="connsiteY257" fmla="*/ 2258514 h 4918294"/>
              <a:gd name="connsiteX258" fmla="*/ 10392249 w 12191999"/>
              <a:gd name="connsiteY258" fmla="*/ 2269206 h 4918294"/>
              <a:gd name="connsiteX259" fmla="*/ 10406934 w 12191999"/>
              <a:gd name="connsiteY259" fmla="*/ 2235136 h 4918294"/>
              <a:gd name="connsiteX260" fmla="*/ 10366875 w 12191999"/>
              <a:gd name="connsiteY260" fmla="*/ 2290588 h 4918294"/>
              <a:gd name="connsiteX261" fmla="*/ 10342497 w 12191999"/>
              <a:gd name="connsiteY261" fmla="*/ 2300282 h 4918294"/>
              <a:gd name="connsiteX262" fmla="*/ 10329808 w 12191999"/>
              <a:gd name="connsiteY262" fmla="*/ 2310973 h 4918294"/>
              <a:gd name="connsiteX263" fmla="*/ 10340499 w 12191999"/>
              <a:gd name="connsiteY263" fmla="*/ 2323662 h 4918294"/>
              <a:gd name="connsiteX264" fmla="*/ 10264374 w 12191999"/>
              <a:gd name="connsiteY264" fmla="*/ 2387810 h 4918294"/>
              <a:gd name="connsiteX265" fmla="*/ 10251688 w 12191999"/>
              <a:gd name="connsiteY265" fmla="*/ 2398503 h 4918294"/>
              <a:gd name="connsiteX266" fmla="*/ 10250691 w 12191999"/>
              <a:gd name="connsiteY266" fmla="*/ 2410192 h 4918294"/>
              <a:gd name="connsiteX267" fmla="*/ 10009624 w 12191999"/>
              <a:gd name="connsiteY267" fmla="*/ 2613328 h 4918294"/>
              <a:gd name="connsiteX268" fmla="*/ 9973559 w 12191999"/>
              <a:gd name="connsiteY268" fmla="*/ 2622024 h 4918294"/>
              <a:gd name="connsiteX269" fmla="*/ 9959875 w 12191999"/>
              <a:gd name="connsiteY269" fmla="*/ 2644406 h 4918294"/>
              <a:gd name="connsiteX270" fmla="*/ 9747180 w 12191999"/>
              <a:gd name="connsiteY270" fmla="*/ 2791088 h 4918294"/>
              <a:gd name="connsiteX271" fmla="*/ 9522794 w 12191999"/>
              <a:gd name="connsiteY271" fmla="*/ 2936779 h 4918294"/>
              <a:gd name="connsiteX272" fmla="*/ 9486728 w 12191999"/>
              <a:gd name="connsiteY272" fmla="*/ 2945472 h 4918294"/>
              <a:gd name="connsiteX273" fmla="*/ 9497420 w 12191999"/>
              <a:gd name="connsiteY273" fmla="*/ 2958161 h 4918294"/>
              <a:gd name="connsiteX274" fmla="*/ 9361848 w 12191999"/>
              <a:gd name="connsiteY274" fmla="*/ 3029008 h 4918294"/>
              <a:gd name="connsiteX275" fmla="*/ 9275034 w 12191999"/>
              <a:gd name="connsiteY275" fmla="*/ 3080469 h 4918294"/>
              <a:gd name="connsiteX276" fmla="*/ 9126773 w 12191999"/>
              <a:gd name="connsiteY276" fmla="*/ 3162007 h 4918294"/>
              <a:gd name="connsiteX277" fmla="*/ 8929761 w 12191999"/>
              <a:gd name="connsiteY277" fmla="*/ 3262935 h 4918294"/>
              <a:gd name="connsiteX278" fmla="*/ 8906383 w 12191999"/>
              <a:gd name="connsiteY278" fmla="*/ 3260938 h 4918294"/>
              <a:gd name="connsiteX279" fmla="*/ 8685990 w 12191999"/>
              <a:gd name="connsiteY279" fmla="*/ 3359867 h 4918294"/>
              <a:gd name="connsiteX280" fmla="*/ 8660616 w 12191999"/>
              <a:gd name="connsiteY280" fmla="*/ 3381249 h 4918294"/>
              <a:gd name="connsiteX281" fmla="*/ 8551419 w 12191999"/>
              <a:gd name="connsiteY281" fmla="*/ 3419024 h 4918294"/>
              <a:gd name="connsiteX282" fmla="*/ 8488980 w 12191999"/>
              <a:gd name="connsiteY282" fmla="*/ 3460792 h 4918294"/>
              <a:gd name="connsiteX283" fmla="*/ 8223826 w 12191999"/>
              <a:gd name="connsiteY283" fmla="*/ 3532350 h 4918294"/>
              <a:gd name="connsiteX284" fmla="*/ 7872855 w 12191999"/>
              <a:gd name="connsiteY284" fmla="*/ 3643681 h 4918294"/>
              <a:gd name="connsiteX285" fmla="*/ 7775347 w 12191999"/>
              <a:gd name="connsiteY285" fmla="*/ 3682454 h 4918294"/>
              <a:gd name="connsiteX286" fmla="*/ 7788035 w 12191999"/>
              <a:gd name="connsiteY286" fmla="*/ 3671762 h 4918294"/>
              <a:gd name="connsiteX287" fmla="*/ 7655458 w 12191999"/>
              <a:gd name="connsiteY287" fmla="*/ 3707541 h 4918294"/>
              <a:gd name="connsiteX288" fmla="*/ 7620390 w 12191999"/>
              <a:gd name="connsiteY288" fmla="*/ 3704547 h 4918294"/>
              <a:gd name="connsiteX289" fmla="*/ 7236346 w 12191999"/>
              <a:gd name="connsiteY289" fmla="*/ 3789500 h 4918294"/>
              <a:gd name="connsiteX290" fmla="*/ 7237344 w 12191999"/>
              <a:gd name="connsiteY290" fmla="*/ 3777812 h 4918294"/>
              <a:gd name="connsiteX291" fmla="*/ 7225655 w 12191999"/>
              <a:gd name="connsiteY291" fmla="*/ 3776813 h 4918294"/>
              <a:gd name="connsiteX292" fmla="*/ 7212967 w 12191999"/>
              <a:gd name="connsiteY292" fmla="*/ 3787501 h 4918294"/>
              <a:gd name="connsiteX293" fmla="*/ 7081387 w 12191999"/>
              <a:gd name="connsiteY293" fmla="*/ 3811595 h 4918294"/>
              <a:gd name="connsiteX294" fmla="*/ 7069699 w 12191999"/>
              <a:gd name="connsiteY294" fmla="*/ 3810597 h 4918294"/>
              <a:gd name="connsiteX295" fmla="*/ 7058009 w 12191999"/>
              <a:gd name="connsiteY295" fmla="*/ 3809599 h 4918294"/>
              <a:gd name="connsiteX296" fmla="*/ 7057011 w 12191999"/>
              <a:gd name="connsiteY296" fmla="*/ 3821289 h 4918294"/>
              <a:gd name="connsiteX297" fmla="*/ 7068701 w 12191999"/>
              <a:gd name="connsiteY297" fmla="*/ 3822287 h 4918294"/>
              <a:gd name="connsiteX298" fmla="*/ 7020944 w 12191999"/>
              <a:gd name="connsiteY298" fmla="*/ 3829982 h 4918294"/>
              <a:gd name="connsiteX299" fmla="*/ 7018951 w 12191999"/>
              <a:gd name="connsiteY299" fmla="*/ 3853363 h 4918294"/>
              <a:gd name="connsiteX300" fmla="*/ 7055014 w 12191999"/>
              <a:gd name="connsiteY300" fmla="*/ 3844667 h 4918294"/>
              <a:gd name="connsiteX301" fmla="*/ 7054016 w 12191999"/>
              <a:gd name="connsiteY301" fmla="*/ 3856358 h 4918294"/>
              <a:gd name="connsiteX302" fmla="*/ 7151522 w 12191999"/>
              <a:gd name="connsiteY302" fmla="*/ 3817583 h 4918294"/>
              <a:gd name="connsiteX303" fmla="*/ 7174903 w 12191999"/>
              <a:gd name="connsiteY303" fmla="*/ 3819580 h 4918294"/>
              <a:gd name="connsiteX304" fmla="*/ 7186592 w 12191999"/>
              <a:gd name="connsiteY304" fmla="*/ 3820578 h 4918294"/>
              <a:gd name="connsiteX305" fmla="*/ 7198284 w 12191999"/>
              <a:gd name="connsiteY305" fmla="*/ 3821576 h 4918294"/>
              <a:gd name="connsiteX306" fmla="*/ 7199280 w 12191999"/>
              <a:gd name="connsiteY306" fmla="*/ 3809883 h 4918294"/>
              <a:gd name="connsiteX307" fmla="*/ 7222660 w 12191999"/>
              <a:gd name="connsiteY307" fmla="*/ 3811882 h 4918294"/>
              <a:gd name="connsiteX308" fmla="*/ 7208971 w 12191999"/>
              <a:gd name="connsiteY308" fmla="*/ 3834264 h 4918294"/>
              <a:gd name="connsiteX309" fmla="*/ 7245040 w 12191999"/>
              <a:gd name="connsiteY309" fmla="*/ 3825568 h 4918294"/>
              <a:gd name="connsiteX310" fmla="*/ 7256733 w 12191999"/>
              <a:gd name="connsiteY310" fmla="*/ 3826567 h 4918294"/>
              <a:gd name="connsiteX311" fmla="*/ 7268420 w 12191999"/>
              <a:gd name="connsiteY311" fmla="*/ 3827565 h 4918294"/>
              <a:gd name="connsiteX312" fmla="*/ 7280109 w 12191999"/>
              <a:gd name="connsiteY312" fmla="*/ 3828563 h 4918294"/>
              <a:gd name="connsiteX313" fmla="*/ 7327865 w 12191999"/>
              <a:gd name="connsiteY313" fmla="*/ 3820863 h 4918294"/>
              <a:gd name="connsiteX314" fmla="*/ 7340551 w 12191999"/>
              <a:gd name="connsiteY314" fmla="*/ 3810172 h 4918294"/>
              <a:gd name="connsiteX315" fmla="*/ 7352244 w 12191999"/>
              <a:gd name="connsiteY315" fmla="*/ 3811171 h 4918294"/>
              <a:gd name="connsiteX316" fmla="*/ 7340551 w 12191999"/>
              <a:gd name="connsiteY316" fmla="*/ 3810172 h 4918294"/>
              <a:gd name="connsiteX317" fmla="*/ 7460439 w 12191999"/>
              <a:gd name="connsiteY317" fmla="*/ 3785088 h 4918294"/>
              <a:gd name="connsiteX318" fmla="*/ 7483820 w 12191999"/>
              <a:gd name="connsiteY318" fmla="*/ 3787082 h 4918294"/>
              <a:gd name="connsiteX319" fmla="*/ 7484820 w 12191999"/>
              <a:gd name="connsiteY319" fmla="*/ 3775394 h 4918294"/>
              <a:gd name="connsiteX320" fmla="*/ 7593018 w 12191999"/>
              <a:gd name="connsiteY320" fmla="*/ 3749309 h 4918294"/>
              <a:gd name="connsiteX321" fmla="*/ 7594015 w 12191999"/>
              <a:gd name="connsiteY321" fmla="*/ 3737619 h 4918294"/>
              <a:gd name="connsiteX322" fmla="*/ 7605705 w 12191999"/>
              <a:gd name="connsiteY322" fmla="*/ 3738617 h 4918294"/>
              <a:gd name="connsiteX323" fmla="*/ 7604707 w 12191999"/>
              <a:gd name="connsiteY323" fmla="*/ 3750304 h 4918294"/>
              <a:gd name="connsiteX324" fmla="*/ 7616398 w 12191999"/>
              <a:gd name="connsiteY324" fmla="*/ 3751306 h 4918294"/>
              <a:gd name="connsiteX325" fmla="*/ 7629083 w 12191999"/>
              <a:gd name="connsiteY325" fmla="*/ 3740613 h 4918294"/>
              <a:gd name="connsiteX326" fmla="*/ 7965370 w 12191999"/>
              <a:gd name="connsiteY326" fmla="*/ 3663353 h 4918294"/>
              <a:gd name="connsiteX327" fmla="*/ 8060883 w 12191999"/>
              <a:gd name="connsiteY327" fmla="*/ 3647960 h 4918294"/>
              <a:gd name="connsiteX328" fmla="*/ 8122326 w 12191999"/>
              <a:gd name="connsiteY328" fmla="*/ 3617882 h 4918294"/>
              <a:gd name="connsiteX329" fmla="*/ 8219833 w 12191999"/>
              <a:gd name="connsiteY329" fmla="*/ 3579109 h 4918294"/>
              <a:gd name="connsiteX330" fmla="*/ 8925768 w 12191999"/>
              <a:gd name="connsiteY330" fmla="*/ 3309695 h 4918294"/>
              <a:gd name="connsiteX331" fmla="*/ 8948151 w 12191999"/>
              <a:gd name="connsiteY331" fmla="*/ 3323376 h 4918294"/>
              <a:gd name="connsiteX332" fmla="*/ 8936463 w 12191999"/>
              <a:gd name="connsiteY332" fmla="*/ 3322381 h 4918294"/>
              <a:gd name="connsiteX333" fmla="*/ 8935462 w 12191999"/>
              <a:gd name="connsiteY333" fmla="*/ 3334068 h 4918294"/>
              <a:gd name="connsiteX334" fmla="*/ 8959839 w 12191999"/>
              <a:gd name="connsiteY334" fmla="*/ 3324374 h 4918294"/>
              <a:gd name="connsiteX335" fmla="*/ 8994907 w 12191999"/>
              <a:gd name="connsiteY335" fmla="*/ 3327368 h 4918294"/>
              <a:gd name="connsiteX336" fmla="*/ 9033971 w 12191999"/>
              <a:gd name="connsiteY336" fmla="*/ 3283605 h 4918294"/>
              <a:gd name="connsiteX337" fmla="*/ 9045655 w 12191999"/>
              <a:gd name="connsiteY337" fmla="*/ 3284603 h 4918294"/>
              <a:gd name="connsiteX338" fmla="*/ 9058346 w 12191999"/>
              <a:gd name="connsiteY338" fmla="*/ 3273914 h 4918294"/>
              <a:gd name="connsiteX339" fmla="*/ 9070033 w 12191999"/>
              <a:gd name="connsiteY339" fmla="*/ 3274912 h 4918294"/>
              <a:gd name="connsiteX340" fmla="*/ 9071032 w 12191999"/>
              <a:gd name="connsiteY340" fmla="*/ 3263221 h 4918294"/>
              <a:gd name="connsiteX341" fmla="*/ 9095410 w 12191999"/>
              <a:gd name="connsiteY341" fmla="*/ 3253527 h 4918294"/>
              <a:gd name="connsiteX342" fmla="*/ 9155853 w 12191999"/>
              <a:gd name="connsiteY342" fmla="*/ 3235143 h 4918294"/>
              <a:gd name="connsiteX343" fmla="*/ 9154855 w 12191999"/>
              <a:gd name="connsiteY343" fmla="*/ 3246830 h 4918294"/>
              <a:gd name="connsiteX344" fmla="*/ 9142169 w 12191999"/>
              <a:gd name="connsiteY344" fmla="*/ 3257523 h 4918294"/>
              <a:gd name="connsiteX345" fmla="*/ 9166545 w 12191999"/>
              <a:gd name="connsiteY345" fmla="*/ 3247828 h 4918294"/>
              <a:gd name="connsiteX346" fmla="*/ 9179234 w 12191999"/>
              <a:gd name="connsiteY346" fmla="*/ 3237136 h 4918294"/>
              <a:gd name="connsiteX347" fmla="*/ 9228983 w 12191999"/>
              <a:gd name="connsiteY347" fmla="*/ 3206060 h 4918294"/>
              <a:gd name="connsiteX348" fmla="*/ 9240674 w 12191999"/>
              <a:gd name="connsiteY348" fmla="*/ 3207058 h 4918294"/>
              <a:gd name="connsiteX349" fmla="*/ 9265052 w 12191999"/>
              <a:gd name="connsiteY349" fmla="*/ 3197367 h 4918294"/>
              <a:gd name="connsiteX350" fmla="*/ 9266051 w 12191999"/>
              <a:gd name="connsiteY350" fmla="*/ 3185675 h 4918294"/>
              <a:gd name="connsiteX351" fmla="*/ 9254360 w 12191999"/>
              <a:gd name="connsiteY351" fmla="*/ 3184676 h 4918294"/>
              <a:gd name="connsiteX352" fmla="*/ 9290427 w 12191999"/>
              <a:gd name="connsiteY352" fmla="*/ 3175982 h 4918294"/>
              <a:gd name="connsiteX353" fmla="*/ 9292423 w 12191999"/>
              <a:gd name="connsiteY353" fmla="*/ 3152602 h 4918294"/>
              <a:gd name="connsiteX354" fmla="*/ 9315801 w 12191999"/>
              <a:gd name="connsiteY354" fmla="*/ 3154598 h 4918294"/>
              <a:gd name="connsiteX355" fmla="*/ 9328489 w 12191999"/>
              <a:gd name="connsiteY355" fmla="*/ 3143906 h 4918294"/>
              <a:gd name="connsiteX356" fmla="*/ 9340180 w 12191999"/>
              <a:gd name="connsiteY356" fmla="*/ 3144904 h 4918294"/>
              <a:gd name="connsiteX357" fmla="*/ 9341177 w 12191999"/>
              <a:gd name="connsiteY357" fmla="*/ 3133217 h 4918294"/>
              <a:gd name="connsiteX358" fmla="*/ 9329487 w 12191999"/>
              <a:gd name="connsiteY358" fmla="*/ 3132219 h 4918294"/>
              <a:gd name="connsiteX359" fmla="*/ 9466054 w 12191999"/>
              <a:gd name="connsiteY359" fmla="*/ 3049683 h 4918294"/>
              <a:gd name="connsiteX360" fmla="*/ 9490434 w 12191999"/>
              <a:gd name="connsiteY360" fmla="*/ 3039987 h 4918294"/>
              <a:gd name="connsiteX361" fmla="*/ 9504120 w 12191999"/>
              <a:gd name="connsiteY361" fmla="*/ 3017609 h 4918294"/>
              <a:gd name="connsiteX362" fmla="*/ 9494943 w 12191999"/>
              <a:gd name="connsiteY362" fmla="*/ 3016824 h 4918294"/>
              <a:gd name="connsiteX363" fmla="*/ 9533891 w 12191999"/>
              <a:gd name="connsiteY363" fmla="*/ 2989977 h 4918294"/>
              <a:gd name="connsiteX364" fmla="*/ 9678750 w 12191999"/>
              <a:gd name="connsiteY364" fmla="*/ 2902995 h 4918294"/>
              <a:gd name="connsiteX365" fmla="*/ 9718811 w 12191999"/>
              <a:gd name="connsiteY365" fmla="*/ 2847542 h 4918294"/>
              <a:gd name="connsiteX366" fmla="*/ 9753876 w 12191999"/>
              <a:gd name="connsiteY366" fmla="*/ 2850536 h 4918294"/>
              <a:gd name="connsiteX367" fmla="*/ 9829006 w 12191999"/>
              <a:gd name="connsiteY367" fmla="*/ 2798075 h 4918294"/>
              <a:gd name="connsiteX368" fmla="*/ 9856376 w 12191999"/>
              <a:gd name="connsiteY368" fmla="*/ 2753315 h 4918294"/>
              <a:gd name="connsiteX369" fmla="*/ 9917819 w 12191999"/>
              <a:gd name="connsiteY369" fmla="*/ 2723236 h 4918294"/>
              <a:gd name="connsiteX370" fmla="*/ 9916822 w 12191999"/>
              <a:gd name="connsiteY370" fmla="*/ 2734926 h 4918294"/>
              <a:gd name="connsiteX371" fmla="*/ 9903135 w 12191999"/>
              <a:gd name="connsiteY371" fmla="*/ 2757308 h 4918294"/>
              <a:gd name="connsiteX372" fmla="*/ 9927511 w 12191999"/>
              <a:gd name="connsiteY372" fmla="*/ 2747615 h 4918294"/>
              <a:gd name="connsiteX373" fmla="*/ 9940200 w 12191999"/>
              <a:gd name="connsiteY373" fmla="*/ 2736922 h 4918294"/>
              <a:gd name="connsiteX374" fmla="*/ 9913827 w 12191999"/>
              <a:gd name="connsiteY374" fmla="*/ 2769995 h 4918294"/>
              <a:gd name="connsiteX375" fmla="*/ 9964576 w 12191999"/>
              <a:gd name="connsiteY375" fmla="*/ 2727228 h 4918294"/>
              <a:gd name="connsiteX376" fmla="*/ 9977263 w 12191999"/>
              <a:gd name="connsiteY376" fmla="*/ 2716538 h 4918294"/>
              <a:gd name="connsiteX377" fmla="*/ 10003636 w 12191999"/>
              <a:gd name="connsiteY377" fmla="*/ 2683463 h 4918294"/>
              <a:gd name="connsiteX378" fmla="*/ 9979258 w 12191999"/>
              <a:gd name="connsiteY378" fmla="*/ 2693158 h 4918294"/>
              <a:gd name="connsiteX379" fmla="*/ 9967570 w 12191999"/>
              <a:gd name="connsiteY379" fmla="*/ 2692160 h 4918294"/>
              <a:gd name="connsiteX380" fmla="*/ 10005633 w 12191999"/>
              <a:gd name="connsiteY380" fmla="*/ 2660086 h 4918294"/>
              <a:gd name="connsiteX381" fmla="*/ 9957878 w 12191999"/>
              <a:gd name="connsiteY381" fmla="*/ 2667784 h 4918294"/>
              <a:gd name="connsiteX382" fmla="*/ 10043695 w 12191999"/>
              <a:gd name="connsiteY382" fmla="*/ 2628012 h 4918294"/>
              <a:gd name="connsiteX383" fmla="*/ 10031009 w 12191999"/>
              <a:gd name="connsiteY383" fmla="*/ 2638707 h 4918294"/>
              <a:gd name="connsiteX384" fmla="*/ 10029013 w 12191999"/>
              <a:gd name="connsiteY384" fmla="*/ 2662082 h 4918294"/>
              <a:gd name="connsiteX385" fmla="*/ 10054384 w 12191999"/>
              <a:gd name="connsiteY385" fmla="*/ 2640700 h 4918294"/>
              <a:gd name="connsiteX386" fmla="*/ 10066077 w 12191999"/>
              <a:gd name="connsiteY386" fmla="*/ 2641698 h 4918294"/>
              <a:gd name="connsiteX387" fmla="*/ 10077768 w 12191999"/>
              <a:gd name="connsiteY387" fmla="*/ 2642699 h 4918294"/>
              <a:gd name="connsiteX388" fmla="*/ 10076770 w 12191999"/>
              <a:gd name="connsiteY388" fmla="*/ 2654385 h 4918294"/>
              <a:gd name="connsiteX389" fmla="*/ 10090453 w 12191999"/>
              <a:gd name="connsiteY389" fmla="*/ 2632005 h 4918294"/>
              <a:gd name="connsiteX390" fmla="*/ 10103142 w 12191999"/>
              <a:gd name="connsiteY390" fmla="*/ 2621313 h 4918294"/>
              <a:gd name="connsiteX391" fmla="*/ 10151897 w 12191999"/>
              <a:gd name="connsiteY391" fmla="*/ 2601929 h 4918294"/>
              <a:gd name="connsiteX392" fmla="*/ 10139208 w 12191999"/>
              <a:gd name="connsiteY392" fmla="*/ 2612616 h 4918294"/>
              <a:gd name="connsiteX393" fmla="*/ 10125522 w 12191999"/>
              <a:gd name="connsiteY393" fmla="*/ 2634999 h 4918294"/>
              <a:gd name="connsiteX394" fmla="*/ 10162586 w 12191999"/>
              <a:gd name="connsiteY394" fmla="*/ 2614613 h 4918294"/>
              <a:gd name="connsiteX395" fmla="*/ 10175274 w 12191999"/>
              <a:gd name="connsiteY395" fmla="*/ 2603923 h 4918294"/>
              <a:gd name="connsiteX396" fmla="*/ 10187963 w 12191999"/>
              <a:gd name="connsiteY396" fmla="*/ 2593231 h 4918294"/>
              <a:gd name="connsiteX397" fmla="*/ 10189956 w 12191999"/>
              <a:gd name="connsiteY397" fmla="*/ 2569853 h 4918294"/>
              <a:gd name="connsiteX398" fmla="*/ 10165581 w 12191999"/>
              <a:gd name="connsiteY398" fmla="*/ 2579544 h 4918294"/>
              <a:gd name="connsiteX399" fmla="*/ 10164582 w 12191999"/>
              <a:gd name="connsiteY399" fmla="*/ 2591235 h 4918294"/>
              <a:gd name="connsiteX400" fmla="*/ 10151897 w 12191999"/>
              <a:gd name="connsiteY400" fmla="*/ 2601929 h 4918294"/>
              <a:gd name="connsiteX401" fmla="*/ 10104140 w 12191999"/>
              <a:gd name="connsiteY401" fmla="*/ 2609622 h 4918294"/>
              <a:gd name="connsiteX402" fmla="*/ 10116829 w 12191999"/>
              <a:gd name="connsiteY402" fmla="*/ 2598933 h 4918294"/>
              <a:gd name="connsiteX403" fmla="*/ 10105138 w 12191999"/>
              <a:gd name="connsiteY403" fmla="*/ 2597937 h 4918294"/>
              <a:gd name="connsiteX404" fmla="*/ 10093450 w 12191999"/>
              <a:gd name="connsiteY404" fmla="*/ 2596937 h 4918294"/>
              <a:gd name="connsiteX405" fmla="*/ 10092453 w 12191999"/>
              <a:gd name="connsiteY405" fmla="*/ 2608624 h 4918294"/>
              <a:gd name="connsiteX406" fmla="*/ 10079761 w 12191999"/>
              <a:gd name="connsiteY406" fmla="*/ 2619316 h 4918294"/>
              <a:gd name="connsiteX407" fmla="*/ 10080762 w 12191999"/>
              <a:gd name="connsiteY407" fmla="*/ 2607626 h 4918294"/>
              <a:gd name="connsiteX408" fmla="*/ 10068074 w 12191999"/>
              <a:gd name="connsiteY408" fmla="*/ 2618318 h 4918294"/>
              <a:gd name="connsiteX409" fmla="*/ 10056383 w 12191999"/>
              <a:gd name="connsiteY409" fmla="*/ 2617320 h 4918294"/>
              <a:gd name="connsiteX410" fmla="*/ 10145197 w 12191999"/>
              <a:gd name="connsiteY410" fmla="*/ 2542480 h 4918294"/>
              <a:gd name="connsiteX411" fmla="*/ 10144198 w 12191999"/>
              <a:gd name="connsiteY411" fmla="*/ 2554170 h 4918294"/>
              <a:gd name="connsiteX412" fmla="*/ 10143201 w 12191999"/>
              <a:gd name="connsiteY412" fmla="*/ 2565861 h 4918294"/>
              <a:gd name="connsiteX413" fmla="*/ 10155889 w 12191999"/>
              <a:gd name="connsiteY413" fmla="*/ 2555168 h 4918294"/>
              <a:gd name="connsiteX414" fmla="*/ 10156887 w 12191999"/>
              <a:gd name="connsiteY414" fmla="*/ 2543478 h 4918294"/>
              <a:gd name="connsiteX415" fmla="*/ 10169573 w 12191999"/>
              <a:gd name="connsiteY415" fmla="*/ 2532786 h 4918294"/>
              <a:gd name="connsiteX416" fmla="*/ 10218327 w 12191999"/>
              <a:gd name="connsiteY416" fmla="*/ 2513401 h 4918294"/>
              <a:gd name="connsiteX417" fmla="*/ 10230018 w 12191999"/>
              <a:gd name="connsiteY417" fmla="*/ 2514399 h 4918294"/>
              <a:gd name="connsiteX418" fmla="*/ 10242705 w 12191999"/>
              <a:gd name="connsiteY418" fmla="*/ 2503707 h 4918294"/>
              <a:gd name="connsiteX419" fmla="*/ 10243705 w 12191999"/>
              <a:gd name="connsiteY419" fmla="*/ 2492016 h 4918294"/>
              <a:gd name="connsiteX420" fmla="*/ 10232014 w 12191999"/>
              <a:gd name="connsiteY420" fmla="*/ 2491018 h 4918294"/>
              <a:gd name="connsiteX421" fmla="*/ 10294453 w 12191999"/>
              <a:gd name="connsiteY421" fmla="*/ 2449253 h 4918294"/>
              <a:gd name="connsiteX422" fmla="*/ 10307140 w 12191999"/>
              <a:gd name="connsiteY422" fmla="*/ 2438560 h 4918294"/>
              <a:gd name="connsiteX423" fmla="*/ 10308139 w 12191999"/>
              <a:gd name="connsiteY423" fmla="*/ 2426871 h 4918294"/>
              <a:gd name="connsiteX424" fmla="*/ 10296446 w 12191999"/>
              <a:gd name="connsiteY424" fmla="*/ 2425873 h 4918294"/>
              <a:gd name="connsiteX425" fmla="*/ 10323822 w 12191999"/>
              <a:gd name="connsiteY425" fmla="*/ 2381110 h 4918294"/>
              <a:gd name="connsiteX426" fmla="*/ 10511140 w 12191999"/>
              <a:gd name="connsiteY426" fmla="*/ 2255809 h 4918294"/>
              <a:gd name="connsiteX427" fmla="*/ 10500450 w 12191999"/>
              <a:gd name="connsiteY427" fmla="*/ 2243124 h 4918294"/>
              <a:gd name="connsiteX428" fmla="*/ 10512138 w 12191999"/>
              <a:gd name="connsiteY428" fmla="*/ 2244119 h 4918294"/>
              <a:gd name="connsiteX429" fmla="*/ 10524827 w 12191999"/>
              <a:gd name="connsiteY429" fmla="*/ 2233427 h 4918294"/>
              <a:gd name="connsiteX430" fmla="*/ 10513136 w 12191999"/>
              <a:gd name="connsiteY430" fmla="*/ 2232428 h 4918294"/>
              <a:gd name="connsiteX431" fmla="*/ 10624329 w 12191999"/>
              <a:gd name="connsiteY431" fmla="*/ 2171277 h 4918294"/>
              <a:gd name="connsiteX432" fmla="*/ 10614638 w 12191999"/>
              <a:gd name="connsiteY432" fmla="*/ 2146897 h 4918294"/>
              <a:gd name="connsiteX433" fmla="*/ 10639014 w 12191999"/>
              <a:gd name="connsiteY433" fmla="*/ 2137205 h 4918294"/>
              <a:gd name="connsiteX434" fmla="*/ 10664388 w 12191999"/>
              <a:gd name="connsiteY434" fmla="*/ 2115820 h 4918294"/>
              <a:gd name="connsiteX435" fmla="*/ 10663390 w 12191999"/>
              <a:gd name="connsiteY435" fmla="*/ 2127511 h 4918294"/>
              <a:gd name="connsiteX436" fmla="*/ 10675083 w 12191999"/>
              <a:gd name="connsiteY436" fmla="*/ 2128509 h 4918294"/>
              <a:gd name="connsiteX437" fmla="*/ 10688766 w 12191999"/>
              <a:gd name="connsiteY437" fmla="*/ 2106127 h 4918294"/>
              <a:gd name="connsiteX438" fmla="*/ 10689765 w 12191999"/>
              <a:gd name="connsiteY438" fmla="*/ 2094439 h 4918294"/>
              <a:gd name="connsiteX439" fmla="*/ 10759801 w 12191999"/>
              <a:gd name="connsiteY439" fmla="*/ 2033726 h 4918294"/>
              <a:gd name="connsiteX440" fmla="*/ 10764029 w 12191999"/>
              <a:gd name="connsiteY440" fmla="*/ 2028097 h 4918294"/>
              <a:gd name="connsiteX441" fmla="*/ 10764079 w 12191999"/>
              <a:gd name="connsiteY441" fmla="*/ 2028067 h 4918294"/>
              <a:gd name="connsiteX442" fmla="*/ 10764095 w 12191999"/>
              <a:gd name="connsiteY442" fmla="*/ 2028009 h 4918294"/>
              <a:gd name="connsiteX443" fmla="*/ 10768829 w 12191999"/>
              <a:gd name="connsiteY443" fmla="*/ 2021710 h 4918294"/>
              <a:gd name="connsiteX444" fmla="*/ 10766888 w 12191999"/>
              <a:gd name="connsiteY444" fmla="*/ 2018601 h 4918294"/>
              <a:gd name="connsiteX445" fmla="*/ 10764095 w 12191999"/>
              <a:gd name="connsiteY445" fmla="*/ 2028009 h 4918294"/>
              <a:gd name="connsiteX446" fmla="*/ 10764029 w 12191999"/>
              <a:gd name="connsiteY446" fmla="*/ 2028097 h 4918294"/>
              <a:gd name="connsiteX447" fmla="*/ 10758610 w 12191999"/>
              <a:gd name="connsiteY447" fmla="*/ 2031509 h 4918294"/>
              <a:gd name="connsiteX448" fmla="*/ 10729824 w 12191999"/>
              <a:gd name="connsiteY448" fmla="*/ 2038985 h 4918294"/>
              <a:gd name="connsiteX449" fmla="*/ 10702454 w 12191999"/>
              <a:gd name="connsiteY449" fmla="*/ 2083748 h 4918294"/>
              <a:gd name="connsiteX450" fmla="*/ 10715139 w 12191999"/>
              <a:gd name="connsiteY450" fmla="*/ 2073055 h 4918294"/>
              <a:gd name="connsiteX451" fmla="*/ 10716136 w 12191999"/>
              <a:gd name="connsiteY451" fmla="*/ 2061364 h 4918294"/>
              <a:gd name="connsiteX452" fmla="*/ 10704450 w 12191999"/>
              <a:gd name="connsiteY452" fmla="*/ 2060367 h 4918294"/>
              <a:gd name="connsiteX453" fmla="*/ 10691761 w 12191999"/>
              <a:gd name="connsiteY453" fmla="*/ 2071059 h 4918294"/>
              <a:gd name="connsiteX454" fmla="*/ 10692759 w 12191999"/>
              <a:gd name="connsiteY454" fmla="*/ 2059372 h 4918294"/>
              <a:gd name="connsiteX455" fmla="*/ 10705445 w 12191999"/>
              <a:gd name="connsiteY455" fmla="*/ 2048680 h 4918294"/>
              <a:gd name="connsiteX456" fmla="*/ 10693758 w 12191999"/>
              <a:gd name="connsiteY456" fmla="*/ 2047681 h 4918294"/>
              <a:gd name="connsiteX457" fmla="*/ 10681069 w 12191999"/>
              <a:gd name="connsiteY457" fmla="*/ 2058370 h 4918294"/>
              <a:gd name="connsiteX458" fmla="*/ 10668380 w 12191999"/>
              <a:gd name="connsiteY458" fmla="*/ 2069065 h 4918294"/>
              <a:gd name="connsiteX459" fmla="*/ 10682067 w 12191999"/>
              <a:gd name="connsiteY459" fmla="*/ 2046685 h 4918294"/>
              <a:gd name="connsiteX460" fmla="*/ 10694756 w 12191999"/>
              <a:gd name="connsiteY460" fmla="*/ 2035991 h 4918294"/>
              <a:gd name="connsiteX461" fmla="*/ 10707444 w 12191999"/>
              <a:gd name="connsiteY461" fmla="*/ 2025298 h 4918294"/>
              <a:gd name="connsiteX462" fmla="*/ 10732818 w 12191999"/>
              <a:gd name="connsiteY462" fmla="*/ 2003916 h 4918294"/>
              <a:gd name="connsiteX463" fmla="*/ 10709440 w 12191999"/>
              <a:gd name="connsiteY463" fmla="*/ 2001920 h 4918294"/>
              <a:gd name="connsiteX464" fmla="*/ 10697749 w 12191999"/>
              <a:gd name="connsiteY464" fmla="*/ 2000922 h 4918294"/>
              <a:gd name="connsiteX465" fmla="*/ 10760186 w 12191999"/>
              <a:gd name="connsiteY465" fmla="*/ 1959154 h 4918294"/>
              <a:gd name="connsiteX466" fmla="*/ 10759190 w 12191999"/>
              <a:gd name="connsiteY466" fmla="*/ 1970844 h 4918294"/>
              <a:gd name="connsiteX467" fmla="*/ 10770880 w 12191999"/>
              <a:gd name="connsiteY467" fmla="*/ 1971842 h 4918294"/>
              <a:gd name="connsiteX468" fmla="*/ 10771879 w 12191999"/>
              <a:gd name="connsiteY468" fmla="*/ 1960153 h 4918294"/>
              <a:gd name="connsiteX469" fmla="*/ 10772876 w 12191999"/>
              <a:gd name="connsiteY469" fmla="*/ 1948462 h 4918294"/>
              <a:gd name="connsiteX470" fmla="*/ 10785565 w 12191999"/>
              <a:gd name="connsiteY470" fmla="*/ 1937773 h 4918294"/>
              <a:gd name="connsiteX471" fmla="*/ 10823628 w 12191999"/>
              <a:gd name="connsiteY471" fmla="*/ 1905696 h 4918294"/>
              <a:gd name="connsiteX472" fmla="*/ 10829616 w 12191999"/>
              <a:gd name="connsiteY472" fmla="*/ 1835560 h 4918294"/>
              <a:gd name="connsiteX473" fmla="*/ 10789557 w 12191999"/>
              <a:gd name="connsiteY473" fmla="*/ 1891014 h 4918294"/>
              <a:gd name="connsiteX474" fmla="*/ 10791554 w 12191999"/>
              <a:gd name="connsiteY474" fmla="*/ 1867633 h 4918294"/>
              <a:gd name="connsiteX475" fmla="*/ 10779863 w 12191999"/>
              <a:gd name="connsiteY475" fmla="*/ 1866635 h 4918294"/>
              <a:gd name="connsiteX476" fmla="*/ 10881365 w 12191999"/>
              <a:gd name="connsiteY476" fmla="*/ 1781103 h 4918294"/>
              <a:gd name="connsiteX477" fmla="*/ 10991233 w 12191999"/>
              <a:gd name="connsiteY477" fmla="*/ 1686017 h 4918294"/>
              <a:gd name="connsiteX478" fmla="*/ 10957694 w 12191999"/>
              <a:gd name="connsiteY478" fmla="*/ 1714354 h 4918294"/>
              <a:gd name="connsiteX479" fmla="*/ 10969178 w 12191999"/>
              <a:gd name="connsiteY479" fmla="*/ 1717954 h 4918294"/>
              <a:gd name="connsiteX480" fmla="*/ 11062090 w 12191999"/>
              <a:gd name="connsiteY480" fmla="*/ 1627458 h 4918294"/>
              <a:gd name="connsiteX481" fmla="*/ 11060058 w 12191999"/>
              <a:gd name="connsiteY481" fmla="*/ 1627864 h 4918294"/>
              <a:gd name="connsiteX482" fmla="*/ 11000303 w 12191999"/>
              <a:gd name="connsiteY482" fmla="*/ 1678352 h 4918294"/>
              <a:gd name="connsiteX483" fmla="*/ 11019926 w 12191999"/>
              <a:gd name="connsiteY483" fmla="*/ 1675191 h 4918294"/>
              <a:gd name="connsiteX484" fmla="*/ 11062090 w 12191999"/>
              <a:gd name="connsiteY484" fmla="*/ 1627458 h 4918294"/>
              <a:gd name="connsiteX485" fmla="*/ 11183371 w 12191999"/>
              <a:gd name="connsiteY485" fmla="*/ 1503876 h 4918294"/>
              <a:gd name="connsiteX486" fmla="*/ 11150356 w 12191999"/>
              <a:gd name="connsiteY486" fmla="*/ 1542128 h 4918294"/>
              <a:gd name="connsiteX487" fmla="*/ 11148801 w 12191999"/>
              <a:gd name="connsiteY487" fmla="*/ 1544896 h 4918294"/>
              <a:gd name="connsiteX488" fmla="*/ 11144202 w 12191999"/>
              <a:gd name="connsiteY488" fmla="*/ 1549256 h 4918294"/>
              <a:gd name="connsiteX489" fmla="*/ 11136763 w 12191999"/>
              <a:gd name="connsiteY489" fmla="*/ 1557876 h 4918294"/>
              <a:gd name="connsiteX490" fmla="*/ 11137675 w 12191999"/>
              <a:gd name="connsiteY490" fmla="*/ 1558846 h 4918294"/>
              <a:gd name="connsiteX491" fmla="*/ 11160492 w 12191999"/>
              <a:gd name="connsiteY491" fmla="*/ 1545892 h 4918294"/>
              <a:gd name="connsiteX492" fmla="*/ 11145593 w 12191999"/>
              <a:gd name="connsiteY492" fmla="*/ 1565228 h 4918294"/>
              <a:gd name="connsiteX493" fmla="*/ 11158151 w 12191999"/>
              <a:gd name="connsiteY493" fmla="*/ 1569167 h 4918294"/>
              <a:gd name="connsiteX494" fmla="*/ 11158768 w 12191999"/>
              <a:gd name="connsiteY494" fmla="*/ 1568557 h 4918294"/>
              <a:gd name="connsiteX495" fmla="*/ 1646467 w 12191999"/>
              <a:gd name="connsiteY495" fmla="*/ 1379722 h 4918294"/>
              <a:gd name="connsiteX496" fmla="*/ 1648820 w 12191999"/>
              <a:gd name="connsiteY496" fmla="*/ 1381347 h 4918294"/>
              <a:gd name="connsiteX497" fmla="*/ 1659512 w 12191999"/>
              <a:gd name="connsiteY497" fmla="*/ 1394036 h 4918294"/>
              <a:gd name="connsiteX498" fmla="*/ 1670579 w 12191999"/>
              <a:gd name="connsiteY498" fmla="*/ 1402341 h 4918294"/>
              <a:gd name="connsiteX499" fmla="*/ 1680894 w 12191999"/>
              <a:gd name="connsiteY499" fmla="*/ 1419409 h 4918294"/>
              <a:gd name="connsiteX500" fmla="*/ 11292636 w 12191999"/>
              <a:gd name="connsiteY500" fmla="*/ 1377280 h 4918294"/>
              <a:gd name="connsiteX501" fmla="*/ 11248747 w 12191999"/>
              <a:gd name="connsiteY501" fmla="*/ 1428129 h 4918294"/>
              <a:gd name="connsiteX502" fmla="*/ 11253297 w 12191999"/>
              <a:gd name="connsiteY502" fmla="*/ 1424296 h 4918294"/>
              <a:gd name="connsiteX503" fmla="*/ 11292358 w 12191999"/>
              <a:gd name="connsiteY503" fmla="*/ 1380530 h 4918294"/>
              <a:gd name="connsiteX504" fmla="*/ 1638316 w 12191999"/>
              <a:gd name="connsiteY504" fmla="*/ 1369815 h 4918294"/>
              <a:gd name="connsiteX505" fmla="*/ 1645389 w 12191999"/>
              <a:gd name="connsiteY505" fmla="*/ 1378480 h 4918294"/>
              <a:gd name="connsiteX506" fmla="*/ 1646467 w 12191999"/>
              <a:gd name="connsiteY506" fmla="*/ 1379722 h 4918294"/>
              <a:gd name="connsiteX507" fmla="*/ 1639092 w 12191999"/>
              <a:gd name="connsiteY507" fmla="*/ 1374631 h 4918294"/>
              <a:gd name="connsiteX508" fmla="*/ 11346000 w 12191999"/>
              <a:gd name="connsiteY508" fmla="*/ 1315449 h 4918294"/>
              <a:gd name="connsiteX509" fmla="*/ 11317422 w 12191999"/>
              <a:gd name="connsiteY509" fmla="*/ 1348563 h 4918294"/>
              <a:gd name="connsiteX510" fmla="*/ 11331418 w 12191999"/>
              <a:gd name="connsiteY510" fmla="*/ 1336768 h 4918294"/>
              <a:gd name="connsiteX511" fmla="*/ 11343108 w 12191999"/>
              <a:gd name="connsiteY511" fmla="*/ 1337766 h 4918294"/>
              <a:gd name="connsiteX512" fmla="*/ 11355794 w 12191999"/>
              <a:gd name="connsiteY512" fmla="*/ 1327074 h 4918294"/>
              <a:gd name="connsiteX513" fmla="*/ 1560691 w 12191999"/>
              <a:gd name="connsiteY513" fmla="*/ 1303019 h 4918294"/>
              <a:gd name="connsiteX514" fmla="*/ 1561295 w 12191999"/>
              <a:gd name="connsiteY514" fmla="*/ 1303226 h 4918294"/>
              <a:gd name="connsiteX515" fmla="*/ 1561253 w 12191999"/>
              <a:gd name="connsiteY515" fmla="*/ 1303716 h 4918294"/>
              <a:gd name="connsiteX516" fmla="*/ 1550603 w 12191999"/>
              <a:gd name="connsiteY516" fmla="*/ 1290538 h 4918294"/>
              <a:gd name="connsiteX517" fmla="*/ 1560691 w 12191999"/>
              <a:gd name="connsiteY517" fmla="*/ 1303019 h 4918294"/>
              <a:gd name="connsiteX518" fmla="*/ 1555575 w 12191999"/>
              <a:gd name="connsiteY518" fmla="*/ 1301267 h 4918294"/>
              <a:gd name="connsiteX519" fmla="*/ 1550603 w 12191999"/>
              <a:gd name="connsiteY519" fmla="*/ 1290538 h 4918294"/>
              <a:gd name="connsiteX520" fmla="*/ 1575269 w 12191999"/>
              <a:gd name="connsiteY520" fmla="*/ 1139573 h 4918294"/>
              <a:gd name="connsiteX521" fmla="*/ 1586311 w 12191999"/>
              <a:gd name="connsiteY521" fmla="*/ 1152291 h 4918294"/>
              <a:gd name="connsiteX522" fmla="*/ 1585960 w 12191999"/>
              <a:gd name="connsiteY522" fmla="*/ 1152262 h 4918294"/>
              <a:gd name="connsiteX523" fmla="*/ 1575269 w 12191999"/>
              <a:gd name="connsiteY523" fmla="*/ 1139573 h 4918294"/>
              <a:gd name="connsiteX524" fmla="*/ 0 w 12191999"/>
              <a:gd name="connsiteY524" fmla="*/ 536668 h 4918294"/>
              <a:gd name="connsiteX525" fmla="*/ 144140 w 12191999"/>
              <a:gd name="connsiteY525" fmla="*/ 796951 h 4918294"/>
              <a:gd name="connsiteX526" fmla="*/ 4902291 w 12191999"/>
              <a:gd name="connsiteY526" fmla="*/ 4096522 h 4918294"/>
              <a:gd name="connsiteX527" fmla="*/ 5344496 w 12191999"/>
              <a:gd name="connsiteY527" fmla="*/ 4157829 h 4918294"/>
              <a:gd name="connsiteX528" fmla="*/ 5355188 w 12191999"/>
              <a:gd name="connsiteY528" fmla="*/ 4170517 h 4918294"/>
              <a:gd name="connsiteX529" fmla="*/ 5390259 w 12191999"/>
              <a:gd name="connsiteY529" fmla="*/ 4173512 h 4918294"/>
              <a:gd name="connsiteX530" fmla="*/ 5402942 w 12191999"/>
              <a:gd name="connsiteY530" fmla="*/ 4162819 h 4918294"/>
              <a:gd name="connsiteX531" fmla="*/ 5730250 w 12191999"/>
              <a:gd name="connsiteY531" fmla="*/ 4190766 h 4918294"/>
              <a:gd name="connsiteX532" fmla="*/ 6496052 w 12191999"/>
              <a:gd name="connsiteY532" fmla="*/ 4185508 h 4918294"/>
              <a:gd name="connsiteX533" fmla="*/ 8875442 w 12191999"/>
              <a:gd name="connsiteY533" fmla="*/ 3623313 h 4918294"/>
              <a:gd name="connsiteX534" fmla="*/ 10083891 w 12191999"/>
              <a:gd name="connsiteY534" fmla="*/ 2984688 h 4918294"/>
              <a:gd name="connsiteX535" fmla="*/ 10070204 w 12191999"/>
              <a:gd name="connsiteY535" fmla="*/ 3007068 h 4918294"/>
              <a:gd name="connsiteX536" fmla="*/ 10244836 w 12191999"/>
              <a:gd name="connsiteY536" fmla="*/ 2892456 h 4918294"/>
              <a:gd name="connsiteX537" fmla="*/ 10333650 w 12191999"/>
              <a:gd name="connsiteY537" fmla="*/ 2817616 h 4918294"/>
              <a:gd name="connsiteX538" fmla="*/ 10611777 w 12191999"/>
              <a:gd name="connsiteY538" fmla="*/ 2594098 h 4918294"/>
              <a:gd name="connsiteX539" fmla="*/ 10713274 w 12191999"/>
              <a:gd name="connsiteY539" fmla="*/ 2508562 h 4918294"/>
              <a:gd name="connsiteX540" fmla="*/ 11549947 w 12191999"/>
              <a:gd name="connsiteY540" fmla="*/ 1673345 h 4918294"/>
              <a:gd name="connsiteX541" fmla="*/ 11361343 w 12191999"/>
              <a:gd name="connsiteY541" fmla="*/ 1951612 h 4918294"/>
              <a:gd name="connsiteX542" fmla="*/ 11298902 w 12191999"/>
              <a:gd name="connsiteY542" fmla="*/ 1993378 h 4918294"/>
              <a:gd name="connsiteX543" fmla="*/ 11086918 w 12191999"/>
              <a:gd name="connsiteY543" fmla="*/ 2269649 h 4918294"/>
              <a:gd name="connsiteX544" fmla="*/ 11198111 w 12191999"/>
              <a:gd name="connsiteY544" fmla="*/ 2208492 h 4918294"/>
              <a:gd name="connsiteX545" fmla="*/ 11382725 w 12191999"/>
              <a:gd name="connsiteY545" fmla="*/ 1976986 h 4918294"/>
              <a:gd name="connsiteX546" fmla="*/ 11445164 w 12191999"/>
              <a:gd name="connsiteY546" fmla="*/ 1935218 h 4918294"/>
              <a:gd name="connsiteX547" fmla="*/ 11567339 w 12191999"/>
              <a:gd name="connsiteY547" fmla="*/ 1745482 h 4918294"/>
              <a:gd name="connsiteX548" fmla="*/ 11723581 w 12191999"/>
              <a:gd name="connsiteY548" fmla="*/ 1570426 h 4918294"/>
              <a:gd name="connsiteX549" fmla="*/ 11740265 w 12191999"/>
              <a:gd name="connsiteY549" fmla="*/ 1512976 h 4918294"/>
              <a:gd name="connsiteX550" fmla="*/ 11817385 w 12191999"/>
              <a:gd name="connsiteY550" fmla="*/ 1437137 h 4918294"/>
              <a:gd name="connsiteX551" fmla="*/ 11896508 w 12191999"/>
              <a:gd name="connsiteY551" fmla="*/ 1337919 h 4918294"/>
              <a:gd name="connsiteX552" fmla="*/ 11931860 w 12191999"/>
              <a:gd name="connsiteY552" fmla="*/ 1199640 h 4918294"/>
              <a:gd name="connsiteX553" fmla="*/ 11893800 w 12191999"/>
              <a:gd name="connsiteY553" fmla="*/ 1231713 h 4918294"/>
              <a:gd name="connsiteX554" fmla="*/ 12143088 w 12191999"/>
              <a:gd name="connsiteY554" fmla="*/ 856843 h 4918294"/>
              <a:gd name="connsiteX555" fmla="*/ 12191999 w 12191999"/>
              <a:gd name="connsiteY555" fmla="*/ 771850 h 4918294"/>
              <a:gd name="connsiteX556" fmla="*/ 12191999 w 12191999"/>
              <a:gd name="connsiteY556" fmla="*/ 1296078 h 4918294"/>
              <a:gd name="connsiteX557" fmla="*/ 12121249 w 12191999"/>
              <a:gd name="connsiteY557" fmla="*/ 1386405 h 4918294"/>
              <a:gd name="connsiteX558" fmla="*/ 11977905 w 12191999"/>
              <a:gd name="connsiteY558" fmla="*/ 1605174 h 4918294"/>
              <a:gd name="connsiteX559" fmla="*/ 12148850 w 12191999"/>
              <a:gd name="connsiteY559" fmla="*/ 1413819 h 4918294"/>
              <a:gd name="connsiteX560" fmla="*/ 12191999 w 12191999"/>
              <a:gd name="connsiteY560" fmla="*/ 1351678 h 4918294"/>
              <a:gd name="connsiteX561" fmla="*/ 12191999 w 12191999"/>
              <a:gd name="connsiteY561" fmla="*/ 1483816 h 4918294"/>
              <a:gd name="connsiteX562" fmla="*/ 12183485 w 12191999"/>
              <a:gd name="connsiteY562" fmla="*/ 1495765 h 4918294"/>
              <a:gd name="connsiteX563" fmla="*/ 12033953 w 12191999"/>
              <a:gd name="connsiteY563" fmla="*/ 1693077 h 4918294"/>
              <a:gd name="connsiteX564" fmla="*/ 12026614 w 12191999"/>
              <a:gd name="connsiteY564" fmla="*/ 1721783 h 4918294"/>
              <a:gd name="connsiteX565" fmla="*/ 12171919 w 12191999"/>
              <a:gd name="connsiteY565" fmla="*/ 1680411 h 4918294"/>
              <a:gd name="connsiteX566" fmla="*/ 12191999 w 12191999"/>
              <a:gd name="connsiteY566" fmla="*/ 1654166 h 4918294"/>
              <a:gd name="connsiteX567" fmla="*/ 12191999 w 12191999"/>
              <a:gd name="connsiteY567" fmla="*/ 2184304 h 4918294"/>
              <a:gd name="connsiteX568" fmla="*/ 12007583 w 12191999"/>
              <a:gd name="connsiteY568" fmla="*/ 2398214 h 4918294"/>
              <a:gd name="connsiteX569" fmla="*/ 10704320 w 12191999"/>
              <a:gd name="connsiteY569" fmla="*/ 3466734 h 4918294"/>
              <a:gd name="connsiteX570" fmla="*/ 9973580 w 12191999"/>
              <a:gd name="connsiteY570" fmla="*/ 3951920 h 4918294"/>
              <a:gd name="connsiteX571" fmla="*/ 9588562 w 12191999"/>
              <a:gd name="connsiteY571" fmla="*/ 4109720 h 4918294"/>
              <a:gd name="connsiteX572" fmla="*/ 8846521 w 12191999"/>
              <a:gd name="connsiteY572" fmla="*/ 4383707 h 4918294"/>
              <a:gd name="connsiteX573" fmla="*/ 9186789 w 12191999"/>
              <a:gd name="connsiteY573" fmla="*/ 4349203 h 4918294"/>
              <a:gd name="connsiteX574" fmla="*/ 8086192 w 12191999"/>
              <a:gd name="connsiteY574" fmla="*/ 4700137 h 4918294"/>
              <a:gd name="connsiteX575" fmla="*/ 8210254 w 12191999"/>
              <a:gd name="connsiteY575" fmla="*/ 4564056 h 4918294"/>
              <a:gd name="connsiteX576" fmla="*/ 7872764 w 12191999"/>
              <a:gd name="connsiteY576" fmla="*/ 4623244 h 4918294"/>
              <a:gd name="connsiteX577" fmla="*/ 7854476 w 12191999"/>
              <a:gd name="connsiteY577" fmla="*/ 4665683 h 4918294"/>
              <a:gd name="connsiteX578" fmla="*/ 7781433 w 12191999"/>
              <a:gd name="connsiteY578" fmla="*/ 4776786 h 4918294"/>
              <a:gd name="connsiteX579" fmla="*/ 6915523 w 12191999"/>
              <a:gd name="connsiteY579" fmla="*/ 4898411 h 4918294"/>
              <a:gd name="connsiteX580" fmla="*/ 6177689 w 12191999"/>
              <a:gd name="connsiteY580" fmla="*/ 4894081 h 4918294"/>
              <a:gd name="connsiteX581" fmla="*/ 6119865 w 12191999"/>
              <a:gd name="connsiteY581" fmla="*/ 4884256 h 4918294"/>
              <a:gd name="connsiteX582" fmla="*/ 6065355 w 12191999"/>
              <a:gd name="connsiteY582" fmla="*/ 4835601 h 4918294"/>
              <a:gd name="connsiteX583" fmla="*/ 6123299 w 12191999"/>
              <a:gd name="connsiteY583" fmla="*/ 4786768 h 4918294"/>
              <a:gd name="connsiteX584" fmla="*/ 6329212 w 12191999"/>
              <a:gd name="connsiteY584" fmla="*/ 4779905 h 4918294"/>
              <a:gd name="connsiteX585" fmla="*/ 6404500 w 12191999"/>
              <a:gd name="connsiteY585" fmla="*/ 4756997 h 4918294"/>
              <a:gd name="connsiteX586" fmla="*/ 6158223 w 12191999"/>
              <a:gd name="connsiteY586" fmla="*/ 4721301 h 4918294"/>
              <a:gd name="connsiteX587" fmla="*/ 4932569 w 12191999"/>
              <a:gd name="connsiteY587" fmla="*/ 4704652 h 4918294"/>
              <a:gd name="connsiteX588" fmla="*/ 3490183 w 12191999"/>
              <a:gd name="connsiteY588" fmla="*/ 4249035 h 4918294"/>
              <a:gd name="connsiteX589" fmla="*/ 1296909 w 12191999"/>
              <a:gd name="connsiteY589" fmla="*/ 2854155 h 4918294"/>
              <a:gd name="connsiteX590" fmla="*/ 117554 w 12191999"/>
              <a:gd name="connsiteY590" fmla="*/ 1407044 h 4918294"/>
              <a:gd name="connsiteX591" fmla="*/ 0 w 12191999"/>
              <a:gd name="connsiteY591" fmla="*/ 1205606 h 4918294"/>
              <a:gd name="connsiteX592" fmla="*/ 468014 w 12191999"/>
              <a:gd name="connsiteY592" fmla="*/ 256118 h 4918294"/>
              <a:gd name="connsiteX593" fmla="*/ 473197 w 12191999"/>
              <a:gd name="connsiteY593" fmla="*/ 256561 h 4918294"/>
              <a:gd name="connsiteX594" fmla="*/ 472199 w 12191999"/>
              <a:gd name="connsiteY594" fmla="*/ 268251 h 4918294"/>
              <a:gd name="connsiteX595" fmla="*/ 864890 w 12191999"/>
              <a:gd name="connsiteY595" fmla="*/ 0 h 4918294"/>
              <a:gd name="connsiteX596" fmla="*/ 12191999 w 12191999"/>
              <a:gd name="connsiteY596" fmla="*/ 0 h 4918294"/>
              <a:gd name="connsiteX597" fmla="*/ 12191999 w 12191999"/>
              <a:gd name="connsiteY597" fmla="*/ 74354 h 4918294"/>
              <a:gd name="connsiteX598" fmla="*/ 12050253 w 12191999"/>
              <a:gd name="connsiteY598" fmla="*/ 333266 h 4918294"/>
              <a:gd name="connsiteX599" fmla="*/ 11904381 w 12191999"/>
              <a:gd name="connsiteY599" fmla="*/ 576841 h 4918294"/>
              <a:gd name="connsiteX600" fmla="*/ 11885535 w 12191999"/>
              <a:gd name="connsiteY600" fmla="*/ 651987 h 4918294"/>
              <a:gd name="connsiteX601" fmla="*/ 12024612 w 12191999"/>
              <a:gd name="connsiteY601" fmla="*/ 458163 h 4918294"/>
              <a:gd name="connsiteX602" fmla="*/ 12044257 w 12191999"/>
              <a:gd name="connsiteY602" fmla="*/ 437921 h 4918294"/>
              <a:gd name="connsiteX603" fmla="*/ 12114069 w 12191999"/>
              <a:gd name="connsiteY603" fmla="*/ 296744 h 4918294"/>
              <a:gd name="connsiteX604" fmla="*/ 12191999 w 12191999"/>
              <a:gd name="connsiteY604" fmla="*/ 106100 h 4918294"/>
              <a:gd name="connsiteX605" fmla="*/ 12191999 w 12191999"/>
              <a:gd name="connsiteY605" fmla="*/ 583438 h 4918294"/>
              <a:gd name="connsiteX606" fmla="*/ 12162956 w 12191999"/>
              <a:gd name="connsiteY606" fmla="*/ 638154 h 4918294"/>
              <a:gd name="connsiteX607" fmla="*/ 11881399 w 12191999"/>
              <a:gd name="connsiteY607" fmla="*/ 1101133 h 4918294"/>
              <a:gd name="connsiteX608" fmla="*/ 11884393 w 12191999"/>
              <a:gd name="connsiteY608" fmla="*/ 1066065 h 4918294"/>
              <a:gd name="connsiteX609" fmla="*/ 11774906 w 12191999"/>
              <a:gd name="connsiteY609" fmla="*/ 1245113 h 4918294"/>
              <a:gd name="connsiteX610" fmla="*/ 11627360 w 12191999"/>
              <a:gd name="connsiteY610" fmla="*/ 1456236 h 4918294"/>
              <a:gd name="connsiteX611" fmla="*/ 11534555 w 12191999"/>
              <a:gd name="connsiteY611" fmla="*/ 1577831 h 4918294"/>
              <a:gd name="connsiteX612" fmla="*/ 11522863 w 12191999"/>
              <a:gd name="connsiteY612" fmla="*/ 1576833 h 4918294"/>
              <a:gd name="connsiteX613" fmla="*/ 11521868 w 12191999"/>
              <a:gd name="connsiteY613" fmla="*/ 1588523 h 4918294"/>
              <a:gd name="connsiteX614" fmla="*/ 11509179 w 12191999"/>
              <a:gd name="connsiteY614" fmla="*/ 1599216 h 4918294"/>
              <a:gd name="connsiteX615" fmla="*/ 11495491 w 12191999"/>
              <a:gd name="connsiteY615" fmla="*/ 1621595 h 4918294"/>
              <a:gd name="connsiteX616" fmla="*/ 11455435 w 12191999"/>
              <a:gd name="connsiteY616" fmla="*/ 1677050 h 4918294"/>
              <a:gd name="connsiteX617" fmla="*/ 11310880 w 12191999"/>
              <a:gd name="connsiteY617" fmla="*/ 1853105 h 4918294"/>
              <a:gd name="connsiteX618" fmla="*/ 11246444 w 12191999"/>
              <a:gd name="connsiteY618" fmla="*/ 1918253 h 4918294"/>
              <a:gd name="connsiteX619" fmla="*/ 11103886 w 12191999"/>
              <a:gd name="connsiteY619" fmla="*/ 2070924 h 4918294"/>
              <a:gd name="connsiteX620" fmla="*/ 11104884 w 12191999"/>
              <a:gd name="connsiteY620" fmla="*/ 2059234 h 4918294"/>
              <a:gd name="connsiteX621" fmla="*/ 11078512 w 12191999"/>
              <a:gd name="connsiteY621" fmla="*/ 2092306 h 4918294"/>
              <a:gd name="connsiteX622" fmla="*/ 8875442 w 12191999"/>
              <a:gd name="connsiteY622" fmla="*/ 3623313 h 4918294"/>
              <a:gd name="connsiteX623" fmla="*/ 5794683 w 12191999"/>
              <a:gd name="connsiteY623" fmla="*/ 4125621 h 4918294"/>
              <a:gd name="connsiteX624" fmla="*/ 5796679 w 12191999"/>
              <a:gd name="connsiteY624" fmla="*/ 4102240 h 4918294"/>
              <a:gd name="connsiteX625" fmla="*/ 6146654 w 12191999"/>
              <a:gd name="connsiteY625" fmla="*/ 4002603 h 4918294"/>
              <a:gd name="connsiteX626" fmla="*/ 6100892 w 12191999"/>
              <a:gd name="connsiteY626" fmla="*/ 3986920 h 4918294"/>
              <a:gd name="connsiteX627" fmla="*/ 6313301 w 12191999"/>
              <a:gd name="connsiteY627" fmla="*/ 3981505 h 4918294"/>
              <a:gd name="connsiteX628" fmla="*/ 6470255 w 12191999"/>
              <a:gd name="connsiteY628" fmla="*/ 3936032 h 4918294"/>
              <a:gd name="connsiteX629" fmla="*/ 6355356 w 12191999"/>
              <a:gd name="connsiteY629" fmla="*/ 3902673 h 4918294"/>
              <a:gd name="connsiteX630" fmla="*/ 6368044 w 12191999"/>
              <a:gd name="connsiteY630" fmla="*/ 3891981 h 4918294"/>
              <a:gd name="connsiteX631" fmla="*/ 6379731 w 12191999"/>
              <a:gd name="connsiteY631" fmla="*/ 3892979 h 4918294"/>
              <a:gd name="connsiteX632" fmla="*/ 6391424 w 12191999"/>
              <a:gd name="connsiteY632" fmla="*/ 3893977 h 4918294"/>
              <a:gd name="connsiteX633" fmla="*/ 6414801 w 12191999"/>
              <a:gd name="connsiteY633" fmla="*/ 3895973 h 4918294"/>
              <a:gd name="connsiteX634" fmla="*/ 6404111 w 12191999"/>
              <a:gd name="connsiteY634" fmla="*/ 3883288 h 4918294"/>
              <a:gd name="connsiteX635" fmla="*/ 6392418 w 12191999"/>
              <a:gd name="connsiteY635" fmla="*/ 3882289 h 4918294"/>
              <a:gd name="connsiteX636" fmla="*/ 6380730 w 12191999"/>
              <a:gd name="connsiteY636" fmla="*/ 3881292 h 4918294"/>
              <a:gd name="connsiteX637" fmla="*/ 6346660 w 12191999"/>
              <a:gd name="connsiteY637" fmla="*/ 3866607 h 4918294"/>
              <a:gd name="connsiteX638" fmla="*/ 6333977 w 12191999"/>
              <a:gd name="connsiteY638" fmla="*/ 3877300 h 4918294"/>
              <a:gd name="connsiteX639" fmla="*/ 6345662 w 12191999"/>
              <a:gd name="connsiteY639" fmla="*/ 3878297 h 4918294"/>
              <a:gd name="connsiteX640" fmla="*/ 6356354 w 12191999"/>
              <a:gd name="connsiteY640" fmla="*/ 3890983 h 4918294"/>
              <a:gd name="connsiteX641" fmla="*/ 6321287 w 12191999"/>
              <a:gd name="connsiteY641" fmla="*/ 3887989 h 4918294"/>
              <a:gd name="connsiteX642" fmla="*/ 6309596 w 12191999"/>
              <a:gd name="connsiteY642" fmla="*/ 3886990 h 4918294"/>
              <a:gd name="connsiteX643" fmla="*/ 6221072 w 12191999"/>
              <a:gd name="connsiteY643" fmla="*/ 3820557 h 4918294"/>
              <a:gd name="connsiteX644" fmla="*/ 6362343 w 12191999"/>
              <a:gd name="connsiteY644" fmla="*/ 3820847 h 4918294"/>
              <a:gd name="connsiteX645" fmla="*/ 6319580 w 12191999"/>
              <a:gd name="connsiteY645" fmla="*/ 3770099 h 4918294"/>
              <a:gd name="connsiteX646" fmla="*/ 6610105 w 12191999"/>
              <a:gd name="connsiteY646" fmla="*/ 3677156 h 4918294"/>
              <a:gd name="connsiteX647" fmla="*/ 6621797 w 12191999"/>
              <a:gd name="connsiteY647" fmla="*/ 3678154 h 4918294"/>
              <a:gd name="connsiteX648" fmla="*/ 6645173 w 12191999"/>
              <a:gd name="connsiteY648" fmla="*/ 3680150 h 4918294"/>
              <a:gd name="connsiteX649" fmla="*/ 6657863 w 12191999"/>
              <a:gd name="connsiteY649" fmla="*/ 3669461 h 4918294"/>
              <a:gd name="connsiteX650" fmla="*/ 6789438 w 12191999"/>
              <a:gd name="connsiteY650" fmla="*/ 3645368 h 4918294"/>
              <a:gd name="connsiteX651" fmla="*/ 6837194 w 12191999"/>
              <a:gd name="connsiteY651" fmla="*/ 3637673 h 4918294"/>
              <a:gd name="connsiteX652" fmla="*/ 6849883 w 12191999"/>
              <a:gd name="connsiteY652" fmla="*/ 3626981 h 4918294"/>
              <a:gd name="connsiteX653" fmla="*/ 6861571 w 12191999"/>
              <a:gd name="connsiteY653" fmla="*/ 3627979 h 4918294"/>
              <a:gd name="connsiteX654" fmla="*/ 6862569 w 12191999"/>
              <a:gd name="connsiteY654" fmla="*/ 3616290 h 4918294"/>
              <a:gd name="connsiteX655" fmla="*/ 6874259 w 12191999"/>
              <a:gd name="connsiteY655" fmla="*/ 3617288 h 4918294"/>
              <a:gd name="connsiteX656" fmla="*/ 6923014 w 12191999"/>
              <a:gd name="connsiteY656" fmla="*/ 3597899 h 4918294"/>
              <a:gd name="connsiteX657" fmla="*/ 6888943 w 12191999"/>
              <a:gd name="connsiteY657" fmla="*/ 3583218 h 4918294"/>
              <a:gd name="connsiteX658" fmla="*/ 6914317 w 12191999"/>
              <a:gd name="connsiteY658" fmla="*/ 3561836 h 4918294"/>
              <a:gd name="connsiteX659" fmla="*/ 7020520 w 12191999"/>
              <a:gd name="connsiteY659" fmla="*/ 3559128 h 4918294"/>
              <a:gd name="connsiteX660" fmla="*/ 7309054 w 12191999"/>
              <a:gd name="connsiteY660" fmla="*/ 3489566 h 4918294"/>
              <a:gd name="connsiteX661" fmla="*/ 7381189 w 12191999"/>
              <a:gd name="connsiteY661" fmla="*/ 3472177 h 4918294"/>
              <a:gd name="connsiteX662" fmla="*/ 7621963 w 12191999"/>
              <a:gd name="connsiteY662" fmla="*/ 3410312 h 4918294"/>
              <a:gd name="connsiteX663" fmla="*/ 7657030 w 12191999"/>
              <a:gd name="connsiteY663" fmla="*/ 3413306 h 4918294"/>
              <a:gd name="connsiteX664" fmla="*/ 7682405 w 12191999"/>
              <a:gd name="connsiteY664" fmla="*/ 3391922 h 4918294"/>
              <a:gd name="connsiteX665" fmla="*/ 7693097 w 12191999"/>
              <a:gd name="connsiteY665" fmla="*/ 3404613 h 4918294"/>
              <a:gd name="connsiteX666" fmla="*/ 7862738 w 12191999"/>
              <a:gd name="connsiteY666" fmla="*/ 3348451 h 4918294"/>
              <a:gd name="connsiteX667" fmla="*/ 7860743 w 12191999"/>
              <a:gd name="connsiteY667" fmla="*/ 3371826 h 4918294"/>
              <a:gd name="connsiteX668" fmla="*/ 7898806 w 12191999"/>
              <a:gd name="connsiteY668" fmla="*/ 3339752 h 4918294"/>
              <a:gd name="connsiteX669" fmla="*/ 7983629 w 12191999"/>
              <a:gd name="connsiteY669" fmla="*/ 3311671 h 4918294"/>
              <a:gd name="connsiteX670" fmla="*/ 7995314 w 12191999"/>
              <a:gd name="connsiteY670" fmla="*/ 3312669 h 4918294"/>
              <a:gd name="connsiteX671" fmla="*/ 7994316 w 12191999"/>
              <a:gd name="connsiteY671" fmla="*/ 3324356 h 4918294"/>
              <a:gd name="connsiteX672" fmla="*/ 7993321 w 12191999"/>
              <a:gd name="connsiteY672" fmla="*/ 3336047 h 4918294"/>
              <a:gd name="connsiteX673" fmla="*/ 8005008 w 12191999"/>
              <a:gd name="connsiteY673" fmla="*/ 3337045 h 4918294"/>
              <a:gd name="connsiteX674" fmla="*/ 8064454 w 12191999"/>
              <a:gd name="connsiteY674" fmla="*/ 3330345 h 4918294"/>
              <a:gd name="connsiteX675" fmla="*/ 8063459 w 12191999"/>
              <a:gd name="connsiteY675" fmla="*/ 3342036 h 4918294"/>
              <a:gd name="connsiteX676" fmla="*/ 8075144 w 12191999"/>
              <a:gd name="connsiteY676" fmla="*/ 3343034 h 4918294"/>
              <a:gd name="connsiteX677" fmla="*/ 8087832 w 12191999"/>
              <a:gd name="connsiteY677" fmla="*/ 3332344 h 4918294"/>
              <a:gd name="connsiteX678" fmla="*/ 8317920 w 12191999"/>
              <a:gd name="connsiteY678" fmla="*/ 3257794 h 4918294"/>
              <a:gd name="connsiteX679" fmla="*/ 8550996 w 12191999"/>
              <a:gd name="connsiteY679" fmla="*/ 3148170 h 4918294"/>
              <a:gd name="connsiteX680" fmla="*/ 8640574 w 12191999"/>
              <a:gd name="connsiteY680" fmla="*/ 3116077 h 4918294"/>
              <a:gd name="connsiteX681" fmla="*/ 8675367 w 12191999"/>
              <a:gd name="connsiteY681" fmla="*/ 3099541 h 4918294"/>
              <a:gd name="connsiteX682" fmla="*/ 8510747 w 12191999"/>
              <a:gd name="connsiteY682" fmla="*/ 3157905 h 4918294"/>
              <a:gd name="connsiteX683" fmla="*/ 6990115 w 12191999"/>
              <a:gd name="connsiteY683" fmla="*/ 3454429 h 4918294"/>
              <a:gd name="connsiteX684" fmla="*/ 6399533 w 12191999"/>
              <a:gd name="connsiteY684" fmla="*/ 3486907 h 4918294"/>
              <a:gd name="connsiteX685" fmla="*/ 6347515 w 12191999"/>
              <a:gd name="connsiteY685" fmla="*/ 3468942 h 4918294"/>
              <a:gd name="connsiteX686" fmla="*/ 6371526 w 12191999"/>
              <a:gd name="connsiteY686" fmla="*/ 3446703 h 4918294"/>
              <a:gd name="connsiteX687" fmla="*/ 8243735 w 12191999"/>
              <a:gd name="connsiteY687" fmla="*/ 3144680 h 4918294"/>
              <a:gd name="connsiteX688" fmla="*/ 9173054 w 12191999"/>
              <a:gd name="connsiteY688" fmla="*/ 2795353 h 4918294"/>
              <a:gd name="connsiteX689" fmla="*/ 9284956 w 12191999"/>
              <a:gd name="connsiteY689" fmla="*/ 2750926 h 4918294"/>
              <a:gd name="connsiteX690" fmla="*/ 9324877 w 12191999"/>
              <a:gd name="connsiteY690" fmla="*/ 2709329 h 4918294"/>
              <a:gd name="connsiteX691" fmla="*/ 9260717 w 12191999"/>
              <a:gd name="connsiteY691" fmla="*/ 2695693 h 4918294"/>
              <a:gd name="connsiteX692" fmla="*/ 8831023 w 12191999"/>
              <a:gd name="connsiteY692" fmla="*/ 2885271 h 4918294"/>
              <a:gd name="connsiteX693" fmla="*/ 8376261 w 12191999"/>
              <a:gd name="connsiteY693" fmla="*/ 3041877 h 4918294"/>
              <a:gd name="connsiteX694" fmla="*/ 8031082 w 12191999"/>
              <a:gd name="connsiteY694" fmla="*/ 3136252 h 4918294"/>
              <a:gd name="connsiteX695" fmla="*/ 8033668 w 12191999"/>
              <a:gd name="connsiteY695" fmla="*/ 3139322 h 4918294"/>
              <a:gd name="connsiteX696" fmla="*/ 7888405 w 12191999"/>
              <a:gd name="connsiteY696" fmla="*/ 3185791 h 4918294"/>
              <a:gd name="connsiteX697" fmla="*/ 7889403 w 12191999"/>
              <a:gd name="connsiteY697" fmla="*/ 3174103 h 4918294"/>
              <a:gd name="connsiteX698" fmla="*/ 7937155 w 12191999"/>
              <a:gd name="connsiteY698" fmla="*/ 3166407 h 4918294"/>
              <a:gd name="connsiteX699" fmla="*/ 7973162 w 12191999"/>
              <a:gd name="connsiteY699" fmla="*/ 3152089 h 4918294"/>
              <a:gd name="connsiteX700" fmla="*/ 7919257 w 12191999"/>
              <a:gd name="connsiteY700" fmla="*/ 3166827 h 4918294"/>
              <a:gd name="connsiteX701" fmla="*/ 7813603 w 12191999"/>
              <a:gd name="connsiteY701" fmla="*/ 3187915 h 4918294"/>
              <a:gd name="connsiteX702" fmla="*/ 7806166 w 12191999"/>
              <a:gd name="connsiteY702" fmla="*/ 3200847 h 4918294"/>
              <a:gd name="connsiteX703" fmla="*/ 7803582 w 12191999"/>
              <a:gd name="connsiteY703" fmla="*/ 3213874 h 4918294"/>
              <a:gd name="connsiteX704" fmla="*/ 7780202 w 12191999"/>
              <a:gd name="connsiteY704" fmla="*/ 3211878 h 4918294"/>
              <a:gd name="connsiteX705" fmla="*/ 7781199 w 12191999"/>
              <a:gd name="connsiteY705" fmla="*/ 3200190 h 4918294"/>
              <a:gd name="connsiteX706" fmla="*/ 7769514 w 12191999"/>
              <a:gd name="connsiteY706" fmla="*/ 3199192 h 4918294"/>
              <a:gd name="connsiteX707" fmla="*/ 7760816 w 12191999"/>
              <a:gd name="connsiteY707" fmla="*/ 3198447 h 4918294"/>
              <a:gd name="connsiteX708" fmla="*/ 7459913 w 12191999"/>
              <a:gd name="connsiteY708" fmla="*/ 3258504 h 4918294"/>
              <a:gd name="connsiteX709" fmla="*/ 7378153 w 12191999"/>
              <a:gd name="connsiteY709" fmla="*/ 3268557 h 4918294"/>
              <a:gd name="connsiteX710" fmla="*/ 7337711 w 12191999"/>
              <a:gd name="connsiteY710" fmla="*/ 3291842 h 4918294"/>
              <a:gd name="connsiteX711" fmla="*/ 7277270 w 12191999"/>
              <a:gd name="connsiteY711" fmla="*/ 3310230 h 4918294"/>
              <a:gd name="connsiteX712" fmla="*/ 7206132 w 12191999"/>
              <a:gd name="connsiteY712" fmla="*/ 3315932 h 4918294"/>
              <a:gd name="connsiteX713" fmla="*/ 7122311 w 12191999"/>
              <a:gd name="connsiteY713" fmla="*/ 3332323 h 4918294"/>
              <a:gd name="connsiteX714" fmla="*/ 7003418 w 12191999"/>
              <a:gd name="connsiteY714" fmla="*/ 3345723 h 4918294"/>
              <a:gd name="connsiteX715" fmla="*/ 6931286 w 12191999"/>
              <a:gd name="connsiteY715" fmla="*/ 3363112 h 4918294"/>
              <a:gd name="connsiteX716" fmla="*/ 6919596 w 12191999"/>
              <a:gd name="connsiteY716" fmla="*/ 3362114 h 4918294"/>
              <a:gd name="connsiteX717" fmla="*/ 6824087 w 12191999"/>
              <a:gd name="connsiteY717" fmla="*/ 3377509 h 4918294"/>
              <a:gd name="connsiteX718" fmla="*/ 6740265 w 12191999"/>
              <a:gd name="connsiteY718" fmla="*/ 3393900 h 4918294"/>
              <a:gd name="connsiteX719" fmla="*/ 6704196 w 12191999"/>
              <a:gd name="connsiteY719" fmla="*/ 3402593 h 4918294"/>
              <a:gd name="connsiteX720" fmla="*/ 6692506 w 12191999"/>
              <a:gd name="connsiteY720" fmla="*/ 3401598 h 4918294"/>
              <a:gd name="connsiteX721" fmla="*/ 6658435 w 12191999"/>
              <a:gd name="connsiteY721" fmla="*/ 3386913 h 4918294"/>
              <a:gd name="connsiteX722" fmla="*/ 6646750 w 12191999"/>
              <a:gd name="connsiteY722" fmla="*/ 3385915 h 4918294"/>
              <a:gd name="connsiteX723" fmla="*/ 6622372 w 12191999"/>
              <a:gd name="connsiteY723" fmla="*/ 3395610 h 4918294"/>
              <a:gd name="connsiteX724" fmla="*/ 6621372 w 12191999"/>
              <a:gd name="connsiteY724" fmla="*/ 3407300 h 4918294"/>
              <a:gd name="connsiteX725" fmla="*/ 6562925 w 12191999"/>
              <a:gd name="connsiteY725" fmla="*/ 3402310 h 4918294"/>
              <a:gd name="connsiteX726" fmla="*/ 6550237 w 12191999"/>
              <a:gd name="connsiteY726" fmla="*/ 3412999 h 4918294"/>
              <a:gd name="connsiteX727" fmla="*/ 6561926 w 12191999"/>
              <a:gd name="connsiteY727" fmla="*/ 3413997 h 4918294"/>
              <a:gd name="connsiteX728" fmla="*/ 6621372 w 12191999"/>
              <a:gd name="connsiteY728" fmla="*/ 3407300 h 4918294"/>
              <a:gd name="connsiteX729" fmla="*/ 6620373 w 12191999"/>
              <a:gd name="connsiteY729" fmla="*/ 3418987 h 4918294"/>
              <a:gd name="connsiteX730" fmla="*/ 6596995 w 12191999"/>
              <a:gd name="connsiteY730" fmla="*/ 3416991 h 4918294"/>
              <a:gd name="connsiteX731" fmla="*/ 6585305 w 12191999"/>
              <a:gd name="connsiteY731" fmla="*/ 3415993 h 4918294"/>
              <a:gd name="connsiteX732" fmla="*/ 6549239 w 12191999"/>
              <a:gd name="connsiteY732" fmla="*/ 3424689 h 4918294"/>
              <a:gd name="connsiteX733" fmla="*/ 6502483 w 12191999"/>
              <a:gd name="connsiteY733" fmla="*/ 3420697 h 4918294"/>
              <a:gd name="connsiteX734" fmla="*/ 6515171 w 12191999"/>
              <a:gd name="connsiteY734" fmla="*/ 3410002 h 4918294"/>
              <a:gd name="connsiteX735" fmla="*/ 6491791 w 12191999"/>
              <a:gd name="connsiteY735" fmla="*/ 3408008 h 4918294"/>
              <a:gd name="connsiteX736" fmla="*/ 6468411 w 12191999"/>
              <a:gd name="connsiteY736" fmla="*/ 3406012 h 4918294"/>
              <a:gd name="connsiteX737" fmla="*/ 6432342 w 12191999"/>
              <a:gd name="connsiteY737" fmla="*/ 3414708 h 4918294"/>
              <a:gd name="connsiteX738" fmla="*/ 6408969 w 12191999"/>
              <a:gd name="connsiteY738" fmla="*/ 3412712 h 4918294"/>
              <a:gd name="connsiteX739" fmla="*/ 6396278 w 12191999"/>
              <a:gd name="connsiteY739" fmla="*/ 3423404 h 4918294"/>
              <a:gd name="connsiteX740" fmla="*/ 6360211 w 12191999"/>
              <a:gd name="connsiteY740" fmla="*/ 3432099 h 4918294"/>
              <a:gd name="connsiteX741" fmla="*/ 6336832 w 12191999"/>
              <a:gd name="connsiteY741" fmla="*/ 3430103 h 4918294"/>
              <a:gd name="connsiteX742" fmla="*/ 6326143 w 12191999"/>
              <a:gd name="connsiteY742" fmla="*/ 3417416 h 4918294"/>
              <a:gd name="connsiteX743" fmla="*/ 6313457 w 12191999"/>
              <a:gd name="connsiteY743" fmla="*/ 3428107 h 4918294"/>
              <a:gd name="connsiteX744" fmla="*/ 6291073 w 12191999"/>
              <a:gd name="connsiteY744" fmla="*/ 3414421 h 4918294"/>
              <a:gd name="connsiteX745" fmla="*/ 6266695 w 12191999"/>
              <a:gd name="connsiteY745" fmla="*/ 3424114 h 4918294"/>
              <a:gd name="connsiteX746" fmla="*/ 6277388 w 12191999"/>
              <a:gd name="connsiteY746" fmla="*/ 3436801 h 4918294"/>
              <a:gd name="connsiteX747" fmla="*/ 6242319 w 12191999"/>
              <a:gd name="connsiteY747" fmla="*/ 3433807 h 4918294"/>
              <a:gd name="connsiteX748" fmla="*/ 6230629 w 12191999"/>
              <a:gd name="connsiteY748" fmla="*/ 3432806 h 4918294"/>
              <a:gd name="connsiteX749" fmla="*/ 6182874 w 12191999"/>
              <a:gd name="connsiteY749" fmla="*/ 3440506 h 4918294"/>
              <a:gd name="connsiteX750" fmla="*/ 6136116 w 12191999"/>
              <a:gd name="connsiteY750" fmla="*/ 3436513 h 4918294"/>
              <a:gd name="connsiteX751" fmla="*/ 6101049 w 12191999"/>
              <a:gd name="connsiteY751" fmla="*/ 3433519 h 4918294"/>
              <a:gd name="connsiteX752" fmla="*/ 6030912 w 12191999"/>
              <a:gd name="connsiteY752" fmla="*/ 3427530 h 4918294"/>
              <a:gd name="connsiteX753" fmla="*/ 5996839 w 12191999"/>
              <a:gd name="connsiteY753" fmla="*/ 3412846 h 4918294"/>
              <a:gd name="connsiteX754" fmla="*/ 6009528 w 12191999"/>
              <a:gd name="connsiteY754" fmla="*/ 3402156 h 4918294"/>
              <a:gd name="connsiteX755" fmla="*/ 6022216 w 12191999"/>
              <a:gd name="connsiteY755" fmla="*/ 3391462 h 4918294"/>
              <a:gd name="connsiteX756" fmla="*/ 6010527 w 12191999"/>
              <a:gd name="connsiteY756" fmla="*/ 3390467 h 4918294"/>
              <a:gd name="connsiteX757" fmla="*/ 5998839 w 12191999"/>
              <a:gd name="connsiteY757" fmla="*/ 3389469 h 4918294"/>
              <a:gd name="connsiteX758" fmla="*/ 5986151 w 12191999"/>
              <a:gd name="connsiteY758" fmla="*/ 3400160 h 4918294"/>
              <a:gd name="connsiteX759" fmla="*/ 5973465 w 12191999"/>
              <a:gd name="connsiteY759" fmla="*/ 3410851 h 4918294"/>
              <a:gd name="connsiteX760" fmla="*/ 5972463 w 12191999"/>
              <a:gd name="connsiteY760" fmla="*/ 3422540 h 4918294"/>
              <a:gd name="connsiteX761" fmla="*/ 6029914 w 12191999"/>
              <a:gd name="connsiteY761" fmla="*/ 3439221 h 4918294"/>
              <a:gd name="connsiteX762" fmla="*/ 6041603 w 12191999"/>
              <a:gd name="connsiteY762" fmla="*/ 3440217 h 4918294"/>
              <a:gd name="connsiteX763" fmla="*/ 6088359 w 12191999"/>
              <a:gd name="connsiteY763" fmla="*/ 3444211 h 4918294"/>
              <a:gd name="connsiteX764" fmla="*/ 6111738 w 12191999"/>
              <a:gd name="connsiteY764" fmla="*/ 3446207 h 4918294"/>
              <a:gd name="connsiteX765" fmla="*/ 6052297 w 12191999"/>
              <a:gd name="connsiteY765" fmla="*/ 3452905 h 4918294"/>
              <a:gd name="connsiteX766" fmla="*/ 5981159 w 12191999"/>
              <a:gd name="connsiteY766" fmla="*/ 3458606 h 4918294"/>
              <a:gd name="connsiteX767" fmla="*/ 5958777 w 12191999"/>
              <a:gd name="connsiteY767" fmla="*/ 3444919 h 4918294"/>
              <a:gd name="connsiteX768" fmla="*/ 5935399 w 12191999"/>
              <a:gd name="connsiteY768" fmla="*/ 3442923 h 4918294"/>
              <a:gd name="connsiteX769" fmla="*/ 5876954 w 12191999"/>
              <a:gd name="connsiteY769" fmla="*/ 3437931 h 4918294"/>
              <a:gd name="connsiteX770" fmla="*/ 5889640 w 12191999"/>
              <a:gd name="connsiteY770" fmla="*/ 3427244 h 4918294"/>
              <a:gd name="connsiteX771" fmla="*/ 5890637 w 12191999"/>
              <a:gd name="connsiteY771" fmla="*/ 3415553 h 4918294"/>
              <a:gd name="connsiteX772" fmla="*/ 5878949 w 12191999"/>
              <a:gd name="connsiteY772" fmla="*/ 3414555 h 4918294"/>
              <a:gd name="connsiteX773" fmla="*/ 5867261 w 12191999"/>
              <a:gd name="connsiteY773" fmla="*/ 3413557 h 4918294"/>
              <a:gd name="connsiteX774" fmla="*/ 5854573 w 12191999"/>
              <a:gd name="connsiteY774" fmla="*/ 3424249 h 4918294"/>
              <a:gd name="connsiteX775" fmla="*/ 5842880 w 12191999"/>
              <a:gd name="connsiteY775" fmla="*/ 3423251 h 4918294"/>
              <a:gd name="connsiteX776" fmla="*/ 5831193 w 12191999"/>
              <a:gd name="connsiteY776" fmla="*/ 3422253 h 4918294"/>
              <a:gd name="connsiteX777" fmla="*/ 5783439 w 12191999"/>
              <a:gd name="connsiteY777" fmla="*/ 3429948 h 4918294"/>
              <a:gd name="connsiteX778" fmla="*/ 5724988 w 12191999"/>
              <a:gd name="connsiteY778" fmla="*/ 3424957 h 4918294"/>
              <a:gd name="connsiteX779" fmla="*/ 5714296 w 12191999"/>
              <a:gd name="connsiteY779" fmla="*/ 3412272 h 4918294"/>
              <a:gd name="connsiteX780" fmla="*/ 5726984 w 12191999"/>
              <a:gd name="connsiteY780" fmla="*/ 3401577 h 4918294"/>
              <a:gd name="connsiteX781" fmla="*/ 5868257 w 12191999"/>
              <a:gd name="connsiteY781" fmla="*/ 3401867 h 4918294"/>
              <a:gd name="connsiteX782" fmla="*/ 5879950 w 12191999"/>
              <a:gd name="connsiteY782" fmla="*/ 3402866 h 4918294"/>
              <a:gd name="connsiteX783" fmla="*/ 5869254 w 12191999"/>
              <a:gd name="connsiteY783" fmla="*/ 3390179 h 4918294"/>
              <a:gd name="connsiteX784" fmla="*/ 5727982 w 12191999"/>
              <a:gd name="connsiteY784" fmla="*/ 3389890 h 4918294"/>
              <a:gd name="connsiteX785" fmla="*/ 5707600 w 12191999"/>
              <a:gd name="connsiteY785" fmla="*/ 3352826 h 4918294"/>
              <a:gd name="connsiteX786" fmla="*/ 5581010 w 12191999"/>
              <a:gd name="connsiteY786" fmla="*/ 3318468 h 4918294"/>
              <a:gd name="connsiteX787" fmla="*/ 5121419 w 12191999"/>
              <a:gd name="connsiteY787" fmla="*/ 3185027 h 4918294"/>
              <a:gd name="connsiteX788" fmla="*/ 5109727 w 12191999"/>
              <a:gd name="connsiteY788" fmla="*/ 3184029 h 4918294"/>
              <a:gd name="connsiteX789" fmla="*/ 5098037 w 12191999"/>
              <a:gd name="connsiteY789" fmla="*/ 3183031 h 4918294"/>
              <a:gd name="connsiteX790" fmla="*/ 5108732 w 12191999"/>
              <a:gd name="connsiteY790" fmla="*/ 3195719 h 4918294"/>
              <a:gd name="connsiteX791" fmla="*/ 5556635 w 12191999"/>
              <a:gd name="connsiteY791" fmla="*/ 3328160 h 4918294"/>
              <a:gd name="connsiteX792" fmla="*/ 5544943 w 12191999"/>
              <a:gd name="connsiteY792" fmla="*/ 3327161 h 4918294"/>
              <a:gd name="connsiteX793" fmla="*/ 5566329 w 12191999"/>
              <a:gd name="connsiteY793" fmla="*/ 3352539 h 4918294"/>
              <a:gd name="connsiteX794" fmla="*/ 5531262 w 12191999"/>
              <a:gd name="connsiteY794" fmla="*/ 3349545 h 4918294"/>
              <a:gd name="connsiteX795" fmla="*/ 5532257 w 12191999"/>
              <a:gd name="connsiteY795" fmla="*/ 3337854 h 4918294"/>
              <a:gd name="connsiteX796" fmla="*/ 5520567 w 12191999"/>
              <a:gd name="connsiteY796" fmla="*/ 3336856 h 4918294"/>
              <a:gd name="connsiteX797" fmla="*/ 5508880 w 12191999"/>
              <a:gd name="connsiteY797" fmla="*/ 3335858 h 4918294"/>
              <a:gd name="connsiteX798" fmla="*/ 5507881 w 12191999"/>
              <a:gd name="connsiteY798" fmla="*/ 3347548 h 4918294"/>
              <a:gd name="connsiteX799" fmla="*/ 5450433 w 12191999"/>
              <a:gd name="connsiteY799" fmla="*/ 3330867 h 4918294"/>
              <a:gd name="connsiteX800" fmla="*/ 5427049 w 12191999"/>
              <a:gd name="connsiteY800" fmla="*/ 3328871 h 4918294"/>
              <a:gd name="connsiteX801" fmla="*/ 5391982 w 12191999"/>
              <a:gd name="connsiteY801" fmla="*/ 3325876 h 4918294"/>
              <a:gd name="connsiteX802" fmla="*/ 5380296 w 12191999"/>
              <a:gd name="connsiteY802" fmla="*/ 3324879 h 4918294"/>
              <a:gd name="connsiteX803" fmla="*/ 5369601 w 12191999"/>
              <a:gd name="connsiteY803" fmla="*/ 3312190 h 4918294"/>
              <a:gd name="connsiteX804" fmla="*/ 5346224 w 12191999"/>
              <a:gd name="connsiteY804" fmla="*/ 3310194 h 4918294"/>
              <a:gd name="connsiteX805" fmla="*/ 5333536 w 12191999"/>
              <a:gd name="connsiteY805" fmla="*/ 3320886 h 4918294"/>
              <a:gd name="connsiteX806" fmla="*/ 5052990 w 12191999"/>
              <a:gd name="connsiteY806" fmla="*/ 3296931 h 4918294"/>
              <a:gd name="connsiteX807" fmla="*/ 4926401 w 12191999"/>
              <a:gd name="connsiteY807" fmla="*/ 3262574 h 4918294"/>
              <a:gd name="connsiteX808" fmla="*/ 4937091 w 12191999"/>
              <a:gd name="connsiteY808" fmla="*/ 3275260 h 4918294"/>
              <a:gd name="connsiteX809" fmla="*/ 4705299 w 12191999"/>
              <a:gd name="connsiteY809" fmla="*/ 3231920 h 4918294"/>
              <a:gd name="connsiteX810" fmla="*/ 4692612 w 12191999"/>
              <a:gd name="connsiteY810" fmla="*/ 3242612 h 4918294"/>
              <a:gd name="connsiteX811" fmla="*/ 4635161 w 12191999"/>
              <a:gd name="connsiteY811" fmla="*/ 3225931 h 4918294"/>
              <a:gd name="connsiteX812" fmla="*/ 4624470 w 12191999"/>
              <a:gd name="connsiteY812" fmla="*/ 3213242 h 4918294"/>
              <a:gd name="connsiteX813" fmla="*/ 4600092 w 12191999"/>
              <a:gd name="connsiteY813" fmla="*/ 3222937 h 4918294"/>
              <a:gd name="connsiteX814" fmla="*/ 4530958 w 12191999"/>
              <a:gd name="connsiteY814" fmla="*/ 3205258 h 4918294"/>
              <a:gd name="connsiteX815" fmla="*/ 4519263 w 12191999"/>
              <a:gd name="connsiteY815" fmla="*/ 3204257 h 4918294"/>
              <a:gd name="connsiteX816" fmla="*/ 4485194 w 12191999"/>
              <a:gd name="connsiteY816" fmla="*/ 3189577 h 4918294"/>
              <a:gd name="connsiteX817" fmla="*/ 4473510 w 12191999"/>
              <a:gd name="connsiteY817" fmla="*/ 3188580 h 4918294"/>
              <a:gd name="connsiteX818" fmla="*/ 4461816 w 12191999"/>
              <a:gd name="connsiteY818" fmla="*/ 3187581 h 4918294"/>
              <a:gd name="connsiteX819" fmla="*/ 4267086 w 12191999"/>
              <a:gd name="connsiteY819" fmla="*/ 3123855 h 4918294"/>
              <a:gd name="connsiteX820" fmla="*/ 4232020 w 12191999"/>
              <a:gd name="connsiteY820" fmla="*/ 3120860 h 4918294"/>
              <a:gd name="connsiteX821" fmla="*/ 4220329 w 12191999"/>
              <a:gd name="connsiteY821" fmla="*/ 3119865 h 4918294"/>
              <a:gd name="connsiteX822" fmla="*/ 4173573 w 12191999"/>
              <a:gd name="connsiteY822" fmla="*/ 3115873 h 4918294"/>
              <a:gd name="connsiteX823" fmla="*/ 4048980 w 12191999"/>
              <a:gd name="connsiteY823" fmla="*/ 3058133 h 4918294"/>
              <a:gd name="connsiteX824" fmla="*/ 3570999 w 12191999"/>
              <a:gd name="connsiteY824" fmla="*/ 2864246 h 4918294"/>
              <a:gd name="connsiteX825" fmla="*/ 3559309 w 12191999"/>
              <a:gd name="connsiteY825" fmla="*/ 2863248 h 4918294"/>
              <a:gd name="connsiteX826" fmla="*/ 3548619 w 12191999"/>
              <a:gd name="connsiteY826" fmla="*/ 2850563 h 4918294"/>
              <a:gd name="connsiteX827" fmla="*/ 3401221 w 12191999"/>
              <a:gd name="connsiteY827" fmla="*/ 2749666 h 4918294"/>
              <a:gd name="connsiteX828" fmla="*/ 3254023 w 12191999"/>
              <a:gd name="connsiteY828" fmla="*/ 2658281 h 4918294"/>
              <a:gd name="connsiteX829" fmla="*/ 3257283 w 12191999"/>
              <a:gd name="connsiteY829" fmla="*/ 2659920 h 4918294"/>
              <a:gd name="connsiteX830" fmla="*/ 3292737 w 12191999"/>
              <a:gd name="connsiteY830" fmla="*/ 2675641 h 4918294"/>
              <a:gd name="connsiteX831" fmla="*/ 3315117 w 12191999"/>
              <a:gd name="connsiteY831" fmla="*/ 2689326 h 4918294"/>
              <a:gd name="connsiteX832" fmla="*/ 3393949 w 12191999"/>
              <a:gd name="connsiteY832" fmla="*/ 2731385 h 4918294"/>
              <a:gd name="connsiteX833" fmla="*/ 3529231 w 12191999"/>
              <a:gd name="connsiteY833" fmla="*/ 2801808 h 4918294"/>
              <a:gd name="connsiteX834" fmla="*/ 3551614 w 12191999"/>
              <a:gd name="connsiteY834" fmla="*/ 2815492 h 4918294"/>
              <a:gd name="connsiteX835" fmla="*/ 3573994 w 12191999"/>
              <a:gd name="connsiteY835" fmla="*/ 2829179 h 4918294"/>
              <a:gd name="connsiteX836" fmla="*/ 3586682 w 12191999"/>
              <a:gd name="connsiteY836" fmla="*/ 2818486 h 4918294"/>
              <a:gd name="connsiteX837" fmla="*/ 3542918 w 12191999"/>
              <a:gd name="connsiteY837" fmla="*/ 2779426 h 4918294"/>
              <a:gd name="connsiteX838" fmla="*/ 3531227 w 12191999"/>
              <a:gd name="connsiteY838" fmla="*/ 2778427 h 4918294"/>
              <a:gd name="connsiteX839" fmla="*/ 3328806 w 12191999"/>
              <a:gd name="connsiteY839" fmla="*/ 2666945 h 4918294"/>
              <a:gd name="connsiteX840" fmla="*/ 3317113 w 12191999"/>
              <a:gd name="connsiteY840" fmla="*/ 2665947 h 4918294"/>
              <a:gd name="connsiteX841" fmla="*/ 3262661 w 12191999"/>
              <a:gd name="connsiteY841" fmla="*/ 2614201 h 4918294"/>
              <a:gd name="connsiteX842" fmla="*/ 3195517 w 12191999"/>
              <a:gd name="connsiteY842" fmla="*/ 2573141 h 4918294"/>
              <a:gd name="connsiteX843" fmla="*/ 3060607 w 12191999"/>
              <a:gd name="connsiteY843" fmla="*/ 2498335 h 4918294"/>
              <a:gd name="connsiteX844" fmla="*/ 2949428 w 12191999"/>
              <a:gd name="connsiteY844" fmla="*/ 2413597 h 4918294"/>
              <a:gd name="connsiteX845" fmla="*/ 2962014 w 12191999"/>
              <a:gd name="connsiteY845" fmla="*/ 2411907 h 4918294"/>
              <a:gd name="connsiteX846" fmla="*/ 2452246 w 12191999"/>
              <a:gd name="connsiteY846" fmla="*/ 2038685 h 4918294"/>
              <a:gd name="connsiteX847" fmla="*/ 2453244 w 12191999"/>
              <a:gd name="connsiteY847" fmla="*/ 2027001 h 4918294"/>
              <a:gd name="connsiteX848" fmla="*/ 2441554 w 12191999"/>
              <a:gd name="connsiteY848" fmla="*/ 2026000 h 4918294"/>
              <a:gd name="connsiteX849" fmla="*/ 2429866 w 12191999"/>
              <a:gd name="connsiteY849" fmla="*/ 2025002 h 4918294"/>
              <a:gd name="connsiteX850" fmla="*/ 2398791 w 12191999"/>
              <a:gd name="connsiteY850" fmla="*/ 1975249 h 4918294"/>
              <a:gd name="connsiteX851" fmla="*/ 2243125 w 12191999"/>
              <a:gd name="connsiteY851" fmla="*/ 1867758 h 4918294"/>
              <a:gd name="connsiteX852" fmla="*/ 2278190 w 12191999"/>
              <a:gd name="connsiteY852" fmla="*/ 1870756 h 4918294"/>
              <a:gd name="connsiteX853" fmla="*/ 2199358 w 12191999"/>
              <a:gd name="connsiteY853" fmla="*/ 1828698 h 4918294"/>
              <a:gd name="connsiteX854" fmla="*/ 2212047 w 12191999"/>
              <a:gd name="connsiteY854" fmla="*/ 1818006 h 4918294"/>
              <a:gd name="connsiteX855" fmla="*/ 2025302 w 12191999"/>
              <a:gd name="connsiteY855" fmla="*/ 1660762 h 4918294"/>
              <a:gd name="connsiteX856" fmla="*/ 2026301 w 12191999"/>
              <a:gd name="connsiteY856" fmla="*/ 1649075 h 4918294"/>
              <a:gd name="connsiteX857" fmla="*/ 1897011 w 12191999"/>
              <a:gd name="connsiteY857" fmla="*/ 1508513 h 4918294"/>
              <a:gd name="connsiteX858" fmla="*/ 1734642 w 12191999"/>
              <a:gd name="connsiteY858" fmla="*/ 1341578 h 4918294"/>
              <a:gd name="connsiteX859" fmla="*/ 1667730 w 12191999"/>
              <a:gd name="connsiteY859" fmla="*/ 1246081 h 4918294"/>
              <a:gd name="connsiteX860" fmla="*/ 1586311 w 12191999"/>
              <a:gd name="connsiteY860" fmla="*/ 1152291 h 4918294"/>
              <a:gd name="connsiteX861" fmla="*/ 1597648 w 12191999"/>
              <a:gd name="connsiteY861" fmla="*/ 1153259 h 4918294"/>
              <a:gd name="connsiteX862" fmla="*/ 1586956 w 12191999"/>
              <a:gd name="connsiteY862" fmla="*/ 1140571 h 4918294"/>
              <a:gd name="connsiteX863" fmla="*/ 1564576 w 12191999"/>
              <a:gd name="connsiteY863" fmla="*/ 1126884 h 4918294"/>
              <a:gd name="connsiteX864" fmla="*/ 1576269 w 12191999"/>
              <a:gd name="connsiteY864" fmla="*/ 1127881 h 4918294"/>
              <a:gd name="connsiteX865" fmla="*/ 1512119 w 12191999"/>
              <a:gd name="connsiteY865" fmla="*/ 1051757 h 4918294"/>
              <a:gd name="connsiteX866" fmla="*/ 1500428 w 12191999"/>
              <a:gd name="connsiteY866" fmla="*/ 1050759 h 4918294"/>
              <a:gd name="connsiteX867" fmla="*/ 1478048 w 12191999"/>
              <a:gd name="connsiteY867" fmla="*/ 1037073 h 4918294"/>
              <a:gd name="connsiteX868" fmla="*/ 1501426 w 12191999"/>
              <a:gd name="connsiteY868" fmla="*/ 1039069 h 4918294"/>
              <a:gd name="connsiteX869" fmla="*/ 1469353 w 12191999"/>
              <a:gd name="connsiteY869" fmla="*/ 1001007 h 4918294"/>
              <a:gd name="connsiteX870" fmla="*/ 1481046 w 12191999"/>
              <a:gd name="connsiteY870" fmla="*/ 1002005 h 4918294"/>
              <a:gd name="connsiteX871" fmla="*/ 1492731 w 12191999"/>
              <a:gd name="connsiteY871" fmla="*/ 1003003 h 4918294"/>
              <a:gd name="connsiteX872" fmla="*/ 1493729 w 12191999"/>
              <a:gd name="connsiteY872" fmla="*/ 991312 h 4918294"/>
              <a:gd name="connsiteX873" fmla="*/ 1470351 w 12191999"/>
              <a:gd name="connsiteY873" fmla="*/ 989316 h 4918294"/>
              <a:gd name="connsiteX874" fmla="*/ 1458661 w 12191999"/>
              <a:gd name="connsiteY874" fmla="*/ 988321 h 4918294"/>
              <a:gd name="connsiteX875" fmla="*/ 1447968 w 12191999"/>
              <a:gd name="connsiteY875" fmla="*/ 975632 h 4918294"/>
              <a:gd name="connsiteX876" fmla="*/ 1448967 w 12191999"/>
              <a:gd name="connsiteY876" fmla="*/ 963942 h 4918294"/>
              <a:gd name="connsiteX877" fmla="*/ 1449965 w 12191999"/>
              <a:gd name="connsiteY877" fmla="*/ 952252 h 4918294"/>
              <a:gd name="connsiteX878" fmla="*/ 1438278 w 12191999"/>
              <a:gd name="connsiteY878" fmla="*/ 951253 h 4918294"/>
              <a:gd name="connsiteX879" fmla="*/ 1426587 w 12191999"/>
              <a:gd name="connsiteY879" fmla="*/ 950255 h 4918294"/>
              <a:gd name="connsiteX880" fmla="*/ 1406203 w 12191999"/>
              <a:gd name="connsiteY880" fmla="*/ 913192 h 4918294"/>
              <a:gd name="connsiteX881" fmla="*/ 1417890 w 12191999"/>
              <a:gd name="connsiteY881" fmla="*/ 914192 h 4918294"/>
              <a:gd name="connsiteX882" fmla="*/ 1407201 w 12191999"/>
              <a:gd name="connsiteY882" fmla="*/ 901501 h 4918294"/>
              <a:gd name="connsiteX883" fmla="*/ 1396510 w 12191999"/>
              <a:gd name="connsiteY883" fmla="*/ 888813 h 4918294"/>
              <a:gd name="connsiteX884" fmla="*/ 1374129 w 12191999"/>
              <a:gd name="connsiteY884" fmla="*/ 875129 h 4918294"/>
              <a:gd name="connsiteX885" fmla="*/ 1385816 w 12191999"/>
              <a:gd name="connsiteY885" fmla="*/ 876127 h 4918294"/>
              <a:gd name="connsiteX886" fmla="*/ 1366431 w 12191999"/>
              <a:gd name="connsiteY886" fmla="*/ 827372 h 4918294"/>
              <a:gd name="connsiteX887" fmla="*/ 1389809 w 12191999"/>
              <a:gd name="connsiteY887" fmla="*/ 829368 h 4918294"/>
              <a:gd name="connsiteX888" fmla="*/ 1358734 w 12191999"/>
              <a:gd name="connsiteY888" fmla="*/ 779616 h 4918294"/>
              <a:gd name="connsiteX889" fmla="*/ 1370423 w 12191999"/>
              <a:gd name="connsiteY889" fmla="*/ 780614 h 4918294"/>
              <a:gd name="connsiteX890" fmla="*/ 1381116 w 12191999"/>
              <a:gd name="connsiteY890" fmla="*/ 793302 h 4918294"/>
              <a:gd name="connsiteX891" fmla="*/ 1392803 w 12191999"/>
              <a:gd name="connsiteY891" fmla="*/ 794300 h 4918294"/>
              <a:gd name="connsiteX892" fmla="*/ 1382114 w 12191999"/>
              <a:gd name="connsiteY892" fmla="*/ 781612 h 4918294"/>
              <a:gd name="connsiteX893" fmla="*/ 1371422 w 12191999"/>
              <a:gd name="connsiteY893" fmla="*/ 768925 h 4918294"/>
              <a:gd name="connsiteX894" fmla="*/ 1349042 w 12191999"/>
              <a:gd name="connsiteY894" fmla="*/ 755237 h 4918294"/>
              <a:gd name="connsiteX895" fmla="*/ 1347046 w 12191999"/>
              <a:gd name="connsiteY895" fmla="*/ 778618 h 4918294"/>
              <a:gd name="connsiteX896" fmla="*/ 1336355 w 12191999"/>
              <a:gd name="connsiteY896" fmla="*/ 765929 h 4918294"/>
              <a:gd name="connsiteX897" fmla="*/ 1271208 w 12191999"/>
              <a:gd name="connsiteY897" fmla="*/ 701492 h 4918294"/>
              <a:gd name="connsiteX898" fmla="*/ 1278904 w 12191999"/>
              <a:gd name="connsiteY898" fmla="*/ 749248 h 4918294"/>
              <a:gd name="connsiteX899" fmla="*/ 1247827 w 12191999"/>
              <a:gd name="connsiteY899" fmla="*/ 699495 h 4918294"/>
              <a:gd name="connsiteX900" fmla="*/ 1215754 w 12191999"/>
              <a:gd name="connsiteY900" fmla="*/ 661433 h 4918294"/>
              <a:gd name="connsiteX901" fmla="*/ 1206062 w 12191999"/>
              <a:gd name="connsiteY901" fmla="*/ 637057 h 4918294"/>
              <a:gd name="connsiteX902" fmla="*/ 1229440 w 12191999"/>
              <a:gd name="connsiteY902" fmla="*/ 639055 h 4918294"/>
              <a:gd name="connsiteX903" fmla="*/ 1186677 w 12191999"/>
              <a:gd name="connsiteY903" fmla="*/ 588302 h 4918294"/>
              <a:gd name="connsiteX904" fmla="*/ 1199363 w 12191999"/>
              <a:gd name="connsiteY904" fmla="*/ 577613 h 4918294"/>
              <a:gd name="connsiteX905" fmla="*/ 1210055 w 12191999"/>
              <a:gd name="connsiteY905" fmla="*/ 590299 h 4918294"/>
              <a:gd name="connsiteX906" fmla="*/ 1221745 w 12191999"/>
              <a:gd name="connsiteY906" fmla="*/ 591297 h 4918294"/>
              <a:gd name="connsiteX907" fmla="*/ 1222741 w 12191999"/>
              <a:gd name="connsiteY907" fmla="*/ 579606 h 4918294"/>
              <a:gd name="connsiteX908" fmla="*/ 1212050 w 12191999"/>
              <a:gd name="connsiteY908" fmla="*/ 566921 h 4918294"/>
              <a:gd name="connsiteX909" fmla="*/ 1200361 w 12191999"/>
              <a:gd name="connsiteY909" fmla="*/ 565923 h 4918294"/>
              <a:gd name="connsiteX910" fmla="*/ 1189669 w 12191999"/>
              <a:gd name="connsiteY910" fmla="*/ 553234 h 4918294"/>
              <a:gd name="connsiteX911" fmla="*/ 1178976 w 12191999"/>
              <a:gd name="connsiteY911" fmla="*/ 540547 h 4918294"/>
              <a:gd name="connsiteX912" fmla="*/ 1179975 w 12191999"/>
              <a:gd name="connsiteY912" fmla="*/ 528856 h 4918294"/>
              <a:gd name="connsiteX913" fmla="*/ 1168287 w 12191999"/>
              <a:gd name="connsiteY913" fmla="*/ 527858 h 4918294"/>
              <a:gd name="connsiteX914" fmla="*/ 1169285 w 12191999"/>
              <a:gd name="connsiteY914" fmla="*/ 516170 h 4918294"/>
              <a:gd name="connsiteX915" fmla="*/ 1180973 w 12191999"/>
              <a:gd name="connsiteY915" fmla="*/ 517165 h 4918294"/>
              <a:gd name="connsiteX916" fmla="*/ 1203356 w 12191999"/>
              <a:gd name="connsiteY916" fmla="*/ 530852 h 4918294"/>
              <a:gd name="connsiteX917" fmla="*/ 1224737 w 12191999"/>
              <a:gd name="connsiteY917" fmla="*/ 556228 h 4918294"/>
              <a:gd name="connsiteX918" fmla="*/ 1225737 w 12191999"/>
              <a:gd name="connsiteY918" fmla="*/ 544539 h 4918294"/>
              <a:gd name="connsiteX919" fmla="*/ 1215045 w 12191999"/>
              <a:gd name="connsiteY919" fmla="*/ 531850 h 4918294"/>
              <a:gd name="connsiteX920" fmla="*/ 1182969 w 12191999"/>
              <a:gd name="connsiteY920" fmla="*/ 493787 h 4918294"/>
              <a:gd name="connsiteX921" fmla="*/ 1171282 w 12191999"/>
              <a:gd name="connsiteY921" fmla="*/ 492789 h 4918294"/>
              <a:gd name="connsiteX922" fmla="*/ 1138209 w 12191999"/>
              <a:gd name="connsiteY922" fmla="*/ 466417 h 4918294"/>
              <a:gd name="connsiteX923" fmla="*/ 1034290 w 12191999"/>
              <a:gd name="connsiteY923" fmla="*/ 304470 h 4918294"/>
              <a:gd name="connsiteX924" fmla="*/ 1035288 w 12191999"/>
              <a:gd name="connsiteY924" fmla="*/ 292782 h 4918294"/>
              <a:gd name="connsiteX925" fmla="*/ 1024596 w 12191999"/>
              <a:gd name="connsiteY925" fmla="*/ 280094 h 4918294"/>
              <a:gd name="connsiteX926" fmla="*/ 1004215 w 12191999"/>
              <a:gd name="connsiteY926" fmla="*/ 243030 h 4918294"/>
              <a:gd name="connsiteX927" fmla="*/ 993520 w 12191999"/>
              <a:gd name="connsiteY927" fmla="*/ 230342 h 4918294"/>
              <a:gd name="connsiteX928" fmla="*/ 973136 w 12191999"/>
              <a:gd name="connsiteY928" fmla="*/ 193277 h 4918294"/>
              <a:gd name="connsiteX929" fmla="*/ 952751 w 12191999"/>
              <a:gd name="connsiteY929" fmla="*/ 156213 h 4918294"/>
              <a:gd name="connsiteX930" fmla="*/ 903291 w 12191999"/>
              <a:gd name="connsiteY930" fmla="*/ 46015 h 4918294"/>
              <a:gd name="connsiteX931" fmla="*/ 883478 w 12191999"/>
              <a:gd name="connsiteY931" fmla="*/ 25925 h 4918294"/>
              <a:gd name="connsiteX932" fmla="*/ 748592 w 12191999"/>
              <a:gd name="connsiteY932" fmla="*/ 0 h 4918294"/>
              <a:gd name="connsiteX933" fmla="*/ 825196 w 12191999"/>
              <a:gd name="connsiteY933" fmla="*/ 0 h 4918294"/>
              <a:gd name="connsiteX934" fmla="*/ 839869 w 12191999"/>
              <a:gd name="connsiteY934" fmla="*/ 34048 h 4918294"/>
              <a:gd name="connsiteX935" fmla="*/ 851023 w 12191999"/>
              <a:gd name="connsiteY935" fmla="*/ 54798 h 4918294"/>
              <a:gd name="connsiteX936" fmla="*/ 897299 w 12191999"/>
              <a:gd name="connsiteY936" fmla="*/ 116152 h 4918294"/>
              <a:gd name="connsiteX937" fmla="*/ 928375 w 12191999"/>
              <a:gd name="connsiteY937" fmla="*/ 165905 h 4918294"/>
              <a:gd name="connsiteX938" fmla="*/ 916684 w 12191999"/>
              <a:gd name="connsiteY938" fmla="*/ 164907 h 4918294"/>
              <a:gd name="connsiteX939" fmla="*/ 917682 w 12191999"/>
              <a:gd name="connsiteY939" fmla="*/ 153218 h 4918294"/>
              <a:gd name="connsiteX940" fmla="*/ 905992 w 12191999"/>
              <a:gd name="connsiteY940" fmla="*/ 152220 h 4918294"/>
              <a:gd name="connsiteX941" fmla="*/ 904994 w 12191999"/>
              <a:gd name="connsiteY941" fmla="*/ 163910 h 4918294"/>
              <a:gd name="connsiteX942" fmla="*/ 915686 w 12191999"/>
              <a:gd name="connsiteY942" fmla="*/ 176599 h 4918294"/>
              <a:gd name="connsiteX943" fmla="*/ 950755 w 12191999"/>
              <a:gd name="connsiteY943" fmla="*/ 179590 h 4918294"/>
              <a:gd name="connsiteX944" fmla="*/ 971140 w 12191999"/>
              <a:gd name="connsiteY944" fmla="*/ 216655 h 4918294"/>
              <a:gd name="connsiteX945" fmla="*/ 969144 w 12191999"/>
              <a:gd name="connsiteY945" fmla="*/ 240036 h 4918294"/>
              <a:gd name="connsiteX946" fmla="*/ 957454 w 12191999"/>
              <a:gd name="connsiteY946" fmla="*/ 239038 h 4918294"/>
              <a:gd name="connsiteX947" fmla="*/ 968149 w 12191999"/>
              <a:gd name="connsiteY947" fmla="*/ 251724 h 4918294"/>
              <a:gd name="connsiteX948" fmla="*/ 979834 w 12191999"/>
              <a:gd name="connsiteY948" fmla="*/ 252722 h 4918294"/>
              <a:gd name="connsiteX949" fmla="*/ 1002216 w 12191999"/>
              <a:gd name="connsiteY949" fmla="*/ 266408 h 4918294"/>
              <a:gd name="connsiteX950" fmla="*/ 1011908 w 12191999"/>
              <a:gd name="connsiteY950" fmla="*/ 290784 h 4918294"/>
              <a:gd name="connsiteX951" fmla="*/ 1010909 w 12191999"/>
              <a:gd name="connsiteY951" fmla="*/ 302474 h 4918294"/>
              <a:gd name="connsiteX952" fmla="*/ 1022603 w 12191999"/>
              <a:gd name="connsiteY952" fmla="*/ 303472 h 4918294"/>
              <a:gd name="connsiteX953" fmla="*/ 1033292 w 12191999"/>
              <a:gd name="connsiteY953" fmla="*/ 316161 h 4918294"/>
              <a:gd name="connsiteX954" fmla="*/ 1125521 w 12191999"/>
              <a:gd name="connsiteY954" fmla="*/ 477106 h 4918294"/>
              <a:gd name="connsiteX955" fmla="*/ 1136213 w 12191999"/>
              <a:gd name="connsiteY955" fmla="*/ 489798 h 4918294"/>
              <a:gd name="connsiteX956" fmla="*/ 1147900 w 12191999"/>
              <a:gd name="connsiteY956" fmla="*/ 490795 h 4918294"/>
              <a:gd name="connsiteX957" fmla="*/ 1146903 w 12191999"/>
              <a:gd name="connsiteY957" fmla="*/ 502483 h 4918294"/>
              <a:gd name="connsiteX958" fmla="*/ 1135215 w 12191999"/>
              <a:gd name="connsiteY958" fmla="*/ 501485 h 4918294"/>
              <a:gd name="connsiteX959" fmla="*/ 1153602 w 12191999"/>
              <a:gd name="connsiteY959" fmla="*/ 561930 h 4918294"/>
              <a:gd name="connsiteX960" fmla="*/ 1165293 w 12191999"/>
              <a:gd name="connsiteY960" fmla="*/ 562928 h 4918294"/>
              <a:gd name="connsiteX961" fmla="*/ 1131223 w 12191999"/>
              <a:gd name="connsiteY961" fmla="*/ 548244 h 4918294"/>
              <a:gd name="connsiteX962" fmla="*/ 1193374 w 12191999"/>
              <a:gd name="connsiteY962" fmla="*/ 647749 h 4918294"/>
              <a:gd name="connsiteX963" fmla="*/ 1235142 w 12191999"/>
              <a:gd name="connsiteY963" fmla="*/ 710188 h 4918294"/>
              <a:gd name="connsiteX964" fmla="*/ 1276907 w 12191999"/>
              <a:gd name="connsiteY964" fmla="*/ 772629 h 4918294"/>
              <a:gd name="connsiteX965" fmla="*/ 1361441 w 12191999"/>
              <a:gd name="connsiteY965" fmla="*/ 885818 h 4918294"/>
              <a:gd name="connsiteX966" fmla="*/ 1381824 w 12191999"/>
              <a:gd name="connsiteY966" fmla="*/ 922885 h 4918294"/>
              <a:gd name="connsiteX967" fmla="*/ 1403209 w 12191999"/>
              <a:gd name="connsiteY967" fmla="*/ 948259 h 4918294"/>
              <a:gd name="connsiteX968" fmla="*/ 1412900 w 12191999"/>
              <a:gd name="connsiteY968" fmla="*/ 972635 h 4918294"/>
              <a:gd name="connsiteX969" fmla="*/ 1444974 w 12191999"/>
              <a:gd name="connsiteY969" fmla="*/ 1010701 h 4918294"/>
              <a:gd name="connsiteX970" fmla="*/ 1465361 w 12191999"/>
              <a:gd name="connsiteY970" fmla="*/ 1047765 h 4918294"/>
              <a:gd name="connsiteX971" fmla="*/ 1498432 w 12191999"/>
              <a:gd name="connsiteY971" fmla="*/ 1074137 h 4918294"/>
              <a:gd name="connsiteX972" fmla="*/ 1497434 w 12191999"/>
              <a:gd name="connsiteY972" fmla="*/ 1085827 h 4918294"/>
              <a:gd name="connsiteX973" fmla="*/ 1771416 w 12191999"/>
              <a:gd name="connsiteY973" fmla="*/ 1462465 h 4918294"/>
              <a:gd name="connsiteX974" fmla="*/ 1770418 w 12191999"/>
              <a:gd name="connsiteY974" fmla="*/ 1474152 h 4918294"/>
              <a:gd name="connsiteX975" fmla="*/ 1769420 w 12191999"/>
              <a:gd name="connsiteY975" fmla="*/ 1485843 h 4918294"/>
              <a:gd name="connsiteX976" fmla="*/ 1748038 w 12191999"/>
              <a:gd name="connsiteY976" fmla="*/ 1460469 h 4918294"/>
              <a:gd name="connsiteX977" fmla="*/ 1726655 w 12191999"/>
              <a:gd name="connsiteY977" fmla="*/ 1435093 h 4918294"/>
              <a:gd name="connsiteX978" fmla="*/ 1705275 w 12191999"/>
              <a:gd name="connsiteY978" fmla="*/ 1409719 h 4918294"/>
              <a:gd name="connsiteX979" fmla="*/ 1693583 w 12191999"/>
              <a:gd name="connsiteY979" fmla="*/ 1408720 h 4918294"/>
              <a:gd name="connsiteX980" fmla="*/ 1640127 w 12191999"/>
              <a:gd name="connsiteY980" fmla="*/ 1345281 h 4918294"/>
              <a:gd name="connsiteX981" fmla="*/ 1628439 w 12191999"/>
              <a:gd name="connsiteY981" fmla="*/ 1344283 h 4918294"/>
              <a:gd name="connsiteX982" fmla="*/ 1627438 w 12191999"/>
              <a:gd name="connsiteY982" fmla="*/ 1355976 h 4918294"/>
              <a:gd name="connsiteX983" fmla="*/ 1638130 w 12191999"/>
              <a:gd name="connsiteY983" fmla="*/ 1368663 h 4918294"/>
              <a:gd name="connsiteX984" fmla="*/ 1638316 w 12191999"/>
              <a:gd name="connsiteY984" fmla="*/ 1369815 h 4918294"/>
              <a:gd name="connsiteX985" fmla="*/ 1616840 w 12191999"/>
              <a:gd name="connsiteY985" fmla="*/ 1343507 h 4918294"/>
              <a:gd name="connsiteX986" fmla="*/ 1616746 w 12191999"/>
              <a:gd name="connsiteY986" fmla="*/ 1343284 h 4918294"/>
              <a:gd name="connsiteX987" fmla="*/ 1616627 w 12191999"/>
              <a:gd name="connsiteY987" fmla="*/ 1343239 h 4918294"/>
              <a:gd name="connsiteX988" fmla="*/ 1614075 w 12191999"/>
              <a:gd name="connsiteY988" fmla="*/ 1340113 h 4918294"/>
              <a:gd name="connsiteX989" fmla="*/ 1630433 w 12191999"/>
              <a:gd name="connsiteY989" fmla="*/ 1320908 h 4918294"/>
              <a:gd name="connsiteX990" fmla="*/ 1511830 w 12191999"/>
              <a:gd name="connsiteY990" fmla="*/ 1193029 h 4918294"/>
              <a:gd name="connsiteX991" fmla="*/ 1510834 w 12191999"/>
              <a:gd name="connsiteY991" fmla="*/ 1204718 h 4918294"/>
              <a:gd name="connsiteX992" fmla="*/ 1478758 w 12191999"/>
              <a:gd name="connsiteY992" fmla="*/ 1166657 h 4918294"/>
              <a:gd name="connsiteX993" fmla="*/ 1479756 w 12191999"/>
              <a:gd name="connsiteY993" fmla="*/ 1154966 h 4918294"/>
              <a:gd name="connsiteX994" fmla="*/ 1468067 w 12191999"/>
              <a:gd name="connsiteY994" fmla="*/ 1153968 h 4918294"/>
              <a:gd name="connsiteX995" fmla="*/ 1469065 w 12191999"/>
              <a:gd name="connsiteY995" fmla="*/ 1142282 h 4918294"/>
              <a:gd name="connsiteX996" fmla="*/ 1447682 w 12191999"/>
              <a:gd name="connsiteY996" fmla="*/ 1116906 h 4918294"/>
              <a:gd name="connsiteX997" fmla="*/ 1425302 w 12191999"/>
              <a:gd name="connsiteY997" fmla="*/ 1103220 h 4918294"/>
              <a:gd name="connsiteX998" fmla="*/ 1414609 w 12191999"/>
              <a:gd name="connsiteY998" fmla="*/ 1090534 h 4918294"/>
              <a:gd name="connsiteX999" fmla="*/ 1382536 w 12191999"/>
              <a:gd name="connsiteY999" fmla="*/ 1052466 h 4918294"/>
              <a:gd name="connsiteX1000" fmla="*/ 1370845 w 12191999"/>
              <a:gd name="connsiteY1000" fmla="*/ 1051470 h 4918294"/>
              <a:gd name="connsiteX1001" fmla="*/ 1360156 w 12191999"/>
              <a:gd name="connsiteY1001" fmla="*/ 1038781 h 4918294"/>
              <a:gd name="connsiteX1002" fmla="*/ 1275622 w 12191999"/>
              <a:gd name="connsiteY1002" fmla="*/ 925590 h 4918294"/>
              <a:gd name="connsiteX1003" fmla="*/ 1288311 w 12191999"/>
              <a:gd name="connsiteY1003" fmla="*/ 914900 h 4918294"/>
              <a:gd name="connsiteX1004" fmla="*/ 1299003 w 12191999"/>
              <a:gd name="connsiteY1004" fmla="*/ 927587 h 4918294"/>
              <a:gd name="connsiteX1005" fmla="*/ 1309692 w 12191999"/>
              <a:gd name="connsiteY1005" fmla="*/ 940274 h 4918294"/>
              <a:gd name="connsiteX1006" fmla="*/ 1310690 w 12191999"/>
              <a:gd name="connsiteY1006" fmla="*/ 928585 h 4918294"/>
              <a:gd name="connsiteX1007" fmla="*/ 1299998 w 12191999"/>
              <a:gd name="connsiteY1007" fmla="*/ 915898 h 4918294"/>
              <a:gd name="connsiteX1008" fmla="*/ 1289308 w 12191999"/>
              <a:gd name="connsiteY1008" fmla="*/ 903211 h 4918294"/>
              <a:gd name="connsiteX1009" fmla="*/ 1277618 w 12191999"/>
              <a:gd name="connsiteY1009" fmla="*/ 902213 h 4918294"/>
              <a:gd name="connsiteX1010" fmla="*/ 1265927 w 12191999"/>
              <a:gd name="connsiteY1010" fmla="*/ 901214 h 4918294"/>
              <a:gd name="connsiteX1011" fmla="*/ 1193086 w 12191999"/>
              <a:gd name="connsiteY1011" fmla="*/ 789022 h 4918294"/>
              <a:gd name="connsiteX1012" fmla="*/ 1181399 w 12191999"/>
              <a:gd name="connsiteY1012" fmla="*/ 788022 h 4918294"/>
              <a:gd name="connsiteX1013" fmla="*/ 1037706 w 12191999"/>
              <a:gd name="connsiteY1013" fmla="*/ 540258 h 4918294"/>
              <a:gd name="connsiteX1014" fmla="*/ 843553 w 12191999"/>
              <a:gd name="connsiteY1014" fmla="*/ 193985 h 4918294"/>
              <a:gd name="connsiteX1015" fmla="*/ 802784 w 12191999"/>
              <a:gd name="connsiteY1015" fmla="*/ 119857 h 4918294"/>
              <a:gd name="connsiteX1016" fmla="*/ 803782 w 12191999"/>
              <a:gd name="connsiteY1016" fmla="*/ 108167 h 4918294"/>
              <a:gd name="connsiteX1017" fmla="*/ 795089 w 12191999"/>
              <a:gd name="connsiteY1017" fmla="*/ 72103 h 4918294"/>
              <a:gd name="connsiteX1018" fmla="*/ 784397 w 12191999"/>
              <a:gd name="connsiteY1018" fmla="*/ 59412 h 4918294"/>
              <a:gd name="connsiteX1019" fmla="*/ 783399 w 12191999"/>
              <a:gd name="connsiteY1019" fmla="*/ 71102 h 4918294"/>
              <a:gd name="connsiteX1020" fmla="*/ 0 w 12191999"/>
              <a:gd name="connsiteY1020" fmla="*/ 0 h 4918294"/>
              <a:gd name="connsiteX1021" fmla="*/ 265385 w 12191999"/>
              <a:gd name="connsiteY1021" fmla="*/ 0 h 4918294"/>
              <a:gd name="connsiteX1022" fmla="*/ 298962 w 12191999"/>
              <a:gd name="connsiteY1022" fmla="*/ 56232 h 4918294"/>
              <a:gd name="connsiteX1023" fmla="*/ 383673 w 12191999"/>
              <a:gd name="connsiteY1023" fmla="*/ 201818 h 4918294"/>
              <a:gd name="connsiteX1024" fmla="*/ 399066 w 12191999"/>
              <a:gd name="connsiteY1024" fmla="*/ 297331 h 4918294"/>
              <a:gd name="connsiteX1025" fmla="*/ 387377 w 12191999"/>
              <a:gd name="connsiteY1025" fmla="*/ 296333 h 4918294"/>
              <a:gd name="connsiteX1026" fmla="*/ 386379 w 12191999"/>
              <a:gd name="connsiteY1026" fmla="*/ 308025 h 4918294"/>
              <a:gd name="connsiteX1027" fmla="*/ 407761 w 12191999"/>
              <a:gd name="connsiteY1027" fmla="*/ 333397 h 4918294"/>
              <a:gd name="connsiteX1028" fmla="*/ 418454 w 12191999"/>
              <a:gd name="connsiteY1028" fmla="*/ 346087 h 4918294"/>
              <a:gd name="connsiteX1029" fmla="*/ 452523 w 12191999"/>
              <a:gd name="connsiteY1029" fmla="*/ 360770 h 4918294"/>
              <a:gd name="connsiteX1030" fmla="*/ 483599 w 12191999"/>
              <a:gd name="connsiteY1030" fmla="*/ 410523 h 4918294"/>
              <a:gd name="connsiteX1031" fmla="*/ 454520 w 12191999"/>
              <a:gd name="connsiteY1031" fmla="*/ 337390 h 4918294"/>
              <a:gd name="connsiteX1032" fmla="*/ 431139 w 12191999"/>
              <a:gd name="connsiteY1032" fmla="*/ 335393 h 4918294"/>
              <a:gd name="connsiteX1033" fmla="*/ 420450 w 12191999"/>
              <a:gd name="connsiteY1033" fmla="*/ 322708 h 4918294"/>
              <a:gd name="connsiteX1034" fmla="*/ 421448 w 12191999"/>
              <a:gd name="connsiteY1034" fmla="*/ 311018 h 4918294"/>
              <a:gd name="connsiteX1035" fmla="*/ 399066 w 12191999"/>
              <a:gd name="connsiteY1035" fmla="*/ 297331 h 4918294"/>
              <a:gd name="connsiteX1036" fmla="*/ 346895 w 12191999"/>
              <a:gd name="connsiteY1036" fmla="*/ 80931 h 4918294"/>
              <a:gd name="connsiteX1037" fmla="*/ 348891 w 12191999"/>
              <a:gd name="connsiteY1037" fmla="*/ 57553 h 4918294"/>
              <a:gd name="connsiteX1038" fmla="*/ 360581 w 12191999"/>
              <a:gd name="connsiteY1038" fmla="*/ 58551 h 4918294"/>
              <a:gd name="connsiteX1039" fmla="*/ 349889 w 12191999"/>
              <a:gd name="connsiteY1039" fmla="*/ 45863 h 4918294"/>
              <a:gd name="connsiteX1040" fmla="*/ 350887 w 12191999"/>
              <a:gd name="connsiteY1040" fmla="*/ 34172 h 4918294"/>
              <a:gd name="connsiteX1041" fmla="*/ 426193 w 12191999"/>
              <a:gd name="connsiteY1041" fmla="*/ 134801 h 4918294"/>
              <a:gd name="connsiteX1042" fmla="*/ 468014 w 12191999"/>
              <a:gd name="connsiteY1042" fmla="*/ 256118 h 4918294"/>
              <a:gd name="connsiteX1043" fmla="*/ 461506 w 12191999"/>
              <a:gd name="connsiteY1043" fmla="*/ 255563 h 4918294"/>
              <a:gd name="connsiteX1044" fmla="*/ 472199 w 12191999"/>
              <a:gd name="connsiteY1044" fmla="*/ 268251 h 4918294"/>
              <a:gd name="connsiteX1045" fmla="*/ 491584 w 12191999"/>
              <a:gd name="connsiteY1045" fmla="*/ 317006 h 4918294"/>
              <a:gd name="connsiteX1046" fmla="*/ 480892 w 12191999"/>
              <a:gd name="connsiteY1046" fmla="*/ 304318 h 4918294"/>
              <a:gd name="connsiteX1047" fmla="*/ 479893 w 12191999"/>
              <a:gd name="connsiteY1047" fmla="*/ 316010 h 4918294"/>
              <a:gd name="connsiteX1048" fmla="*/ 490586 w 12191999"/>
              <a:gd name="connsiteY1048" fmla="*/ 328699 h 4918294"/>
              <a:gd name="connsiteX1049" fmla="*/ 568130 w 12191999"/>
              <a:gd name="connsiteY1049" fmla="*/ 523712 h 4918294"/>
              <a:gd name="connsiteX1050" fmla="*/ 554446 w 12191999"/>
              <a:gd name="connsiteY1050" fmla="*/ 546095 h 4918294"/>
              <a:gd name="connsiteX1051" fmla="*/ 500988 w 12191999"/>
              <a:gd name="connsiteY1051" fmla="*/ 482658 h 4918294"/>
              <a:gd name="connsiteX1052" fmla="*/ 633987 w 12191999"/>
              <a:gd name="connsiteY1052" fmla="*/ 717733 h 4918294"/>
              <a:gd name="connsiteX1053" fmla="*/ 631991 w 12191999"/>
              <a:gd name="connsiteY1053" fmla="*/ 741111 h 4918294"/>
              <a:gd name="connsiteX1054" fmla="*/ 654373 w 12191999"/>
              <a:gd name="connsiteY1054" fmla="*/ 754797 h 4918294"/>
              <a:gd name="connsiteX1055" fmla="*/ 719519 w 12191999"/>
              <a:gd name="connsiteY1055" fmla="*/ 819235 h 4918294"/>
              <a:gd name="connsiteX1056" fmla="*/ 695140 w 12191999"/>
              <a:gd name="connsiteY1056" fmla="*/ 828929 h 4918294"/>
              <a:gd name="connsiteX1057" fmla="*/ 728215 w 12191999"/>
              <a:gd name="connsiteY1057" fmla="*/ 855301 h 4918294"/>
              <a:gd name="connsiteX1058" fmla="*/ 738905 w 12191999"/>
              <a:gd name="connsiteY1058" fmla="*/ 867989 h 4918294"/>
              <a:gd name="connsiteX1059" fmla="*/ 737907 w 12191999"/>
              <a:gd name="connsiteY1059" fmla="*/ 879677 h 4918294"/>
              <a:gd name="connsiteX1060" fmla="*/ 749597 w 12191999"/>
              <a:gd name="connsiteY1060" fmla="*/ 880678 h 4918294"/>
              <a:gd name="connsiteX1061" fmla="*/ 738905 w 12191999"/>
              <a:gd name="connsiteY1061" fmla="*/ 867989 h 4918294"/>
              <a:gd name="connsiteX1062" fmla="*/ 739902 w 12191999"/>
              <a:gd name="connsiteY1062" fmla="*/ 856300 h 4918294"/>
              <a:gd name="connsiteX1063" fmla="*/ 770979 w 12191999"/>
              <a:gd name="connsiteY1063" fmla="*/ 906052 h 4918294"/>
              <a:gd name="connsiteX1064" fmla="*/ 759290 w 12191999"/>
              <a:gd name="connsiteY1064" fmla="*/ 905054 h 4918294"/>
              <a:gd name="connsiteX1065" fmla="*/ 1074330 w 12191999"/>
              <a:gd name="connsiteY1065" fmla="*/ 1214549 h 4918294"/>
              <a:gd name="connsiteX1066" fmla="*/ 1415742 w 12191999"/>
              <a:gd name="connsiteY1066" fmla="*/ 1490968 h 4918294"/>
              <a:gd name="connsiteX1067" fmla="*/ 1378677 w 12191999"/>
              <a:gd name="connsiteY1067" fmla="*/ 1511355 h 4918294"/>
              <a:gd name="connsiteX1068" fmla="*/ 1623867 w 12191999"/>
              <a:gd name="connsiteY1068" fmla="*/ 1673586 h 4918294"/>
              <a:gd name="connsiteX1069" fmla="*/ 1808857 w 12191999"/>
              <a:gd name="connsiteY1069" fmla="*/ 1795354 h 4918294"/>
              <a:gd name="connsiteX1070" fmla="*/ 1869728 w 12191999"/>
              <a:gd name="connsiteY1070" fmla="*/ 1840993 h 4918294"/>
              <a:gd name="connsiteX1071" fmla="*/ 1868065 w 12191999"/>
              <a:gd name="connsiteY1071" fmla="*/ 1847509 h 4918294"/>
              <a:gd name="connsiteX1072" fmla="*/ 1877753 w 12191999"/>
              <a:gd name="connsiteY1072" fmla="*/ 1871885 h 4918294"/>
              <a:gd name="connsiteX1073" fmla="*/ 1876758 w 12191999"/>
              <a:gd name="connsiteY1073" fmla="*/ 1883576 h 4918294"/>
              <a:gd name="connsiteX1074" fmla="*/ 1933208 w 12191999"/>
              <a:gd name="connsiteY1074" fmla="*/ 1911944 h 4918294"/>
              <a:gd name="connsiteX1075" fmla="*/ 1954590 w 12191999"/>
              <a:gd name="connsiteY1075" fmla="*/ 1937321 h 4918294"/>
              <a:gd name="connsiteX1076" fmla="*/ 1966282 w 12191999"/>
              <a:gd name="connsiteY1076" fmla="*/ 1938320 h 4918294"/>
              <a:gd name="connsiteX1077" fmla="*/ 1967278 w 12191999"/>
              <a:gd name="connsiteY1077" fmla="*/ 1926629 h 4918294"/>
              <a:gd name="connsiteX1078" fmla="*/ 2111256 w 12191999"/>
              <a:gd name="connsiteY1078" fmla="*/ 2033121 h 4918294"/>
              <a:gd name="connsiteX1079" fmla="*/ 2146324 w 12191999"/>
              <a:gd name="connsiteY1079" fmla="*/ 2036115 h 4918294"/>
              <a:gd name="connsiteX1080" fmla="*/ 2115248 w 12191999"/>
              <a:gd name="connsiteY1080" fmla="*/ 1986362 h 4918294"/>
              <a:gd name="connsiteX1081" fmla="*/ 2090872 w 12191999"/>
              <a:gd name="connsiteY1081" fmla="*/ 1996056 h 4918294"/>
              <a:gd name="connsiteX1082" fmla="*/ 2026725 w 12191999"/>
              <a:gd name="connsiteY1082" fmla="*/ 1919929 h 4918294"/>
              <a:gd name="connsiteX1083" fmla="*/ 2059797 w 12191999"/>
              <a:gd name="connsiteY1083" fmla="*/ 1946304 h 4918294"/>
              <a:gd name="connsiteX1084" fmla="*/ 1863358 w 12191999"/>
              <a:gd name="connsiteY1084" fmla="*/ 1764685 h 4918294"/>
              <a:gd name="connsiteX1085" fmla="*/ 1643542 w 12191999"/>
              <a:gd name="connsiteY1085" fmla="*/ 1581069 h 4918294"/>
              <a:gd name="connsiteX1086" fmla="*/ 1645539 w 12191999"/>
              <a:gd name="connsiteY1086" fmla="*/ 1557690 h 4918294"/>
              <a:gd name="connsiteX1087" fmla="*/ 1473479 w 12191999"/>
              <a:gd name="connsiteY1087" fmla="*/ 1366375 h 4918294"/>
              <a:gd name="connsiteX1088" fmla="*/ 1409332 w 12191999"/>
              <a:gd name="connsiteY1088" fmla="*/ 1290251 h 4918294"/>
              <a:gd name="connsiteX1089" fmla="*/ 1376260 w 12191999"/>
              <a:gd name="connsiteY1089" fmla="*/ 1263876 h 4918294"/>
              <a:gd name="connsiteX1090" fmla="*/ 1334491 w 12191999"/>
              <a:gd name="connsiteY1090" fmla="*/ 1201437 h 4918294"/>
              <a:gd name="connsiteX1091" fmla="*/ 1226583 w 12191999"/>
              <a:gd name="connsiteY1091" fmla="*/ 1086249 h 4918294"/>
              <a:gd name="connsiteX1092" fmla="*/ 1130359 w 12191999"/>
              <a:gd name="connsiteY1092" fmla="*/ 972062 h 4918294"/>
              <a:gd name="connsiteX1093" fmla="*/ 876760 w 12191999"/>
              <a:gd name="connsiteY1093" fmla="*/ 632488 h 4918294"/>
              <a:gd name="connsiteX1094" fmla="*/ 802918 w 12191999"/>
              <a:gd name="connsiteY1094" fmla="*/ 531987 h 4918294"/>
              <a:gd name="connsiteX1095" fmla="*/ 815607 w 12191999"/>
              <a:gd name="connsiteY1095" fmla="*/ 521294 h 4918294"/>
              <a:gd name="connsiteX1096" fmla="*/ 610762 w 12191999"/>
              <a:gd name="connsiteY1096" fmla="*/ 162336 h 4918294"/>
              <a:gd name="connsiteX1097" fmla="*/ 559302 w 12191999"/>
              <a:gd name="connsiteY1097" fmla="*/ 75521 h 4918294"/>
              <a:gd name="connsiteX1098" fmla="*/ 523878 w 12191999"/>
              <a:gd name="connsiteY1098" fmla="*/ 7734 h 4918294"/>
              <a:gd name="connsiteX1099" fmla="*/ 519836 w 12191999"/>
              <a:gd name="connsiteY1099" fmla="*/ 0 h 4918294"/>
              <a:gd name="connsiteX1100" fmla="*/ 624936 w 12191999"/>
              <a:gd name="connsiteY1100" fmla="*/ 0 h 4918294"/>
              <a:gd name="connsiteX1101" fmla="*/ 649743 w 12191999"/>
              <a:gd name="connsiteY1101" fmla="*/ 46260 h 4918294"/>
              <a:gd name="connsiteX1102" fmla="*/ 766431 w 12191999"/>
              <a:gd name="connsiteY1102" fmla="*/ 269824 h 4918294"/>
              <a:gd name="connsiteX1103" fmla="*/ 751746 w 12191999"/>
              <a:gd name="connsiteY1103" fmla="*/ 303896 h 4918294"/>
              <a:gd name="connsiteX1104" fmla="*/ 1042121 w 12191999"/>
              <a:gd name="connsiteY1104" fmla="*/ 764357 h 4918294"/>
              <a:gd name="connsiteX1105" fmla="*/ 1368562 w 12191999"/>
              <a:gd name="connsiteY1105" fmla="*/ 1216122 h 4918294"/>
              <a:gd name="connsiteX1106" fmla="*/ 1274337 w 12191999"/>
              <a:gd name="connsiteY1106" fmla="*/ 1078554 h 4918294"/>
              <a:gd name="connsiteX1107" fmla="*/ 1265641 w 12191999"/>
              <a:gd name="connsiteY1107" fmla="*/ 1042485 h 4918294"/>
              <a:gd name="connsiteX1108" fmla="*/ 1056804 w 12191999"/>
              <a:gd name="connsiteY1108" fmla="*/ 730287 h 4918294"/>
              <a:gd name="connsiteX1109" fmla="*/ 818888 w 12191999"/>
              <a:gd name="connsiteY1109" fmla="*/ 344953 h 4918294"/>
              <a:gd name="connsiteX1110" fmla="*/ 811192 w 12191999"/>
              <a:gd name="connsiteY1110" fmla="*/ 297197 h 4918294"/>
              <a:gd name="connsiteX1111" fmla="*/ 687886 w 12191999"/>
              <a:gd name="connsiteY1111" fmla="*/ 86498 h 4918294"/>
              <a:gd name="connsiteX1112" fmla="*/ 689882 w 12191999"/>
              <a:gd name="connsiteY1112" fmla="*/ 63117 h 4918294"/>
              <a:gd name="connsiteX1113" fmla="*/ 666504 w 12191999"/>
              <a:gd name="connsiteY1113" fmla="*/ 61124 h 4918294"/>
              <a:gd name="connsiteX1114" fmla="*/ 638156 w 12191999"/>
              <a:gd name="connsiteY1114" fmla="*/ 0 h 4918294"/>
              <a:gd name="connsiteX1115" fmla="*/ 679325 w 12191999"/>
              <a:gd name="connsiteY1115" fmla="*/ 0 h 4918294"/>
              <a:gd name="connsiteX1116" fmla="*/ 688155 w 12191999"/>
              <a:gd name="connsiteY1116" fmla="*/ 14399 h 4918294"/>
              <a:gd name="connsiteX1117" fmla="*/ 745336 w 12191999"/>
              <a:gd name="connsiteY1117" fmla="*/ 103176 h 4918294"/>
              <a:gd name="connsiteX1118" fmla="*/ 755030 w 12191999"/>
              <a:gd name="connsiteY1118" fmla="*/ 127555 h 4918294"/>
              <a:gd name="connsiteX1119" fmla="*/ 753031 w 12191999"/>
              <a:gd name="connsiteY1119" fmla="*/ 150933 h 4918294"/>
              <a:gd name="connsiteX1120" fmla="*/ 806489 w 12191999"/>
              <a:gd name="connsiteY1120" fmla="*/ 214372 h 4918294"/>
              <a:gd name="connsiteX1121" fmla="*/ 857948 w 12191999"/>
              <a:gd name="connsiteY1121" fmla="*/ 301192 h 4918294"/>
              <a:gd name="connsiteX1122" fmla="*/ 926800 w 12191999"/>
              <a:gd name="connsiteY1122" fmla="*/ 460138 h 4918294"/>
              <a:gd name="connsiteX1123" fmla="*/ 938490 w 12191999"/>
              <a:gd name="connsiteY1123" fmla="*/ 461137 h 4918294"/>
              <a:gd name="connsiteX1124" fmla="*/ 969565 w 12191999"/>
              <a:gd name="connsiteY1124" fmla="*/ 510890 h 4918294"/>
              <a:gd name="connsiteX1125" fmla="*/ 980257 w 12191999"/>
              <a:gd name="connsiteY1125" fmla="*/ 523581 h 4918294"/>
              <a:gd name="connsiteX1126" fmla="*/ 1042409 w 12191999"/>
              <a:gd name="connsiteY1126" fmla="*/ 623084 h 4918294"/>
              <a:gd name="connsiteX1127" fmla="*/ 1073487 w 12191999"/>
              <a:gd name="connsiteY1127" fmla="*/ 672836 h 4918294"/>
              <a:gd name="connsiteX1128" fmla="*/ 1166712 w 12191999"/>
              <a:gd name="connsiteY1128" fmla="*/ 822092 h 4918294"/>
              <a:gd name="connsiteX1129" fmla="*/ 1208479 w 12191999"/>
              <a:gd name="connsiteY1129" fmla="*/ 884533 h 4918294"/>
              <a:gd name="connsiteX1130" fmla="*/ 1207481 w 12191999"/>
              <a:gd name="connsiteY1130" fmla="*/ 896224 h 4918294"/>
              <a:gd name="connsiteX1131" fmla="*/ 1218174 w 12191999"/>
              <a:gd name="connsiteY1131" fmla="*/ 908912 h 4918294"/>
              <a:gd name="connsiteX1132" fmla="*/ 1229861 w 12191999"/>
              <a:gd name="connsiteY1132" fmla="*/ 909909 h 4918294"/>
              <a:gd name="connsiteX1133" fmla="*/ 1228863 w 12191999"/>
              <a:gd name="connsiteY1133" fmla="*/ 921598 h 4918294"/>
              <a:gd name="connsiteX1134" fmla="*/ 1408621 w 12191999"/>
              <a:gd name="connsiteY1134" fmla="*/ 1160668 h 4918294"/>
              <a:gd name="connsiteX1135" fmla="*/ 1418315 w 12191999"/>
              <a:gd name="connsiteY1135" fmla="*/ 1185044 h 4918294"/>
              <a:gd name="connsiteX1136" fmla="*/ 1417317 w 12191999"/>
              <a:gd name="connsiteY1136" fmla="*/ 1196733 h 4918294"/>
              <a:gd name="connsiteX1137" fmla="*/ 1428006 w 12191999"/>
              <a:gd name="connsiteY1137" fmla="*/ 1209425 h 4918294"/>
              <a:gd name="connsiteX1138" fmla="*/ 1439697 w 12191999"/>
              <a:gd name="connsiteY1138" fmla="*/ 1210420 h 4918294"/>
              <a:gd name="connsiteX1139" fmla="*/ 1526226 w 12191999"/>
              <a:gd name="connsiteY1139" fmla="*/ 1300234 h 4918294"/>
              <a:gd name="connsiteX1140" fmla="*/ 1536916 w 12191999"/>
              <a:gd name="connsiteY1140" fmla="*/ 1312919 h 4918294"/>
              <a:gd name="connsiteX1141" fmla="*/ 1559299 w 12191999"/>
              <a:gd name="connsiteY1141" fmla="*/ 1326607 h 4918294"/>
              <a:gd name="connsiteX1142" fmla="*/ 1561253 w 12191999"/>
              <a:gd name="connsiteY1142" fmla="*/ 1303716 h 4918294"/>
              <a:gd name="connsiteX1143" fmla="*/ 1582552 w 12191999"/>
              <a:gd name="connsiteY1143" fmla="*/ 1330062 h 4918294"/>
              <a:gd name="connsiteX1144" fmla="*/ 1616627 w 12191999"/>
              <a:gd name="connsiteY1144" fmla="*/ 1343239 h 4918294"/>
              <a:gd name="connsiteX1145" fmla="*/ 1616840 w 12191999"/>
              <a:gd name="connsiteY1145" fmla="*/ 1343507 h 4918294"/>
              <a:gd name="connsiteX1146" fmla="*/ 1635172 w 12191999"/>
              <a:gd name="connsiteY1146" fmla="*/ 1386072 h 4918294"/>
              <a:gd name="connsiteX1147" fmla="*/ 1679896 w 12191999"/>
              <a:gd name="connsiteY1147" fmla="*/ 1431102 h 4918294"/>
              <a:gd name="connsiteX1148" fmla="*/ 1678898 w 12191999"/>
              <a:gd name="connsiteY1148" fmla="*/ 1442789 h 4918294"/>
              <a:gd name="connsiteX1149" fmla="*/ 1690588 w 12191999"/>
              <a:gd name="connsiteY1149" fmla="*/ 1443792 h 4918294"/>
              <a:gd name="connsiteX1150" fmla="*/ 1702279 w 12191999"/>
              <a:gd name="connsiteY1150" fmla="*/ 1444786 h 4918294"/>
              <a:gd name="connsiteX1151" fmla="*/ 1710974 w 12191999"/>
              <a:gd name="connsiteY1151" fmla="*/ 1480853 h 4918294"/>
              <a:gd name="connsiteX1152" fmla="*/ 1700283 w 12191999"/>
              <a:gd name="connsiteY1152" fmla="*/ 1468164 h 4918294"/>
              <a:gd name="connsiteX1153" fmla="*/ 1677900 w 12191999"/>
              <a:gd name="connsiteY1153" fmla="*/ 1454480 h 4918294"/>
              <a:gd name="connsiteX1154" fmla="*/ 1687594 w 12191999"/>
              <a:gd name="connsiteY1154" fmla="*/ 1478859 h 4918294"/>
              <a:gd name="connsiteX1155" fmla="*/ 1686596 w 12191999"/>
              <a:gd name="connsiteY1155" fmla="*/ 1490547 h 4918294"/>
              <a:gd name="connsiteX1156" fmla="*/ 1632142 w 12191999"/>
              <a:gd name="connsiteY1156" fmla="*/ 1438797 h 4918294"/>
              <a:gd name="connsiteX1157" fmla="*/ 1975263 w 12191999"/>
              <a:gd name="connsiteY1157" fmla="*/ 1833112 h 4918294"/>
              <a:gd name="connsiteX1158" fmla="*/ 2019030 w 12191999"/>
              <a:gd name="connsiteY1158" fmla="*/ 1872175 h 4918294"/>
              <a:gd name="connsiteX1159" fmla="*/ 2029716 w 12191999"/>
              <a:gd name="connsiteY1159" fmla="*/ 1884860 h 4918294"/>
              <a:gd name="connsiteX1160" fmla="*/ 2402206 w 12191999"/>
              <a:gd name="connsiteY1160" fmla="*/ 2211035 h 4918294"/>
              <a:gd name="connsiteX1161" fmla="*/ 2423588 w 12191999"/>
              <a:gd name="connsiteY1161" fmla="*/ 2236411 h 4918294"/>
              <a:gd name="connsiteX1162" fmla="*/ 2390519 w 12191999"/>
              <a:gd name="connsiteY1162" fmla="*/ 2210037 h 4918294"/>
              <a:gd name="connsiteX1163" fmla="*/ 2367139 w 12191999"/>
              <a:gd name="connsiteY1163" fmla="*/ 2208041 h 4918294"/>
              <a:gd name="connsiteX1164" fmla="*/ 2322376 w 12191999"/>
              <a:gd name="connsiteY1164" fmla="*/ 2180670 h 4918294"/>
              <a:gd name="connsiteX1165" fmla="*/ 2311684 w 12191999"/>
              <a:gd name="connsiteY1165" fmla="*/ 2167982 h 4918294"/>
              <a:gd name="connsiteX1166" fmla="*/ 2299996 w 12191999"/>
              <a:gd name="connsiteY1166" fmla="*/ 2166984 h 4918294"/>
              <a:gd name="connsiteX1167" fmla="*/ 2198785 w 12191999"/>
              <a:gd name="connsiteY1167" fmla="*/ 2111243 h 4918294"/>
              <a:gd name="connsiteX1168" fmla="*/ 2221166 w 12191999"/>
              <a:gd name="connsiteY1168" fmla="*/ 2124929 h 4918294"/>
              <a:gd name="connsiteX1169" fmla="*/ 2197784 w 12191999"/>
              <a:gd name="connsiteY1169" fmla="*/ 2122932 h 4918294"/>
              <a:gd name="connsiteX1170" fmla="*/ 2207478 w 12191999"/>
              <a:gd name="connsiteY1170" fmla="*/ 2147308 h 4918294"/>
              <a:gd name="connsiteX1171" fmla="*/ 2195787 w 12191999"/>
              <a:gd name="connsiteY1171" fmla="*/ 2146313 h 4918294"/>
              <a:gd name="connsiteX1172" fmla="*/ 2185098 w 12191999"/>
              <a:gd name="connsiteY1172" fmla="*/ 2133625 h 4918294"/>
              <a:gd name="connsiteX1173" fmla="*/ 2173410 w 12191999"/>
              <a:gd name="connsiteY1173" fmla="*/ 2132630 h 4918294"/>
              <a:gd name="connsiteX1174" fmla="*/ 2106268 w 12191999"/>
              <a:gd name="connsiteY1174" fmla="*/ 2091570 h 4918294"/>
              <a:gd name="connsiteX1175" fmla="*/ 2094575 w 12191999"/>
              <a:gd name="connsiteY1175" fmla="*/ 2090571 h 4918294"/>
              <a:gd name="connsiteX1176" fmla="*/ 2105267 w 12191999"/>
              <a:gd name="connsiteY1176" fmla="*/ 2103260 h 4918294"/>
              <a:gd name="connsiteX1177" fmla="*/ 2104269 w 12191999"/>
              <a:gd name="connsiteY1177" fmla="*/ 2114947 h 4918294"/>
              <a:gd name="connsiteX1178" fmla="*/ 1903838 w 12191999"/>
              <a:gd name="connsiteY1178" fmla="*/ 1980086 h 4918294"/>
              <a:gd name="connsiteX1179" fmla="*/ 1716099 w 12191999"/>
              <a:gd name="connsiteY1179" fmla="*/ 1834534 h 4918294"/>
              <a:gd name="connsiteX1180" fmla="*/ 1704411 w 12191999"/>
              <a:gd name="connsiteY1180" fmla="*/ 1833536 h 4918294"/>
              <a:gd name="connsiteX1181" fmla="*/ 1705407 w 12191999"/>
              <a:gd name="connsiteY1181" fmla="*/ 1821845 h 4918294"/>
              <a:gd name="connsiteX1182" fmla="*/ 1693717 w 12191999"/>
              <a:gd name="connsiteY1182" fmla="*/ 1820847 h 4918294"/>
              <a:gd name="connsiteX1183" fmla="*/ 1683025 w 12191999"/>
              <a:gd name="connsiteY1183" fmla="*/ 1808159 h 4918294"/>
              <a:gd name="connsiteX1184" fmla="*/ 1649955 w 12191999"/>
              <a:gd name="connsiteY1184" fmla="*/ 1781787 h 4918294"/>
              <a:gd name="connsiteX1185" fmla="*/ 1626574 w 12191999"/>
              <a:gd name="connsiteY1185" fmla="*/ 1779793 h 4918294"/>
              <a:gd name="connsiteX1186" fmla="*/ 1671337 w 12191999"/>
              <a:gd name="connsiteY1186" fmla="*/ 1807161 h 4918294"/>
              <a:gd name="connsiteX1187" fmla="*/ 1670339 w 12191999"/>
              <a:gd name="connsiteY1187" fmla="*/ 1818854 h 4918294"/>
              <a:gd name="connsiteX1188" fmla="*/ 1658649 w 12191999"/>
              <a:gd name="connsiteY1188" fmla="*/ 1817853 h 4918294"/>
              <a:gd name="connsiteX1189" fmla="*/ 1669343 w 12191999"/>
              <a:gd name="connsiteY1189" fmla="*/ 1830542 h 4918294"/>
              <a:gd name="connsiteX1190" fmla="*/ 1681028 w 12191999"/>
              <a:gd name="connsiteY1190" fmla="*/ 1831539 h 4918294"/>
              <a:gd name="connsiteX1191" fmla="*/ 1691723 w 12191999"/>
              <a:gd name="connsiteY1191" fmla="*/ 1844228 h 4918294"/>
              <a:gd name="connsiteX1192" fmla="*/ 1724792 w 12191999"/>
              <a:gd name="connsiteY1192" fmla="*/ 1870600 h 4918294"/>
              <a:gd name="connsiteX1193" fmla="*/ 1748173 w 12191999"/>
              <a:gd name="connsiteY1193" fmla="*/ 1872596 h 4918294"/>
              <a:gd name="connsiteX1194" fmla="*/ 1746177 w 12191999"/>
              <a:gd name="connsiteY1194" fmla="*/ 1895974 h 4918294"/>
              <a:gd name="connsiteX1195" fmla="*/ 1825006 w 12191999"/>
              <a:gd name="connsiteY1195" fmla="*/ 1938031 h 4918294"/>
              <a:gd name="connsiteX1196" fmla="*/ 1957297 w 12191999"/>
              <a:gd name="connsiteY1196" fmla="*/ 2043527 h 4918294"/>
              <a:gd name="connsiteX1197" fmla="*/ 1958295 w 12191999"/>
              <a:gd name="connsiteY1197" fmla="*/ 2031836 h 4918294"/>
              <a:gd name="connsiteX1198" fmla="*/ 1979677 w 12191999"/>
              <a:gd name="connsiteY1198" fmla="*/ 2057210 h 4918294"/>
              <a:gd name="connsiteX1199" fmla="*/ 2003057 w 12191999"/>
              <a:gd name="connsiteY1199" fmla="*/ 2059206 h 4918294"/>
              <a:gd name="connsiteX1200" fmla="*/ 2002059 w 12191999"/>
              <a:gd name="connsiteY1200" fmla="*/ 2070897 h 4918294"/>
              <a:gd name="connsiteX1201" fmla="*/ 2023441 w 12191999"/>
              <a:gd name="connsiteY1201" fmla="*/ 2096271 h 4918294"/>
              <a:gd name="connsiteX1202" fmla="*/ 2153463 w 12191999"/>
              <a:gd name="connsiteY1202" fmla="*/ 2163672 h 4918294"/>
              <a:gd name="connsiteX1203" fmla="*/ 2172208 w 12191999"/>
              <a:gd name="connsiteY1203" fmla="*/ 2183651 h 4918294"/>
              <a:gd name="connsiteX1204" fmla="*/ 2171965 w 12191999"/>
              <a:gd name="connsiteY1204" fmla="*/ 2184017 h 4918294"/>
              <a:gd name="connsiteX1205" fmla="*/ 2180107 w 12191999"/>
              <a:gd name="connsiteY1205" fmla="*/ 2192071 h 4918294"/>
              <a:gd name="connsiteX1206" fmla="*/ 2172208 w 12191999"/>
              <a:gd name="connsiteY1206" fmla="*/ 2183651 h 4918294"/>
              <a:gd name="connsiteX1207" fmla="*/ 2182106 w 12191999"/>
              <a:gd name="connsiteY1207" fmla="*/ 2168693 h 4918294"/>
              <a:gd name="connsiteX1208" fmla="*/ 2427293 w 12191999"/>
              <a:gd name="connsiteY1208" fmla="*/ 2330927 h 4918294"/>
              <a:gd name="connsiteX1209" fmla="*/ 2628722 w 12191999"/>
              <a:gd name="connsiteY1209" fmla="*/ 2454097 h 4918294"/>
              <a:gd name="connsiteX1210" fmla="*/ 2627721 w 12191999"/>
              <a:gd name="connsiteY1210" fmla="*/ 2465789 h 4918294"/>
              <a:gd name="connsiteX1211" fmla="*/ 2762009 w 12191999"/>
              <a:gd name="connsiteY1211" fmla="*/ 2547901 h 4918294"/>
              <a:gd name="connsiteX1212" fmla="*/ 2726942 w 12191999"/>
              <a:gd name="connsiteY1212" fmla="*/ 2544907 h 4918294"/>
              <a:gd name="connsiteX1213" fmla="*/ 2774694 w 12191999"/>
              <a:gd name="connsiteY1213" fmla="*/ 2537209 h 4918294"/>
              <a:gd name="connsiteX1214" fmla="*/ 2918674 w 12191999"/>
              <a:gd name="connsiteY1214" fmla="*/ 2643701 h 4918294"/>
              <a:gd name="connsiteX1215" fmla="*/ 2929365 w 12191999"/>
              <a:gd name="connsiteY1215" fmla="*/ 2656389 h 4918294"/>
              <a:gd name="connsiteX1216" fmla="*/ 2941054 w 12191999"/>
              <a:gd name="connsiteY1216" fmla="*/ 2657387 h 4918294"/>
              <a:gd name="connsiteX1217" fmla="*/ 2942052 w 12191999"/>
              <a:gd name="connsiteY1217" fmla="*/ 2645700 h 4918294"/>
              <a:gd name="connsiteX1218" fmla="*/ 2964432 w 12191999"/>
              <a:gd name="connsiteY1218" fmla="*/ 2659383 h 4918294"/>
              <a:gd name="connsiteX1219" fmla="*/ 2952744 w 12191999"/>
              <a:gd name="connsiteY1219" fmla="*/ 2658388 h 4918294"/>
              <a:gd name="connsiteX1220" fmla="*/ 2951746 w 12191999"/>
              <a:gd name="connsiteY1220" fmla="*/ 2670076 h 4918294"/>
              <a:gd name="connsiteX1221" fmla="*/ 2975124 w 12191999"/>
              <a:gd name="connsiteY1221" fmla="*/ 2672072 h 4918294"/>
              <a:gd name="connsiteX1222" fmla="*/ 2985819 w 12191999"/>
              <a:gd name="connsiteY1222" fmla="*/ 2684761 h 4918294"/>
              <a:gd name="connsiteX1223" fmla="*/ 3020885 w 12191999"/>
              <a:gd name="connsiteY1223" fmla="*/ 2687755 h 4918294"/>
              <a:gd name="connsiteX1224" fmla="*/ 3043265 w 12191999"/>
              <a:gd name="connsiteY1224" fmla="*/ 2701441 h 4918294"/>
              <a:gd name="connsiteX1225" fmla="*/ 3032572 w 12191999"/>
              <a:gd name="connsiteY1225" fmla="*/ 2688753 h 4918294"/>
              <a:gd name="connsiteX1226" fmla="*/ 3021885 w 12191999"/>
              <a:gd name="connsiteY1226" fmla="*/ 2676065 h 4918294"/>
              <a:gd name="connsiteX1227" fmla="*/ 3045261 w 12191999"/>
              <a:gd name="connsiteY1227" fmla="*/ 2678061 h 4918294"/>
              <a:gd name="connsiteX1228" fmla="*/ 3112403 w 12191999"/>
              <a:gd name="connsiteY1228" fmla="*/ 2719118 h 4918294"/>
              <a:gd name="connsiteX1229" fmla="*/ 3235997 w 12191999"/>
              <a:gd name="connsiteY1229" fmla="*/ 2788543 h 4918294"/>
              <a:gd name="connsiteX1230" fmla="*/ 3246689 w 12191999"/>
              <a:gd name="connsiteY1230" fmla="*/ 2801232 h 4918294"/>
              <a:gd name="connsiteX1231" fmla="*/ 3258377 w 12191999"/>
              <a:gd name="connsiteY1231" fmla="*/ 2802230 h 4918294"/>
              <a:gd name="connsiteX1232" fmla="*/ 3314830 w 12191999"/>
              <a:gd name="connsiteY1232" fmla="*/ 2830600 h 4918294"/>
              <a:gd name="connsiteX1233" fmla="*/ 3360588 w 12191999"/>
              <a:gd name="connsiteY1233" fmla="*/ 2846280 h 4918294"/>
              <a:gd name="connsiteX1234" fmla="*/ 3438422 w 12191999"/>
              <a:gd name="connsiteY1234" fmla="*/ 2900026 h 4918294"/>
              <a:gd name="connsiteX1235" fmla="*/ 3437423 w 12191999"/>
              <a:gd name="connsiteY1235" fmla="*/ 2911718 h 4918294"/>
              <a:gd name="connsiteX1236" fmla="*/ 3460803 w 12191999"/>
              <a:gd name="connsiteY1236" fmla="*/ 2913712 h 4918294"/>
              <a:gd name="connsiteX1237" fmla="*/ 3472492 w 12191999"/>
              <a:gd name="connsiteY1237" fmla="*/ 2914711 h 4918294"/>
              <a:gd name="connsiteX1238" fmla="*/ 3461801 w 12191999"/>
              <a:gd name="connsiteY1238" fmla="*/ 2902025 h 4918294"/>
              <a:gd name="connsiteX1239" fmla="*/ 3540634 w 12191999"/>
              <a:gd name="connsiteY1239" fmla="*/ 2944077 h 4918294"/>
              <a:gd name="connsiteX1240" fmla="*/ 3551327 w 12191999"/>
              <a:gd name="connsiteY1240" fmla="*/ 2956766 h 4918294"/>
              <a:gd name="connsiteX1241" fmla="*/ 3563014 w 12191999"/>
              <a:gd name="connsiteY1241" fmla="*/ 2957766 h 4918294"/>
              <a:gd name="connsiteX1242" fmla="*/ 3642844 w 12191999"/>
              <a:gd name="connsiteY1242" fmla="*/ 2988131 h 4918294"/>
              <a:gd name="connsiteX1243" fmla="*/ 3631154 w 12191999"/>
              <a:gd name="connsiteY1243" fmla="*/ 2987132 h 4918294"/>
              <a:gd name="connsiteX1244" fmla="*/ 3596086 w 12191999"/>
              <a:gd name="connsiteY1244" fmla="*/ 2984141 h 4918294"/>
              <a:gd name="connsiteX1245" fmla="*/ 3618468 w 12191999"/>
              <a:gd name="connsiteY1245" fmla="*/ 2997822 h 4918294"/>
              <a:gd name="connsiteX1246" fmla="*/ 3629158 w 12191999"/>
              <a:gd name="connsiteY1246" fmla="*/ 3010510 h 4918294"/>
              <a:gd name="connsiteX1247" fmla="*/ 3583398 w 12191999"/>
              <a:gd name="connsiteY1247" fmla="*/ 2994827 h 4918294"/>
              <a:gd name="connsiteX1248" fmla="*/ 3569714 w 12191999"/>
              <a:gd name="connsiteY1248" fmla="*/ 3017210 h 4918294"/>
              <a:gd name="connsiteX1249" fmla="*/ 3648546 w 12191999"/>
              <a:gd name="connsiteY1249" fmla="*/ 3059266 h 4918294"/>
              <a:gd name="connsiteX1250" fmla="*/ 3659238 w 12191999"/>
              <a:gd name="connsiteY1250" fmla="*/ 3071953 h 4918294"/>
              <a:gd name="connsiteX1251" fmla="*/ 3670926 w 12191999"/>
              <a:gd name="connsiteY1251" fmla="*/ 3072951 h 4918294"/>
              <a:gd name="connsiteX1252" fmla="*/ 3682616 w 12191999"/>
              <a:gd name="connsiteY1252" fmla="*/ 3073949 h 4918294"/>
              <a:gd name="connsiteX1253" fmla="*/ 3671927 w 12191999"/>
              <a:gd name="connsiteY1253" fmla="*/ 3061262 h 4918294"/>
              <a:gd name="connsiteX1254" fmla="*/ 3706992 w 12191999"/>
              <a:gd name="connsiteY1254" fmla="*/ 3064256 h 4918294"/>
              <a:gd name="connsiteX1255" fmla="*/ 3719683 w 12191999"/>
              <a:gd name="connsiteY1255" fmla="*/ 3053564 h 4918294"/>
              <a:gd name="connsiteX1256" fmla="*/ 3663231 w 12191999"/>
              <a:gd name="connsiteY1256" fmla="*/ 3025195 h 4918294"/>
              <a:gd name="connsiteX1257" fmla="*/ 3674918 w 12191999"/>
              <a:gd name="connsiteY1257" fmla="*/ 3026193 h 4918294"/>
              <a:gd name="connsiteX1258" fmla="*/ 3699294 w 12191999"/>
              <a:gd name="connsiteY1258" fmla="*/ 3016499 h 4918294"/>
              <a:gd name="connsiteX1259" fmla="*/ 3680003 w 12191999"/>
              <a:gd name="connsiteY1259" fmla="*/ 3004702 h 4918294"/>
              <a:gd name="connsiteX1260" fmla="*/ 3701505 w 12191999"/>
              <a:gd name="connsiteY1260" fmla="*/ 3007858 h 4918294"/>
              <a:gd name="connsiteX1261" fmla="*/ 3756745 w 12191999"/>
              <a:gd name="connsiteY1261" fmla="*/ 3033180 h 4918294"/>
              <a:gd name="connsiteX1262" fmla="*/ 3794810 w 12191999"/>
              <a:gd name="connsiteY1262" fmla="*/ 3001106 h 4918294"/>
              <a:gd name="connsiteX1263" fmla="*/ 3782122 w 12191999"/>
              <a:gd name="connsiteY1263" fmla="*/ 3011799 h 4918294"/>
              <a:gd name="connsiteX1264" fmla="*/ 3781121 w 12191999"/>
              <a:gd name="connsiteY1264" fmla="*/ 3023486 h 4918294"/>
              <a:gd name="connsiteX1265" fmla="*/ 3780122 w 12191999"/>
              <a:gd name="connsiteY1265" fmla="*/ 3035176 h 4918294"/>
              <a:gd name="connsiteX1266" fmla="*/ 3803503 w 12191999"/>
              <a:gd name="connsiteY1266" fmla="*/ 3037175 h 4918294"/>
              <a:gd name="connsiteX1267" fmla="*/ 3815191 w 12191999"/>
              <a:gd name="connsiteY1267" fmla="*/ 3038173 h 4918294"/>
              <a:gd name="connsiteX1268" fmla="*/ 3836576 w 12191999"/>
              <a:gd name="connsiteY1268" fmla="*/ 3063545 h 4918294"/>
              <a:gd name="connsiteX1269" fmla="*/ 3813198 w 12191999"/>
              <a:gd name="connsiteY1269" fmla="*/ 3061549 h 4918294"/>
              <a:gd name="connsiteX1270" fmla="*/ 3812196 w 12191999"/>
              <a:gd name="connsiteY1270" fmla="*/ 3073241 h 4918294"/>
              <a:gd name="connsiteX1271" fmla="*/ 3834579 w 12191999"/>
              <a:gd name="connsiteY1271" fmla="*/ 3086925 h 4918294"/>
              <a:gd name="connsiteX1272" fmla="*/ 3857959 w 12191999"/>
              <a:gd name="connsiteY1272" fmla="*/ 3088921 h 4918294"/>
              <a:gd name="connsiteX1273" fmla="*/ 3883331 w 12191999"/>
              <a:gd name="connsiteY1273" fmla="*/ 3067539 h 4918294"/>
              <a:gd name="connsiteX1274" fmla="*/ 3896020 w 12191999"/>
              <a:gd name="connsiteY1274" fmla="*/ 3056845 h 4918294"/>
              <a:gd name="connsiteX1275" fmla="*/ 3885328 w 12191999"/>
              <a:gd name="connsiteY1275" fmla="*/ 3044159 h 4918294"/>
              <a:gd name="connsiteX1276" fmla="*/ 3942778 w 12191999"/>
              <a:gd name="connsiteY1276" fmla="*/ 3060837 h 4918294"/>
              <a:gd name="connsiteX1277" fmla="*/ 3907710 w 12191999"/>
              <a:gd name="connsiteY1277" fmla="*/ 3057843 h 4918294"/>
              <a:gd name="connsiteX1278" fmla="*/ 3952472 w 12191999"/>
              <a:gd name="connsiteY1278" fmla="*/ 3085216 h 4918294"/>
              <a:gd name="connsiteX1279" fmla="*/ 3951476 w 12191999"/>
              <a:gd name="connsiteY1279" fmla="*/ 3096909 h 4918294"/>
              <a:gd name="connsiteX1280" fmla="*/ 3963161 w 12191999"/>
              <a:gd name="connsiteY1280" fmla="*/ 3097904 h 4918294"/>
              <a:gd name="connsiteX1281" fmla="*/ 3974852 w 12191999"/>
              <a:gd name="connsiteY1281" fmla="*/ 3098902 h 4918294"/>
              <a:gd name="connsiteX1282" fmla="*/ 3975850 w 12191999"/>
              <a:gd name="connsiteY1282" fmla="*/ 3087213 h 4918294"/>
              <a:gd name="connsiteX1283" fmla="*/ 3997232 w 12191999"/>
              <a:gd name="connsiteY1283" fmla="*/ 3112587 h 4918294"/>
              <a:gd name="connsiteX1284" fmla="*/ 4067368 w 12191999"/>
              <a:gd name="connsiteY1284" fmla="*/ 3118575 h 4918294"/>
              <a:gd name="connsiteX1285" fmla="*/ 4043993 w 12191999"/>
              <a:gd name="connsiteY1285" fmla="*/ 3116579 h 4918294"/>
              <a:gd name="connsiteX1286" fmla="*/ 4112130 w 12191999"/>
              <a:gd name="connsiteY1286" fmla="*/ 3145948 h 4918294"/>
              <a:gd name="connsiteX1287" fmla="*/ 4099444 w 12191999"/>
              <a:gd name="connsiteY1287" fmla="*/ 3156640 h 4918294"/>
              <a:gd name="connsiteX1288" fmla="*/ 4111135 w 12191999"/>
              <a:gd name="connsiteY1288" fmla="*/ 3157638 h 4918294"/>
              <a:gd name="connsiteX1289" fmla="*/ 4110134 w 12191999"/>
              <a:gd name="connsiteY1289" fmla="*/ 3169326 h 4918294"/>
              <a:gd name="connsiteX1290" fmla="*/ 4097450 w 12191999"/>
              <a:gd name="connsiteY1290" fmla="*/ 3180018 h 4918294"/>
              <a:gd name="connsiteX1291" fmla="*/ 3994237 w 12191999"/>
              <a:gd name="connsiteY1291" fmla="*/ 3147657 h 4918294"/>
              <a:gd name="connsiteX1292" fmla="*/ 3995236 w 12191999"/>
              <a:gd name="connsiteY1292" fmla="*/ 3135967 h 4918294"/>
              <a:gd name="connsiteX1293" fmla="*/ 3949478 w 12191999"/>
              <a:gd name="connsiteY1293" fmla="*/ 3120284 h 4918294"/>
              <a:gd name="connsiteX1294" fmla="*/ 3982552 w 12191999"/>
              <a:gd name="connsiteY1294" fmla="*/ 3146659 h 4918294"/>
              <a:gd name="connsiteX1295" fmla="*/ 3925102 w 12191999"/>
              <a:gd name="connsiteY1295" fmla="*/ 3129978 h 4918294"/>
              <a:gd name="connsiteX1296" fmla="*/ 3914407 w 12191999"/>
              <a:gd name="connsiteY1296" fmla="*/ 3117289 h 4918294"/>
              <a:gd name="connsiteX1297" fmla="*/ 3902722 w 12191999"/>
              <a:gd name="connsiteY1297" fmla="*/ 3116292 h 4918294"/>
              <a:gd name="connsiteX1298" fmla="*/ 3890033 w 12191999"/>
              <a:gd name="connsiteY1298" fmla="*/ 3126984 h 4918294"/>
              <a:gd name="connsiteX1299" fmla="*/ 3900723 w 12191999"/>
              <a:gd name="connsiteY1299" fmla="*/ 3139672 h 4918294"/>
              <a:gd name="connsiteX1300" fmla="*/ 3923103 w 12191999"/>
              <a:gd name="connsiteY1300" fmla="*/ 3153356 h 4918294"/>
              <a:gd name="connsiteX1301" fmla="*/ 3934793 w 12191999"/>
              <a:gd name="connsiteY1301" fmla="*/ 3154354 h 4918294"/>
              <a:gd name="connsiteX1302" fmla="*/ 3935791 w 12191999"/>
              <a:gd name="connsiteY1302" fmla="*/ 3142667 h 4918294"/>
              <a:gd name="connsiteX1303" fmla="*/ 4096450 w 12191999"/>
              <a:gd name="connsiteY1303" fmla="*/ 3191709 h 4918294"/>
              <a:gd name="connsiteX1304" fmla="*/ 4107143 w 12191999"/>
              <a:gd name="connsiteY1304" fmla="*/ 3204394 h 4918294"/>
              <a:gd name="connsiteX1305" fmla="*/ 4118830 w 12191999"/>
              <a:gd name="connsiteY1305" fmla="*/ 3205389 h 4918294"/>
              <a:gd name="connsiteX1306" fmla="*/ 4130521 w 12191999"/>
              <a:gd name="connsiteY1306" fmla="*/ 3206390 h 4918294"/>
              <a:gd name="connsiteX1307" fmla="*/ 4198659 w 12191999"/>
              <a:gd name="connsiteY1307" fmla="*/ 3235760 h 4918294"/>
              <a:gd name="connsiteX1308" fmla="*/ 4199661 w 12191999"/>
              <a:gd name="connsiteY1308" fmla="*/ 3224070 h 4918294"/>
              <a:gd name="connsiteX1309" fmla="*/ 4210346 w 12191999"/>
              <a:gd name="connsiteY1309" fmla="*/ 3236758 h 4918294"/>
              <a:gd name="connsiteX1310" fmla="*/ 4232733 w 12191999"/>
              <a:gd name="connsiteY1310" fmla="*/ 3250444 h 4918294"/>
              <a:gd name="connsiteX1311" fmla="*/ 4245421 w 12191999"/>
              <a:gd name="connsiteY1311" fmla="*/ 3239753 h 4918294"/>
              <a:gd name="connsiteX1312" fmla="*/ 4499592 w 12191999"/>
              <a:gd name="connsiteY1312" fmla="*/ 3296778 h 4918294"/>
              <a:gd name="connsiteX1313" fmla="*/ 4521972 w 12191999"/>
              <a:gd name="connsiteY1313" fmla="*/ 3310464 h 4918294"/>
              <a:gd name="connsiteX1314" fmla="*/ 4533663 w 12191999"/>
              <a:gd name="connsiteY1314" fmla="*/ 3311463 h 4918294"/>
              <a:gd name="connsiteX1315" fmla="*/ 4534660 w 12191999"/>
              <a:gd name="connsiteY1315" fmla="*/ 3299772 h 4918294"/>
              <a:gd name="connsiteX1316" fmla="*/ 4602799 w 12191999"/>
              <a:gd name="connsiteY1316" fmla="*/ 3329139 h 4918294"/>
              <a:gd name="connsiteX1317" fmla="*/ 4614489 w 12191999"/>
              <a:gd name="connsiteY1317" fmla="*/ 3330137 h 4918294"/>
              <a:gd name="connsiteX1318" fmla="*/ 4637868 w 12191999"/>
              <a:gd name="connsiteY1318" fmla="*/ 3332133 h 4918294"/>
              <a:gd name="connsiteX1319" fmla="*/ 4649559 w 12191999"/>
              <a:gd name="connsiteY1319" fmla="*/ 3333131 h 4918294"/>
              <a:gd name="connsiteX1320" fmla="*/ 4660247 w 12191999"/>
              <a:gd name="connsiteY1320" fmla="*/ 3345820 h 4918294"/>
              <a:gd name="connsiteX1321" fmla="*/ 4671939 w 12191999"/>
              <a:gd name="connsiteY1321" fmla="*/ 3346816 h 4918294"/>
              <a:gd name="connsiteX1322" fmla="*/ 4742075 w 12191999"/>
              <a:gd name="connsiteY1322" fmla="*/ 3352807 h 4918294"/>
              <a:gd name="connsiteX1323" fmla="*/ 4753768 w 12191999"/>
              <a:gd name="connsiteY1323" fmla="*/ 3353805 h 4918294"/>
              <a:gd name="connsiteX1324" fmla="*/ 4777143 w 12191999"/>
              <a:gd name="connsiteY1324" fmla="*/ 3355801 h 4918294"/>
              <a:gd name="connsiteX1325" fmla="*/ 4788833 w 12191999"/>
              <a:gd name="connsiteY1325" fmla="*/ 3356799 h 4918294"/>
              <a:gd name="connsiteX1326" fmla="*/ 4870661 w 12191999"/>
              <a:gd name="connsiteY1326" fmla="*/ 3363786 h 4918294"/>
              <a:gd name="connsiteX1327" fmla="*/ 4915422 w 12191999"/>
              <a:gd name="connsiteY1327" fmla="*/ 3391156 h 4918294"/>
              <a:gd name="connsiteX1328" fmla="*/ 4926111 w 12191999"/>
              <a:gd name="connsiteY1328" fmla="*/ 3403845 h 4918294"/>
              <a:gd name="connsiteX1329" fmla="*/ 4937801 w 12191999"/>
              <a:gd name="connsiteY1329" fmla="*/ 3404843 h 4918294"/>
              <a:gd name="connsiteX1330" fmla="*/ 4938800 w 12191999"/>
              <a:gd name="connsiteY1330" fmla="*/ 3393155 h 4918294"/>
              <a:gd name="connsiteX1331" fmla="*/ 4927112 w 12191999"/>
              <a:gd name="connsiteY1331" fmla="*/ 3392158 h 4918294"/>
              <a:gd name="connsiteX1332" fmla="*/ 4974865 w 12191999"/>
              <a:gd name="connsiteY1332" fmla="*/ 3384459 h 4918294"/>
              <a:gd name="connsiteX1333" fmla="*/ 4972871 w 12191999"/>
              <a:gd name="connsiteY1333" fmla="*/ 3407837 h 4918294"/>
              <a:gd name="connsiteX1334" fmla="*/ 4960956 w 12191999"/>
              <a:gd name="connsiteY1334" fmla="*/ 3417880 h 4918294"/>
              <a:gd name="connsiteX1335" fmla="*/ 4896129 w 12191999"/>
              <a:gd name="connsiteY1335" fmla="*/ 3408092 h 4918294"/>
              <a:gd name="connsiteX1336" fmla="*/ 4726394 w 12191999"/>
              <a:gd name="connsiteY1336" fmla="*/ 3398565 h 4918294"/>
              <a:gd name="connsiteX1337" fmla="*/ 4715704 w 12191999"/>
              <a:gd name="connsiteY1337" fmla="*/ 3385876 h 4918294"/>
              <a:gd name="connsiteX1338" fmla="*/ 4704013 w 12191999"/>
              <a:gd name="connsiteY1338" fmla="*/ 3384881 h 4918294"/>
              <a:gd name="connsiteX1339" fmla="*/ 4644570 w 12191999"/>
              <a:gd name="connsiteY1339" fmla="*/ 3391581 h 4918294"/>
              <a:gd name="connsiteX1340" fmla="*/ 4691326 w 12191999"/>
              <a:gd name="connsiteY1340" fmla="*/ 3395573 h 4918294"/>
              <a:gd name="connsiteX1341" fmla="*/ 4678639 w 12191999"/>
              <a:gd name="connsiteY1341" fmla="*/ 3406266 h 4918294"/>
              <a:gd name="connsiteX1342" fmla="*/ 4690329 w 12191999"/>
              <a:gd name="connsiteY1342" fmla="*/ 3407264 h 4918294"/>
              <a:gd name="connsiteX1343" fmla="*/ 4702018 w 12191999"/>
              <a:gd name="connsiteY1343" fmla="*/ 3408262 h 4918294"/>
              <a:gd name="connsiteX1344" fmla="*/ 4713707 w 12191999"/>
              <a:gd name="connsiteY1344" fmla="*/ 3409260 h 4918294"/>
              <a:gd name="connsiteX1345" fmla="*/ 4825611 w 12191999"/>
              <a:gd name="connsiteY1345" fmla="*/ 3477686 h 4918294"/>
              <a:gd name="connsiteX1346" fmla="*/ 5073795 w 12191999"/>
              <a:gd name="connsiteY1346" fmla="*/ 3604850 h 4918294"/>
              <a:gd name="connsiteX1347" fmla="*/ 5084487 w 12191999"/>
              <a:gd name="connsiteY1347" fmla="*/ 3617537 h 4918294"/>
              <a:gd name="connsiteX1348" fmla="*/ 5095177 w 12191999"/>
              <a:gd name="connsiteY1348" fmla="*/ 3630226 h 4918294"/>
              <a:gd name="connsiteX1349" fmla="*/ 5082491 w 12191999"/>
              <a:gd name="connsiteY1349" fmla="*/ 3640918 h 4918294"/>
              <a:gd name="connsiteX1350" fmla="*/ 5117561 w 12191999"/>
              <a:gd name="connsiteY1350" fmla="*/ 3643913 h 4918294"/>
              <a:gd name="connsiteX1351" fmla="*/ 5335665 w 12191999"/>
              <a:gd name="connsiteY1351" fmla="*/ 3709635 h 4918294"/>
              <a:gd name="connsiteX1352" fmla="*/ 5311289 w 12191999"/>
              <a:gd name="connsiteY1352" fmla="*/ 3719327 h 4918294"/>
              <a:gd name="connsiteX1353" fmla="*/ 5445574 w 12191999"/>
              <a:gd name="connsiteY1353" fmla="*/ 3801443 h 4918294"/>
              <a:gd name="connsiteX1354" fmla="*/ 5422197 w 12191999"/>
              <a:gd name="connsiteY1354" fmla="*/ 3799447 h 4918294"/>
              <a:gd name="connsiteX1355" fmla="*/ 5410508 w 12191999"/>
              <a:gd name="connsiteY1355" fmla="*/ 3798449 h 4918294"/>
              <a:gd name="connsiteX1356" fmla="*/ 5421197 w 12191999"/>
              <a:gd name="connsiteY1356" fmla="*/ 3811132 h 4918294"/>
              <a:gd name="connsiteX1357" fmla="*/ 5444577 w 12191999"/>
              <a:gd name="connsiteY1357" fmla="*/ 3813130 h 4918294"/>
              <a:gd name="connsiteX1358" fmla="*/ 5257543 w 12191999"/>
              <a:gd name="connsiteY1358" fmla="*/ 3797161 h 4918294"/>
              <a:gd name="connsiteX1359" fmla="*/ 5551489 w 12191999"/>
              <a:gd name="connsiteY1359" fmla="*/ 3940009 h 4918294"/>
              <a:gd name="connsiteX1360" fmla="*/ 5582565 w 12191999"/>
              <a:gd name="connsiteY1360" fmla="*/ 3989756 h 4918294"/>
              <a:gd name="connsiteX1361" fmla="*/ 5546502 w 12191999"/>
              <a:gd name="connsiteY1361" fmla="*/ 3998456 h 4918294"/>
              <a:gd name="connsiteX1362" fmla="*/ 5266950 w 12191999"/>
              <a:gd name="connsiteY1362" fmla="*/ 3962810 h 4918294"/>
              <a:gd name="connsiteX1363" fmla="*/ 5216200 w 12191999"/>
              <a:gd name="connsiteY1363" fmla="*/ 4005579 h 4918294"/>
              <a:gd name="connsiteX1364" fmla="*/ 5065237 w 12191999"/>
              <a:gd name="connsiteY1364" fmla="*/ 3980913 h 4918294"/>
              <a:gd name="connsiteX1365" fmla="*/ 5133379 w 12191999"/>
              <a:gd name="connsiteY1365" fmla="*/ 4010283 h 4918294"/>
              <a:gd name="connsiteX1366" fmla="*/ 5039861 w 12191999"/>
              <a:gd name="connsiteY1366" fmla="*/ 4002298 h 4918294"/>
              <a:gd name="connsiteX1367" fmla="*/ 5083626 w 12191999"/>
              <a:gd name="connsiteY1367" fmla="*/ 4041356 h 4918294"/>
              <a:gd name="connsiteX1368" fmla="*/ 4494451 w 12191999"/>
              <a:gd name="connsiteY1368" fmla="*/ 3908626 h 4918294"/>
              <a:gd name="connsiteX1369" fmla="*/ 4437001 w 12191999"/>
              <a:gd name="connsiteY1369" fmla="*/ 3891945 h 4918294"/>
              <a:gd name="connsiteX1370" fmla="*/ 131489 w 12191999"/>
              <a:gd name="connsiteY1370" fmla="*/ 442850 h 4918294"/>
              <a:gd name="connsiteX1371" fmla="*/ 0 w 12191999"/>
              <a:gd name="connsiteY1371" fmla="*/ 173828 h 491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</a:cxnLst>
            <a:rect l="l" t="t" r="r" b="b"/>
            <a:pathLst>
              <a:path w="12191999" h="4918294">
                <a:moveTo>
                  <a:pt x="5524273" y="3431371"/>
                </a:moveTo>
                <a:cubicBezTo>
                  <a:pt x="5535960" y="3432368"/>
                  <a:pt x="5535960" y="3432368"/>
                  <a:pt x="5535960" y="3432368"/>
                </a:cubicBezTo>
                <a:cubicBezTo>
                  <a:pt x="5524273" y="3431371"/>
                  <a:pt x="5523274" y="3443061"/>
                  <a:pt x="5523274" y="3443061"/>
                </a:cubicBezTo>
                <a:cubicBezTo>
                  <a:pt x="5524273" y="3431371"/>
                  <a:pt x="5524273" y="3431371"/>
                  <a:pt x="5524273" y="3431371"/>
                </a:cubicBezTo>
                <a:close/>
                <a:moveTo>
                  <a:pt x="4960956" y="3417880"/>
                </a:moveTo>
                <a:lnTo>
                  <a:pt x="4971875" y="3419528"/>
                </a:lnTo>
                <a:cubicBezTo>
                  <a:pt x="4971875" y="3419528"/>
                  <a:pt x="4971875" y="3419528"/>
                  <a:pt x="4960182" y="3418530"/>
                </a:cubicBezTo>
                <a:close/>
                <a:moveTo>
                  <a:pt x="6455722" y="3416704"/>
                </a:moveTo>
                <a:cubicBezTo>
                  <a:pt x="6479103" y="3418701"/>
                  <a:pt x="6490792" y="3419699"/>
                  <a:pt x="6502483" y="3420697"/>
                </a:cubicBezTo>
                <a:cubicBezTo>
                  <a:pt x="6489794" y="3431389"/>
                  <a:pt x="6478105" y="3430391"/>
                  <a:pt x="6466414" y="3429393"/>
                </a:cubicBezTo>
                <a:cubicBezTo>
                  <a:pt x="6466414" y="3429393"/>
                  <a:pt x="6466414" y="3429393"/>
                  <a:pt x="6454725" y="3428395"/>
                </a:cubicBezTo>
                <a:cubicBezTo>
                  <a:pt x="6443036" y="3427397"/>
                  <a:pt x="6443036" y="3427397"/>
                  <a:pt x="6443036" y="3427397"/>
                </a:cubicBezTo>
                <a:lnTo>
                  <a:pt x="6431347" y="3426399"/>
                </a:lnTo>
                <a:cubicBezTo>
                  <a:pt x="6431347" y="3426399"/>
                  <a:pt x="6443036" y="3427397"/>
                  <a:pt x="6455722" y="3416704"/>
                </a:cubicBezTo>
                <a:close/>
                <a:moveTo>
                  <a:pt x="4972871" y="3407837"/>
                </a:moveTo>
                <a:cubicBezTo>
                  <a:pt x="4972871" y="3407837"/>
                  <a:pt x="4972871" y="3407837"/>
                  <a:pt x="4984563" y="3408836"/>
                </a:cubicBezTo>
                <a:lnTo>
                  <a:pt x="4984514" y="3409386"/>
                </a:lnTo>
                <a:close/>
                <a:moveTo>
                  <a:pt x="5035984" y="3399175"/>
                </a:moveTo>
                <a:cubicBezTo>
                  <a:pt x="5040863" y="3399109"/>
                  <a:pt x="5047118" y="3400196"/>
                  <a:pt x="5055698" y="3403137"/>
                </a:cubicBezTo>
                <a:cubicBezTo>
                  <a:pt x="5054699" y="3414824"/>
                  <a:pt x="5054699" y="3414824"/>
                  <a:pt x="5066387" y="3415822"/>
                </a:cubicBezTo>
                <a:cubicBezTo>
                  <a:pt x="5078074" y="3416820"/>
                  <a:pt x="5078074" y="3416820"/>
                  <a:pt x="5078074" y="3416820"/>
                </a:cubicBezTo>
                <a:cubicBezTo>
                  <a:pt x="5077077" y="3428511"/>
                  <a:pt x="5077077" y="3428511"/>
                  <a:pt x="5088767" y="3429509"/>
                </a:cubicBezTo>
                <a:cubicBezTo>
                  <a:pt x="5088767" y="3429509"/>
                  <a:pt x="5088767" y="3429509"/>
                  <a:pt x="5100458" y="3430507"/>
                </a:cubicBezTo>
                <a:cubicBezTo>
                  <a:pt x="5101455" y="3418816"/>
                  <a:pt x="5089765" y="3417818"/>
                  <a:pt x="5101455" y="3418816"/>
                </a:cubicBezTo>
                <a:cubicBezTo>
                  <a:pt x="5136524" y="3421811"/>
                  <a:pt x="5170595" y="3436496"/>
                  <a:pt x="5195967" y="3415114"/>
                </a:cubicBezTo>
                <a:cubicBezTo>
                  <a:pt x="5183285" y="3425804"/>
                  <a:pt x="5183285" y="3425804"/>
                  <a:pt x="5194971" y="3426801"/>
                </a:cubicBezTo>
                <a:cubicBezTo>
                  <a:pt x="5205665" y="3439490"/>
                  <a:pt x="5218352" y="3428798"/>
                  <a:pt x="5218352" y="3428798"/>
                </a:cubicBezTo>
                <a:cubicBezTo>
                  <a:pt x="5218352" y="3428798"/>
                  <a:pt x="5218352" y="3428798"/>
                  <a:pt x="5230037" y="3429796"/>
                </a:cubicBezTo>
                <a:cubicBezTo>
                  <a:pt x="5263109" y="3456171"/>
                  <a:pt x="5301175" y="3424097"/>
                  <a:pt x="5345934" y="3451467"/>
                </a:cubicBezTo>
                <a:cubicBezTo>
                  <a:pt x="5346936" y="3439777"/>
                  <a:pt x="5346936" y="3439777"/>
                  <a:pt x="5346936" y="3439777"/>
                </a:cubicBezTo>
                <a:cubicBezTo>
                  <a:pt x="5345934" y="3451467"/>
                  <a:pt x="5357625" y="3452465"/>
                  <a:pt x="5357625" y="3452465"/>
                </a:cubicBezTo>
                <a:cubicBezTo>
                  <a:pt x="5369318" y="3453464"/>
                  <a:pt x="5369318" y="3453464"/>
                  <a:pt x="5370313" y="3441770"/>
                </a:cubicBezTo>
                <a:cubicBezTo>
                  <a:pt x="5405380" y="3444767"/>
                  <a:pt x="5440449" y="3447762"/>
                  <a:pt x="5440449" y="3447762"/>
                </a:cubicBezTo>
                <a:cubicBezTo>
                  <a:pt x="5475520" y="3450756"/>
                  <a:pt x="5418069" y="3434078"/>
                  <a:pt x="5476516" y="3439069"/>
                </a:cubicBezTo>
                <a:cubicBezTo>
                  <a:pt x="5463827" y="3449758"/>
                  <a:pt x="5474523" y="3462447"/>
                  <a:pt x="5487208" y="3451754"/>
                </a:cubicBezTo>
                <a:cubicBezTo>
                  <a:pt x="5499893" y="3441065"/>
                  <a:pt x="5442446" y="3424384"/>
                  <a:pt x="5500894" y="3429374"/>
                </a:cubicBezTo>
                <a:cubicBezTo>
                  <a:pt x="5500894" y="3429374"/>
                  <a:pt x="5500894" y="3429374"/>
                  <a:pt x="5499893" y="3441065"/>
                </a:cubicBezTo>
                <a:cubicBezTo>
                  <a:pt x="5499893" y="3441065"/>
                  <a:pt x="5499893" y="3441065"/>
                  <a:pt x="5511584" y="3442063"/>
                </a:cubicBezTo>
                <a:cubicBezTo>
                  <a:pt x="5511584" y="3442063"/>
                  <a:pt x="5523274" y="3443061"/>
                  <a:pt x="5523274" y="3443061"/>
                </a:cubicBezTo>
                <a:cubicBezTo>
                  <a:pt x="5534962" y="3444056"/>
                  <a:pt x="5534962" y="3444056"/>
                  <a:pt x="5534962" y="3444056"/>
                </a:cubicBezTo>
                <a:cubicBezTo>
                  <a:pt x="5546655" y="3445057"/>
                  <a:pt x="5546655" y="3445057"/>
                  <a:pt x="5546655" y="3445057"/>
                </a:cubicBezTo>
                <a:cubicBezTo>
                  <a:pt x="5545656" y="3456745"/>
                  <a:pt x="5557343" y="3457743"/>
                  <a:pt x="5569032" y="3458741"/>
                </a:cubicBezTo>
                <a:cubicBezTo>
                  <a:pt x="5570029" y="3447053"/>
                  <a:pt x="5581723" y="3448052"/>
                  <a:pt x="5593410" y="3449050"/>
                </a:cubicBezTo>
                <a:cubicBezTo>
                  <a:pt x="5604103" y="3461735"/>
                  <a:pt x="5639171" y="3464730"/>
                  <a:pt x="5662549" y="3466726"/>
                </a:cubicBezTo>
                <a:cubicBezTo>
                  <a:pt x="5569032" y="3458741"/>
                  <a:pt x="5533964" y="3455746"/>
                  <a:pt x="5451142" y="3460450"/>
                </a:cubicBezTo>
                <a:cubicBezTo>
                  <a:pt x="5460832" y="3484828"/>
                  <a:pt x="5413076" y="3492524"/>
                  <a:pt x="5354631" y="3487534"/>
                </a:cubicBezTo>
                <a:cubicBezTo>
                  <a:pt x="5296184" y="3482540"/>
                  <a:pt x="5237738" y="3477553"/>
                  <a:pt x="5236737" y="3489242"/>
                </a:cubicBezTo>
                <a:cubicBezTo>
                  <a:pt x="5177293" y="3495942"/>
                  <a:pt x="5097463" y="3465575"/>
                  <a:pt x="5040012" y="3448896"/>
                </a:cubicBezTo>
                <a:cubicBezTo>
                  <a:pt x="5051704" y="3449895"/>
                  <a:pt x="5051704" y="3449895"/>
                  <a:pt x="5052700" y="3438202"/>
                </a:cubicBezTo>
                <a:cubicBezTo>
                  <a:pt x="5052700" y="3438202"/>
                  <a:pt x="5041010" y="3437207"/>
                  <a:pt x="5041010" y="3437207"/>
                </a:cubicBezTo>
                <a:cubicBezTo>
                  <a:pt x="4995251" y="3421524"/>
                  <a:pt x="4995251" y="3421524"/>
                  <a:pt x="4995251" y="3421524"/>
                </a:cubicBezTo>
                <a:cubicBezTo>
                  <a:pt x="4983563" y="3420526"/>
                  <a:pt x="4983563" y="3420526"/>
                  <a:pt x="4983563" y="3420526"/>
                </a:cubicBezTo>
                <a:lnTo>
                  <a:pt x="4984514" y="3409386"/>
                </a:lnTo>
                <a:lnTo>
                  <a:pt x="5003613" y="3411935"/>
                </a:lnTo>
                <a:cubicBezTo>
                  <a:pt x="5019100" y="3409946"/>
                  <a:pt x="5021349" y="3399374"/>
                  <a:pt x="5035984" y="3399175"/>
                </a:cubicBezTo>
                <a:close/>
                <a:moveTo>
                  <a:pt x="12028248" y="3104444"/>
                </a:moveTo>
                <a:lnTo>
                  <a:pt x="12020559" y="3131231"/>
                </a:lnTo>
                <a:lnTo>
                  <a:pt x="12004722" y="3134040"/>
                </a:lnTo>
                <a:close/>
                <a:moveTo>
                  <a:pt x="8876593" y="3058222"/>
                </a:moveTo>
                <a:lnTo>
                  <a:pt x="8865306" y="3062850"/>
                </a:lnTo>
                <a:lnTo>
                  <a:pt x="8866240" y="3058810"/>
                </a:lnTo>
                <a:cubicBezTo>
                  <a:pt x="8867827" y="3057474"/>
                  <a:pt x="8870749" y="3057723"/>
                  <a:pt x="8876593" y="3058222"/>
                </a:cubicBezTo>
                <a:close/>
                <a:moveTo>
                  <a:pt x="9492430" y="3016609"/>
                </a:moveTo>
                <a:lnTo>
                  <a:pt x="9494943" y="3016824"/>
                </a:lnTo>
                <a:lnTo>
                  <a:pt x="9479741" y="3027298"/>
                </a:lnTo>
                <a:cubicBezTo>
                  <a:pt x="9479741" y="3027298"/>
                  <a:pt x="9492430" y="3016609"/>
                  <a:pt x="9492430" y="3016609"/>
                </a:cubicBezTo>
                <a:close/>
                <a:moveTo>
                  <a:pt x="3653540" y="3000816"/>
                </a:moveTo>
                <a:cubicBezTo>
                  <a:pt x="3653540" y="3000816"/>
                  <a:pt x="3653540" y="3000816"/>
                  <a:pt x="3665224" y="3001814"/>
                </a:cubicBezTo>
                <a:cubicBezTo>
                  <a:pt x="3676915" y="3002812"/>
                  <a:pt x="3676915" y="3002812"/>
                  <a:pt x="3676915" y="3002812"/>
                </a:cubicBezTo>
                <a:lnTo>
                  <a:pt x="3680003" y="3004702"/>
                </a:lnTo>
                <a:close/>
                <a:moveTo>
                  <a:pt x="8997748" y="2976689"/>
                </a:moveTo>
                <a:lnTo>
                  <a:pt x="8960635" y="2992400"/>
                </a:lnTo>
                <a:lnTo>
                  <a:pt x="8988785" y="2985378"/>
                </a:lnTo>
                <a:close/>
                <a:moveTo>
                  <a:pt x="3010193" y="2675066"/>
                </a:moveTo>
                <a:cubicBezTo>
                  <a:pt x="3009195" y="2686754"/>
                  <a:pt x="3009195" y="2686754"/>
                  <a:pt x="3020885" y="2687755"/>
                </a:cubicBezTo>
                <a:cubicBezTo>
                  <a:pt x="3008199" y="2698444"/>
                  <a:pt x="2997504" y="2685755"/>
                  <a:pt x="3010193" y="2675066"/>
                </a:cubicBezTo>
                <a:close/>
                <a:moveTo>
                  <a:pt x="3236284" y="2647272"/>
                </a:moveTo>
                <a:lnTo>
                  <a:pt x="3254023" y="2658281"/>
                </a:lnTo>
                <a:lnTo>
                  <a:pt x="3236114" y="2649300"/>
                </a:lnTo>
                <a:close/>
                <a:moveTo>
                  <a:pt x="3197887" y="2627453"/>
                </a:moveTo>
                <a:lnTo>
                  <a:pt x="3213533" y="2637969"/>
                </a:lnTo>
                <a:lnTo>
                  <a:pt x="3236114" y="2649300"/>
                </a:lnTo>
                <a:lnTo>
                  <a:pt x="3235286" y="2658962"/>
                </a:lnTo>
                <a:cubicBezTo>
                  <a:pt x="3224594" y="2646276"/>
                  <a:pt x="3213907" y="2633586"/>
                  <a:pt x="3202215" y="2632587"/>
                </a:cubicBezTo>
                <a:close/>
                <a:moveTo>
                  <a:pt x="3177282" y="2611193"/>
                </a:moveTo>
                <a:lnTo>
                  <a:pt x="3191522" y="2619902"/>
                </a:lnTo>
                <a:lnTo>
                  <a:pt x="3197887" y="2627453"/>
                </a:lnTo>
                <a:lnTo>
                  <a:pt x="3178731" y="2614575"/>
                </a:lnTo>
                <a:close/>
                <a:moveTo>
                  <a:pt x="3146763" y="2592529"/>
                </a:moveTo>
                <a:cubicBezTo>
                  <a:pt x="3158450" y="2593527"/>
                  <a:pt x="3169143" y="2606216"/>
                  <a:pt x="3170143" y="2594525"/>
                </a:cubicBezTo>
                <a:lnTo>
                  <a:pt x="3177282" y="2611193"/>
                </a:lnTo>
                <a:lnTo>
                  <a:pt x="3169143" y="2606216"/>
                </a:lnTo>
                <a:cubicBezTo>
                  <a:pt x="3157455" y="2605217"/>
                  <a:pt x="3157455" y="2605217"/>
                  <a:pt x="3157455" y="2605217"/>
                </a:cubicBezTo>
                <a:cubicBezTo>
                  <a:pt x="3157455" y="2605217"/>
                  <a:pt x="3157455" y="2605217"/>
                  <a:pt x="3146763" y="2592529"/>
                </a:cubicBezTo>
                <a:close/>
                <a:moveTo>
                  <a:pt x="2927947" y="2397224"/>
                </a:moveTo>
                <a:lnTo>
                  <a:pt x="2949428" y="2413597"/>
                </a:lnTo>
                <a:lnTo>
                  <a:pt x="2948613" y="2413706"/>
                </a:lnTo>
                <a:cubicBezTo>
                  <a:pt x="2941558" y="2410161"/>
                  <a:pt x="2933291" y="2403567"/>
                  <a:pt x="2927947" y="2397224"/>
                </a:cubicBezTo>
                <a:close/>
                <a:moveTo>
                  <a:pt x="10680071" y="2070062"/>
                </a:moveTo>
                <a:cubicBezTo>
                  <a:pt x="10680071" y="2070062"/>
                  <a:pt x="10691761" y="2071059"/>
                  <a:pt x="10691761" y="2071059"/>
                </a:cubicBezTo>
                <a:cubicBezTo>
                  <a:pt x="10691761" y="2071059"/>
                  <a:pt x="10690762" y="2082749"/>
                  <a:pt x="10679070" y="2081751"/>
                </a:cubicBezTo>
                <a:cubicBezTo>
                  <a:pt x="10680071" y="2070062"/>
                  <a:pt x="10680071" y="2070062"/>
                  <a:pt x="10680071" y="2070062"/>
                </a:cubicBezTo>
                <a:close/>
                <a:moveTo>
                  <a:pt x="10634313" y="2054378"/>
                </a:moveTo>
                <a:cubicBezTo>
                  <a:pt x="10633312" y="2066068"/>
                  <a:pt x="10633312" y="2066068"/>
                  <a:pt x="10633312" y="2066068"/>
                </a:cubicBezTo>
                <a:cubicBezTo>
                  <a:pt x="10619628" y="2088450"/>
                  <a:pt x="10619628" y="2088450"/>
                  <a:pt x="10621624" y="2065071"/>
                </a:cubicBezTo>
                <a:cubicBezTo>
                  <a:pt x="10634313" y="2054378"/>
                  <a:pt x="10634313" y="2054378"/>
                  <a:pt x="10634313" y="2054378"/>
                </a:cubicBezTo>
                <a:close/>
                <a:moveTo>
                  <a:pt x="1870271" y="1838866"/>
                </a:moveTo>
                <a:cubicBezTo>
                  <a:pt x="1871732" y="1838990"/>
                  <a:pt x="1874405" y="1842162"/>
                  <a:pt x="1879749" y="1848507"/>
                </a:cubicBezTo>
                <a:lnTo>
                  <a:pt x="1869728" y="1840993"/>
                </a:lnTo>
                <a:close/>
                <a:moveTo>
                  <a:pt x="10900420" y="1762744"/>
                </a:moveTo>
                <a:lnTo>
                  <a:pt x="10539077" y="2068046"/>
                </a:lnTo>
                <a:cubicBezTo>
                  <a:pt x="10341163" y="2226376"/>
                  <a:pt x="10136968" y="2376676"/>
                  <a:pt x="9920212" y="2510925"/>
                </a:cubicBezTo>
                <a:cubicBezTo>
                  <a:pt x="9694349" y="2648417"/>
                  <a:pt x="9464016" y="2770963"/>
                  <a:pt x="9229133" y="2878735"/>
                </a:cubicBezTo>
                <a:lnTo>
                  <a:pt x="9050009" y="2954566"/>
                </a:lnTo>
                <a:lnTo>
                  <a:pt x="9031992" y="2968461"/>
                </a:lnTo>
                <a:cubicBezTo>
                  <a:pt x="8991937" y="2991537"/>
                  <a:pt x="8930515" y="3012787"/>
                  <a:pt x="8901967" y="3036842"/>
                </a:cubicBezTo>
                <a:cubicBezTo>
                  <a:pt x="8901967" y="3036842"/>
                  <a:pt x="8890278" y="3035842"/>
                  <a:pt x="8890278" y="3035842"/>
                </a:cubicBezTo>
                <a:cubicBezTo>
                  <a:pt x="8878591" y="3034844"/>
                  <a:pt x="8878591" y="3034844"/>
                  <a:pt x="8878591" y="3034844"/>
                </a:cubicBezTo>
                <a:cubicBezTo>
                  <a:pt x="8878591" y="3034844"/>
                  <a:pt x="8877591" y="3046534"/>
                  <a:pt x="8877591" y="3046534"/>
                </a:cubicBezTo>
                <a:cubicBezTo>
                  <a:pt x="8840526" y="3066917"/>
                  <a:pt x="8841524" y="3055230"/>
                  <a:pt x="8817151" y="3064921"/>
                </a:cubicBezTo>
                <a:cubicBezTo>
                  <a:pt x="8817151" y="3064921"/>
                  <a:pt x="8805459" y="3063923"/>
                  <a:pt x="8805459" y="3063923"/>
                </a:cubicBezTo>
                <a:cubicBezTo>
                  <a:pt x="8805459" y="3063923"/>
                  <a:pt x="8792770" y="3074615"/>
                  <a:pt x="8792770" y="3074615"/>
                </a:cubicBezTo>
                <a:cubicBezTo>
                  <a:pt x="8804463" y="3075614"/>
                  <a:pt x="8804463" y="3075614"/>
                  <a:pt x="8804463" y="3075614"/>
                </a:cubicBezTo>
                <a:cubicBezTo>
                  <a:pt x="8743017" y="3105691"/>
                  <a:pt x="8706950" y="3114387"/>
                  <a:pt x="8668891" y="3146464"/>
                </a:cubicBezTo>
                <a:cubicBezTo>
                  <a:pt x="8669887" y="3134771"/>
                  <a:pt x="8669887" y="3134771"/>
                  <a:pt x="8669887" y="3134771"/>
                </a:cubicBezTo>
                <a:lnTo>
                  <a:pt x="8658198" y="3133773"/>
                </a:lnTo>
                <a:cubicBezTo>
                  <a:pt x="8646509" y="3132777"/>
                  <a:pt x="8645510" y="3144464"/>
                  <a:pt x="8645510" y="3144464"/>
                </a:cubicBezTo>
                <a:cubicBezTo>
                  <a:pt x="8645510" y="3144464"/>
                  <a:pt x="8645510" y="3144464"/>
                  <a:pt x="8644513" y="3156155"/>
                </a:cubicBezTo>
                <a:cubicBezTo>
                  <a:pt x="8632822" y="3155159"/>
                  <a:pt x="8632822" y="3155159"/>
                  <a:pt x="8632822" y="3155159"/>
                </a:cubicBezTo>
                <a:cubicBezTo>
                  <a:pt x="8595758" y="3175540"/>
                  <a:pt x="8585067" y="3162852"/>
                  <a:pt x="8560689" y="3172546"/>
                </a:cubicBezTo>
                <a:cubicBezTo>
                  <a:pt x="8559691" y="3184236"/>
                  <a:pt x="8571382" y="3185234"/>
                  <a:pt x="8547005" y="3194929"/>
                </a:cubicBezTo>
                <a:cubicBezTo>
                  <a:pt x="8535315" y="3193931"/>
                  <a:pt x="8534317" y="3205618"/>
                  <a:pt x="8522627" y="3204620"/>
                </a:cubicBezTo>
                <a:cubicBezTo>
                  <a:pt x="8523625" y="3192932"/>
                  <a:pt x="8523625" y="3192932"/>
                  <a:pt x="8511937" y="3191934"/>
                </a:cubicBezTo>
                <a:cubicBezTo>
                  <a:pt x="8511937" y="3191934"/>
                  <a:pt x="8500247" y="3190936"/>
                  <a:pt x="8499250" y="3202624"/>
                </a:cubicBezTo>
                <a:cubicBezTo>
                  <a:pt x="8499250" y="3202624"/>
                  <a:pt x="8487558" y="3201628"/>
                  <a:pt x="8486561" y="3213316"/>
                </a:cubicBezTo>
                <a:cubicBezTo>
                  <a:pt x="8468276" y="3220586"/>
                  <a:pt x="8408297" y="3250789"/>
                  <a:pt x="8384804" y="3260926"/>
                </a:cubicBezTo>
                <a:lnTo>
                  <a:pt x="8377834" y="3263595"/>
                </a:lnTo>
                <a:lnTo>
                  <a:pt x="8376367" y="3262782"/>
                </a:lnTo>
                <a:cubicBezTo>
                  <a:pt x="8374782" y="3264118"/>
                  <a:pt x="8374932" y="3264498"/>
                  <a:pt x="8376460" y="3264123"/>
                </a:cubicBezTo>
                <a:lnTo>
                  <a:pt x="8377834" y="3263595"/>
                </a:lnTo>
                <a:lnTo>
                  <a:pt x="8386554" y="3268435"/>
                </a:lnTo>
                <a:cubicBezTo>
                  <a:pt x="8399076" y="3263983"/>
                  <a:pt x="8416853" y="3236801"/>
                  <a:pt x="8424121" y="3255083"/>
                </a:cubicBezTo>
                <a:cubicBezTo>
                  <a:pt x="8436808" y="3244392"/>
                  <a:pt x="8449498" y="3233700"/>
                  <a:pt x="8473872" y="3224008"/>
                </a:cubicBezTo>
                <a:cubicBezTo>
                  <a:pt x="8473872" y="3224008"/>
                  <a:pt x="8473872" y="3224008"/>
                  <a:pt x="8485565" y="3225007"/>
                </a:cubicBezTo>
                <a:cubicBezTo>
                  <a:pt x="8485565" y="3225007"/>
                  <a:pt x="8497252" y="3226005"/>
                  <a:pt x="8497252" y="3226005"/>
                </a:cubicBezTo>
                <a:cubicBezTo>
                  <a:pt x="8508941" y="3227003"/>
                  <a:pt x="8521629" y="3216310"/>
                  <a:pt x="8521629" y="3216310"/>
                </a:cubicBezTo>
                <a:cubicBezTo>
                  <a:pt x="8556697" y="3219305"/>
                  <a:pt x="8571382" y="3185234"/>
                  <a:pt x="8620136" y="3165846"/>
                </a:cubicBezTo>
                <a:cubicBezTo>
                  <a:pt x="8619136" y="3177536"/>
                  <a:pt x="8630825" y="3178534"/>
                  <a:pt x="8643514" y="3167842"/>
                </a:cubicBezTo>
                <a:cubicBezTo>
                  <a:pt x="8655207" y="3168841"/>
                  <a:pt x="8655207" y="3168841"/>
                  <a:pt x="8655207" y="3168841"/>
                </a:cubicBezTo>
                <a:cubicBezTo>
                  <a:pt x="8655207" y="3168841"/>
                  <a:pt x="8666892" y="3169838"/>
                  <a:pt x="8678585" y="3170837"/>
                </a:cubicBezTo>
                <a:cubicBezTo>
                  <a:pt x="8679580" y="3159152"/>
                  <a:pt x="8691273" y="3160147"/>
                  <a:pt x="8679580" y="3159152"/>
                </a:cubicBezTo>
                <a:cubicBezTo>
                  <a:pt x="8679580" y="3159152"/>
                  <a:pt x="8680578" y="3147458"/>
                  <a:pt x="8680578" y="3147458"/>
                </a:cubicBezTo>
                <a:cubicBezTo>
                  <a:pt x="8715647" y="3150453"/>
                  <a:pt x="8705952" y="3126075"/>
                  <a:pt x="8730333" y="3116384"/>
                </a:cubicBezTo>
                <a:cubicBezTo>
                  <a:pt x="8766397" y="3107687"/>
                  <a:pt x="8790776" y="3097993"/>
                  <a:pt x="8803462" y="3087304"/>
                </a:cubicBezTo>
                <a:cubicBezTo>
                  <a:pt x="8803462" y="3087304"/>
                  <a:pt x="8815152" y="3088302"/>
                  <a:pt x="8815152" y="3088302"/>
                </a:cubicBezTo>
                <a:cubicBezTo>
                  <a:pt x="8815152" y="3088302"/>
                  <a:pt x="8815152" y="3088302"/>
                  <a:pt x="8826839" y="3089300"/>
                </a:cubicBezTo>
                <a:cubicBezTo>
                  <a:pt x="8845874" y="3073264"/>
                  <a:pt x="8850633" y="3069255"/>
                  <a:pt x="8862105" y="3064162"/>
                </a:cubicBezTo>
                <a:lnTo>
                  <a:pt x="8865306" y="3062850"/>
                </a:lnTo>
                <a:lnTo>
                  <a:pt x="8863904" y="3068913"/>
                </a:lnTo>
                <a:cubicBezTo>
                  <a:pt x="8863904" y="3068913"/>
                  <a:pt x="8863904" y="3068913"/>
                  <a:pt x="8875595" y="3069911"/>
                </a:cubicBezTo>
                <a:cubicBezTo>
                  <a:pt x="8875595" y="3069911"/>
                  <a:pt x="8888282" y="3059220"/>
                  <a:pt x="8888282" y="3059220"/>
                </a:cubicBezTo>
                <a:cubicBezTo>
                  <a:pt x="8900972" y="3048530"/>
                  <a:pt x="8900972" y="3048530"/>
                  <a:pt x="8900972" y="3048530"/>
                </a:cubicBezTo>
                <a:cubicBezTo>
                  <a:pt x="8912658" y="3049531"/>
                  <a:pt x="8912658" y="3049531"/>
                  <a:pt x="8937034" y="3039834"/>
                </a:cubicBezTo>
                <a:cubicBezTo>
                  <a:pt x="8925348" y="3038837"/>
                  <a:pt x="8938033" y="3028144"/>
                  <a:pt x="8962414" y="3018453"/>
                </a:cubicBezTo>
                <a:cubicBezTo>
                  <a:pt x="8961414" y="3030140"/>
                  <a:pt x="8949723" y="3029142"/>
                  <a:pt x="8948728" y="3040833"/>
                </a:cubicBezTo>
                <a:cubicBezTo>
                  <a:pt x="8985789" y="3020449"/>
                  <a:pt x="8962414" y="3018453"/>
                  <a:pt x="8986787" y="3008761"/>
                </a:cubicBezTo>
                <a:cubicBezTo>
                  <a:pt x="9022854" y="3000062"/>
                  <a:pt x="8998478" y="3009757"/>
                  <a:pt x="9048231" y="2978681"/>
                </a:cubicBezTo>
                <a:cubicBezTo>
                  <a:pt x="9058924" y="2991367"/>
                  <a:pt x="9046235" y="3002059"/>
                  <a:pt x="9045236" y="3013749"/>
                </a:cubicBezTo>
                <a:cubicBezTo>
                  <a:pt x="9070611" y="2992365"/>
                  <a:pt x="9083298" y="2981675"/>
                  <a:pt x="9095985" y="2970983"/>
                </a:cubicBezTo>
                <a:cubicBezTo>
                  <a:pt x="9094987" y="2982673"/>
                  <a:pt x="9094987" y="2982673"/>
                  <a:pt x="9094987" y="2982673"/>
                </a:cubicBezTo>
                <a:cubicBezTo>
                  <a:pt x="9094987" y="2982673"/>
                  <a:pt x="9094987" y="2982673"/>
                  <a:pt x="9106677" y="2983671"/>
                </a:cubicBezTo>
                <a:cubicBezTo>
                  <a:pt x="9106677" y="2983671"/>
                  <a:pt x="9107675" y="2971984"/>
                  <a:pt x="9119365" y="2972979"/>
                </a:cubicBezTo>
                <a:cubicBezTo>
                  <a:pt x="9132053" y="2962290"/>
                  <a:pt x="9156430" y="2952593"/>
                  <a:pt x="9157428" y="2940905"/>
                </a:cubicBezTo>
                <a:cubicBezTo>
                  <a:pt x="9157428" y="2940905"/>
                  <a:pt x="9170116" y="2930216"/>
                  <a:pt x="9181804" y="2931212"/>
                </a:cubicBezTo>
                <a:cubicBezTo>
                  <a:pt x="9181804" y="2931212"/>
                  <a:pt x="9181804" y="2931212"/>
                  <a:pt x="9194489" y="2920519"/>
                </a:cubicBezTo>
                <a:cubicBezTo>
                  <a:pt x="9194489" y="2920519"/>
                  <a:pt x="9194489" y="2920519"/>
                  <a:pt x="9182802" y="2919521"/>
                </a:cubicBezTo>
                <a:cubicBezTo>
                  <a:pt x="9182802" y="2919521"/>
                  <a:pt x="9182802" y="2919521"/>
                  <a:pt x="9171115" y="2918523"/>
                </a:cubicBezTo>
                <a:cubicBezTo>
                  <a:pt x="9209177" y="2886449"/>
                  <a:pt x="9245241" y="2877753"/>
                  <a:pt x="9269618" y="2868065"/>
                </a:cubicBezTo>
                <a:cubicBezTo>
                  <a:pt x="9268621" y="2879749"/>
                  <a:pt x="9255930" y="2890444"/>
                  <a:pt x="9254935" y="2902132"/>
                </a:cubicBezTo>
                <a:cubicBezTo>
                  <a:pt x="9316378" y="2872054"/>
                  <a:pt x="9377815" y="2841974"/>
                  <a:pt x="9331063" y="2837982"/>
                </a:cubicBezTo>
                <a:cubicBezTo>
                  <a:pt x="9391504" y="2819594"/>
                  <a:pt x="9391504" y="2819594"/>
                  <a:pt x="9429567" y="2787520"/>
                </a:cubicBezTo>
                <a:cubicBezTo>
                  <a:pt x="9429567" y="2787520"/>
                  <a:pt x="9428568" y="2799213"/>
                  <a:pt x="9416878" y="2798213"/>
                </a:cubicBezTo>
                <a:cubicBezTo>
                  <a:pt x="9416878" y="2798213"/>
                  <a:pt x="9415880" y="2809900"/>
                  <a:pt x="9415880" y="2809900"/>
                </a:cubicBezTo>
                <a:cubicBezTo>
                  <a:pt x="9403195" y="2820595"/>
                  <a:pt x="9414882" y="2821592"/>
                  <a:pt x="9414882" y="2821592"/>
                </a:cubicBezTo>
                <a:cubicBezTo>
                  <a:pt x="9426572" y="2822589"/>
                  <a:pt x="9426572" y="2822589"/>
                  <a:pt x="9439262" y="2811898"/>
                </a:cubicBezTo>
                <a:cubicBezTo>
                  <a:pt x="9438263" y="2823587"/>
                  <a:pt x="9438263" y="2823587"/>
                  <a:pt x="9438263" y="2823587"/>
                </a:cubicBezTo>
                <a:cubicBezTo>
                  <a:pt x="9426572" y="2822589"/>
                  <a:pt x="9425574" y="2834281"/>
                  <a:pt x="9425574" y="2834281"/>
                </a:cubicBezTo>
                <a:cubicBezTo>
                  <a:pt x="9413885" y="2833280"/>
                  <a:pt x="9413885" y="2833280"/>
                  <a:pt x="9413885" y="2833280"/>
                </a:cubicBezTo>
                <a:cubicBezTo>
                  <a:pt x="9413885" y="2833280"/>
                  <a:pt x="9401198" y="2843970"/>
                  <a:pt x="9401198" y="2843970"/>
                </a:cubicBezTo>
                <a:cubicBezTo>
                  <a:pt x="9401198" y="2843970"/>
                  <a:pt x="9388511" y="2854662"/>
                  <a:pt x="9388511" y="2854662"/>
                </a:cubicBezTo>
                <a:cubicBezTo>
                  <a:pt x="9252938" y="2925512"/>
                  <a:pt x="9130057" y="2985668"/>
                  <a:pt x="8994485" y="3056515"/>
                </a:cubicBezTo>
                <a:cubicBezTo>
                  <a:pt x="8982796" y="3055517"/>
                  <a:pt x="8982796" y="3055517"/>
                  <a:pt x="8982796" y="3055517"/>
                </a:cubicBezTo>
                <a:cubicBezTo>
                  <a:pt x="8971110" y="3054519"/>
                  <a:pt x="8970112" y="3066207"/>
                  <a:pt x="8970112" y="3066207"/>
                </a:cubicBezTo>
                <a:cubicBezTo>
                  <a:pt x="8932043" y="3098285"/>
                  <a:pt x="8933045" y="3086593"/>
                  <a:pt x="8895978" y="3106976"/>
                </a:cubicBezTo>
                <a:cubicBezTo>
                  <a:pt x="8884290" y="3105978"/>
                  <a:pt x="8872600" y="3104980"/>
                  <a:pt x="8859912" y="3115672"/>
                </a:cubicBezTo>
                <a:cubicBezTo>
                  <a:pt x="8848224" y="3114674"/>
                  <a:pt x="8847226" y="3126365"/>
                  <a:pt x="8847226" y="3126365"/>
                </a:cubicBezTo>
                <a:cubicBezTo>
                  <a:pt x="8810161" y="3146749"/>
                  <a:pt x="8774093" y="3155443"/>
                  <a:pt x="8760408" y="3177823"/>
                </a:cubicBezTo>
                <a:cubicBezTo>
                  <a:pt x="8760408" y="3177823"/>
                  <a:pt x="8747721" y="3188516"/>
                  <a:pt x="8747721" y="3188516"/>
                </a:cubicBezTo>
                <a:cubicBezTo>
                  <a:pt x="8736030" y="3187517"/>
                  <a:pt x="8724343" y="3186519"/>
                  <a:pt x="8712652" y="3185521"/>
                </a:cubicBezTo>
                <a:cubicBezTo>
                  <a:pt x="8711654" y="3197212"/>
                  <a:pt x="8651212" y="3215599"/>
                  <a:pt x="8625837" y="3236984"/>
                </a:cubicBezTo>
                <a:cubicBezTo>
                  <a:pt x="8625837" y="3236984"/>
                  <a:pt x="8614147" y="3235986"/>
                  <a:pt x="8613150" y="3247673"/>
                </a:cubicBezTo>
                <a:cubicBezTo>
                  <a:pt x="8601458" y="3246675"/>
                  <a:pt x="8601458" y="3246675"/>
                  <a:pt x="8601458" y="3246675"/>
                </a:cubicBezTo>
                <a:cubicBezTo>
                  <a:pt x="8492263" y="3284450"/>
                  <a:pt x="8371377" y="3321228"/>
                  <a:pt x="8261177" y="3370693"/>
                </a:cubicBezTo>
                <a:cubicBezTo>
                  <a:pt x="8249492" y="3369695"/>
                  <a:pt x="8236803" y="3380387"/>
                  <a:pt x="8224114" y="3391077"/>
                </a:cubicBezTo>
                <a:cubicBezTo>
                  <a:pt x="8212425" y="3390079"/>
                  <a:pt x="8200736" y="3389080"/>
                  <a:pt x="8189044" y="3388085"/>
                </a:cubicBezTo>
                <a:cubicBezTo>
                  <a:pt x="8200736" y="3389080"/>
                  <a:pt x="8188049" y="3399773"/>
                  <a:pt x="8187048" y="3411463"/>
                </a:cubicBezTo>
                <a:cubicBezTo>
                  <a:pt x="8175363" y="3410465"/>
                  <a:pt x="8162673" y="3421155"/>
                  <a:pt x="8162673" y="3421155"/>
                </a:cubicBezTo>
                <a:cubicBezTo>
                  <a:pt x="8102227" y="3439545"/>
                  <a:pt x="8042784" y="3446244"/>
                  <a:pt x="7994029" y="3465632"/>
                </a:cubicBezTo>
                <a:cubicBezTo>
                  <a:pt x="7994029" y="3465632"/>
                  <a:pt x="7982340" y="3464631"/>
                  <a:pt x="7982340" y="3464631"/>
                </a:cubicBezTo>
                <a:cubicBezTo>
                  <a:pt x="7970651" y="3463633"/>
                  <a:pt x="7970651" y="3463633"/>
                  <a:pt x="7958963" y="3462635"/>
                </a:cubicBezTo>
                <a:cubicBezTo>
                  <a:pt x="7957962" y="3474325"/>
                  <a:pt x="7957962" y="3474325"/>
                  <a:pt x="7957962" y="3474325"/>
                </a:cubicBezTo>
                <a:cubicBezTo>
                  <a:pt x="7884834" y="3503405"/>
                  <a:pt x="7823388" y="3533483"/>
                  <a:pt x="7775634" y="3541181"/>
                </a:cubicBezTo>
                <a:cubicBezTo>
                  <a:pt x="7737575" y="3573254"/>
                  <a:pt x="7630371" y="3587649"/>
                  <a:pt x="7533860" y="3614736"/>
                </a:cubicBezTo>
                <a:cubicBezTo>
                  <a:pt x="7508483" y="3636117"/>
                  <a:pt x="7425662" y="3640821"/>
                  <a:pt x="7401283" y="3650514"/>
                </a:cubicBezTo>
                <a:cubicBezTo>
                  <a:pt x="7401283" y="3650514"/>
                  <a:pt x="7389592" y="3649516"/>
                  <a:pt x="7389592" y="3649516"/>
                </a:cubicBezTo>
                <a:cubicBezTo>
                  <a:pt x="7389592" y="3649516"/>
                  <a:pt x="7377905" y="3648518"/>
                  <a:pt x="7377905" y="3648518"/>
                </a:cubicBezTo>
                <a:cubicBezTo>
                  <a:pt x="7366214" y="3647520"/>
                  <a:pt x="7366214" y="3647520"/>
                  <a:pt x="7366214" y="3647520"/>
                </a:cubicBezTo>
                <a:cubicBezTo>
                  <a:pt x="7353529" y="3658210"/>
                  <a:pt x="7353529" y="3658210"/>
                  <a:pt x="7365216" y="3659208"/>
                </a:cubicBezTo>
                <a:cubicBezTo>
                  <a:pt x="7329150" y="3667903"/>
                  <a:pt x="7352528" y="3669900"/>
                  <a:pt x="7351530" y="3681590"/>
                </a:cubicBezTo>
                <a:cubicBezTo>
                  <a:pt x="7317459" y="3666903"/>
                  <a:pt x="7314465" y="3701974"/>
                  <a:pt x="7267709" y="3697979"/>
                </a:cubicBezTo>
                <a:cubicBezTo>
                  <a:pt x="7278399" y="3710670"/>
                  <a:pt x="7243331" y="3707673"/>
                  <a:pt x="7242333" y="3719366"/>
                </a:cubicBezTo>
                <a:cubicBezTo>
                  <a:pt x="7291087" y="3699978"/>
                  <a:pt x="7373912" y="3695274"/>
                  <a:pt x="7387596" y="3672894"/>
                </a:cubicBezTo>
                <a:cubicBezTo>
                  <a:pt x="7387596" y="3672894"/>
                  <a:pt x="7399288" y="3673892"/>
                  <a:pt x="7410977" y="3674890"/>
                </a:cubicBezTo>
                <a:cubicBezTo>
                  <a:pt x="7410977" y="3674890"/>
                  <a:pt x="7422666" y="3675888"/>
                  <a:pt x="7423664" y="3664199"/>
                </a:cubicBezTo>
                <a:cubicBezTo>
                  <a:pt x="7493801" y="3670188"/>
                  <a:pt x="7555242" y="3640110"/>
                  <a:pt x="7615687" y="3621719"/>
                </a:cubicBezTo>
                <a:cubicBezTo>
                  <a:pt x="7772640" y="3576248"/>
                  <a:pt x="7928596" y="3542466"/>
                  <a:pt x="8062171" y="3494999"/>
                </a:cubicBezTo>
                <a:cubicBezTo>
                  <a:pt x="8171371" y="3457223"/>
                  <a:pt x="8339011" y="3424439"/>
                  <a:pt x="8486274" y="3354590"/>
                </a:cubicBezTo>
                <a:cubicBezTo>
                  <a:pt x="8510650" y="3344895"/>
                  <a:pt x="8524336" y="3322516"/>
                  <a:pt x="8547713" y="3324514"/>
                </a:cubicBezTo>
                <a:cubicBezTo>
                  <a:pt x="8657911" y="3275046"/>
                  <a:pt x="8766108" y="3248961"/>
                  <a:pt x="8851927" y="3209189"/>
                </a:cubicBezTo>
                <a:cubicBezTo>
                  <a:pt x="8914368" y="3167421"/>
                  <a:pt x="8877304" y="3187804"/>
                  <a:pt x="8950434" y="3158728"/>
                </a:cubicBezTo>
                <a:cubicBezTo>
                  <a:pt x="9035253" y="3130644"/>
                  <a:pt x="9109384" y="3089874"/>
                  <a:pt x="9160135" y="3047108"/>
                </a:cubicBezTo>
                <a:cubicBezTo>
                  <a:pt x="9269332" y="3009332"/>
                  <a:pt x="9419587" y="2904415"/>
                  <a:pt x="9518094" y="2853954"/>
                </a:cubicBezTo>
                <a:cubicBezTo>
                  <a:pt x="9555158" y="2833568"/>
                  <a:pt x="9544466" y="2820879"/>
                  <a:pt x="9581530" y="2800496"/>
                </a:cubicBezTo>
                <a:cubicBezTo>
                  <a:pt x="9591224" y="2824872"/>
                  <a:pt x="9653663" y="2783103"/>
                  <a:pt x="9691724" y="2751032"/>
                </a:cubicBezTo>
                <a:cubicBezTo>
                  <a:pt x="9691724" y="2751032"/>
                  <a:pt x="9692724" y="2739342"/>
                  <a:pt x="9705412" y="2728651"/>
                </a:cubicBezTo>
                <a:cubicBezTo>
                  <a:pt x="9743474" y="2696576"/>
                  <a:pt x="9827298" y="2680182"/>
                  <a:pt x="9879046" y="2625729"/>
                </a:cubicBezTo>
                <a:cubicBezTo>
                  <a:pt x="9891731" y="2615037"/>
                  <a:pt x="9881042" y="2602349"/>
                  <a:pt x="9906416" y="2580967"/>
                </a:cubicBezTo>
                <a:cubicBezTo>
                  <a:pt x="9906416" y="2580967"/>
                  <a:pt x="9941485" y="2583961"/>
                  <a:pt x="9955174" y="2561579"/>
                </a:cubicBezTo>
                <a:cubicBezTo>
                  <a:pt x="10091741" y="2479044"/>
                  <a:pt x="10244990" y="2339055"/>
                  <a:pt x="10359177" y="2242834"/>
                </a:cubicBezTo>
                <a:cubicBezTo>
                  <a:pt x="10409928" y="2200068"/>
                  <a:pt x="10472366" y="2158300"/>
                  <a:pt x="10535806" y="2104841"/>
                </a:cubicBezTo>
                <a:cubicBezTo>
                  <a:pt x="10561180" y="2083460"/>
                  <a:pt x="10588552" y="2038700"/>
                  <a:pt x="10613927" y="2017313"/>
                </a:cubicBezTo>
                <a:cubicBezTo>
                  <a:pt x="10613927" y="2017313"/>
                  <a:pt x="10650991" y="1996930"/>
                  <a:pt x="10650991" y="1996930"/>
                </a:cubicBezTo>
                <a:cubicBezTo>
                  <a:pt x="10676365" y="1975546"/>
                  <a:pt x="10677363" y="1963857"/>
                  <a:pt x="10690049" y="1953166"/>
                </a:cubicBezTo>
                <a:cubicBezTo>
                  <a:pt x="10701742" y="1954164"/>
                  <a:pt x="10701742" y="1954164"/>
                  <a:pt x="10701742" y="1954164"/>
                </a:cubicBezTo>
                <a:cubicBezTo>
                  <a:pt x="10698748" y="1989232"/>
                  <a:pt x="10639301" y="1995931"/>
                  <a:pt x="10661683" y="2009618"/>
                </a:cubicBezTo>
                <a:cubicBezTo>
                  <a:pt x="10661683" y="2009618"/>
                  <a:pt x="10661683" y="2009618"/>
                  <a:pt x="10649993" y="2008620"/>
                </a:cubicBezTo>
                <a:cubicBezTo>
                  <a:pt x="10636306" y="2031000"/>
                  <a:pt x="10636306" y="2031000"/>
                  <a:pt x="10636306" y="2031000"/>
                </a:cubicBezTo>
                <a:cubicBezTo>
                  <a:pt x="10636306" y="2031000"/>
                  <a:pt x="10635308" y="2042690"/>
                  <a:pt x="10635308" y="2042690"/>
                </a:cubicBezTo>
                <a:cubicBezTo>
                  <a:pt x="10635308" y="2042690"/>
                  <a:pt x="10623621" y="2041692"/>
                  <a:pt x="10622623" y="2053380"/>
                </a:cubicBezTo>
                <a:cubicBezTo>
                  <a:pt x="10622623" y="2053380"/>
                  <a:pt x="10621624" y="2065071"/>
                  <a:pt x="10621624" y="2065071"/>
                </a:cubicBezTo>
                <a:cubicBezTo>
                  <a:pt x="10583563" y="2097145"/>
                  <a:pt x="10595249" y="2098142"/>
                  <a:pt x="10557187" y="2130218"/>
                </a:cubicBezTo>
                <a:cubicBezTo>
                  <a:pt x="10557187" y="2130218"/>
                  <a:pt x="10544502" y="2140911"/>
                  <a:pt x="10544502" y="2140911"/>
                </a:cubicBezTo>
                <a:cubicBezTo>
                  <a:pt x="10544502" y="2140911"/>
                  <a:pt x="10544502" y="2140911"/>
                  <a:pt x="10543501" y="2152598"/>
                </a:cubicBezTo>
                <a:cubicBezTo>
                  <a:pt x="10543501" y="2152598"/>
                  <a:pt x="10531813" y="2151600"/>
                  <a:pt x="10531813" y="2151600"/>
                </a:cubicBezTo>
                <a:cubicBezTo>
                  <a:pt x="10507437" y="2161296"/>
                  <a:pt x="10547493" y="2105842"/>
                  <a:pt x="10521121" y="2138912"/>
                </a:cubicBezTo>
                <a:cubicBezTo>
                  <a:pt x="10508435" y="2149604"/>
                  <a:pt x="10519125" y="2162293"/>
                  <a:pt x="10504443" y="2196362"/>
                </a:cubicBezTo>
                <a:cubicBezTo>
                  <a:pt x="10468374" y="2205059"/>
                  <a:pt x="10466377" y="2228436"/>
                  <a:pt x="10403938" y="2270204"/>
                </a:cubicBezTo>
                <a:cubicBezTo>
                  <a:pt x="10404938" y="2258514"/>
                  <a:pt x="10404938" y="2258514"/>
                  <a:pt x="10404938" y="2258514"/>
                </a:cubicBezTo>
                <a:cubicBezTo>
                  <a:pt x="10392249" y="2269206"/>
                  <a:pt x="10392249" y="2269206"/>
                  <a:pt x="10392249" y="2269206"/>
                </a:cubicBezTo>
                <a:cubicBezTo>
                  <a:pt x="10368870" y="2267212"/>
                  <a:pt x="10405935" y="2246826"/>
                  <a:pt x="10406934" y="2235136"/>
                </a:cubicBezTo>
                <a:cubicBezTo>
                  <a:pt x="10369869" y="2255519"/>
                  <a:pt x="10368870" y="2267212"/>
                  <a:pt x="10366875" y="2290588"/>
                </a:cubicBezTo>
                <a:cubicBezTo>
                  <a:pt x="10355184" y="2289592"/>
                  <a:pt x="10355184" y="2289592"/>
                  <a:pt x="10342497" y="2300282"/>
                </a:cubicBezTo>
                <a:cubicBezTo>
                  <a:pt x="10330808" y="2299286"/>
                  <a:pt x="10329808" y="2310973"/>
                  <a:pt x="10329808" y="2310973"/>
                </a:cubicBezTo>
                <a:cubicBezTo>
                  <a:pt x="10340499" y="2323662"/>
                  <a:pt x="10340499" y="2323662"/>
                  <a:pt x="10340499" y="2323662"/>
                </a:cubicBezTo>
                <a:cubicBezTo>
                  <a:pt x="10292747" y="2331357"/>
                  <a:pt x="10325818" y="2357732"/>
                  <a:pt x="10264374" y="2387810"/>
                </a:cubicBezTo>
                <a:cubicBezTo>
                  <a:pt x="10251688" y="2398503"/>
                  <a:pt x="10251688" y="2398503"/>
                  <a:pt x="10251688" y="2398503"/>
                </a:cubicBezTo>
                <a:cubicBezTo>
                  <a:pt x="10251688" y="2398503"/>
                  <a:pt x="10250691" y="2410192"/>
                  <a:pt x="10250691" y="2410192"/>
                </a:cubicBezTo>
                <a:cubicBezTo>
                  <a:pt x="10150187" y="2484031"/>
                  <a:pt x="10074062" y="2548182"/>
                  <a:pt x="10009624" y="2613328"/>
                </a:cubicBezTo>
                <a:cubicBezTo>
                  <a:pt x="10010624" y="2601637"/>
                  <a:pt x="9963865" y="2597645"/>
                  <a:pt x="9973559" y="2622024"/>
                </a:cubicBezTo>
                <a:cubicBezTo>
                  <a:pt x="9997937" y="2612330"/>
                  <a:pt x="9984250" y="2634711"/>
                  <a:pt x="9959875" y="2644406"/>
                </a:cubicBezTo>
                <a:cubicBezTo>
                  <a:pt x="9910122" y="2675479"/>
                  <a:pt x="9833997" y="2739630"/>
                  <a:pt x="9747180" y="2791088"/>
                </a:cubicBezTo>
                <a:cubicBezTo>
                  <a:pt x="9672052" y="2843549"/>
                  <a:pt x="9585235" y="2895011"/>
                  <a:pt x="9522794" y="2936779"/>
                </a:cubicBezTo>
                <a:cubicBezTo>
                  <a:pt x="9535482" y="2926086"/>
                  <a:pt x="9487726" y="2933785"/>
                  <a:pt x="9486728" y="2945472"/>
                </a:cubicBezTo>
                <a:cubicBezTo>
                  <a:pt x="9511107" y="2935781"/>
                  <a:pt x="9510109" y="2947470"/>
                  <a:pt x="9497420" y="2958161"/>
                </a:cubicBezTo>
                <a:cubicBezTo>
                  <a:pt x="9474041" y="2956164"/>
                  <a:pt x="9411601" y="2997935"/>
                  <a:pt x="9361848" y="3029008"/>
                </a:cubicBezTo>
                <a:cubicBezTo>
                  <a:pt x="9312098" y="3060084"/>
                  <a:pt x="9274035" y="3092160"/>
                  <a:pt x="9275034" y="3080469"/>
                </a:cubicBezTo>
                <a:cubicBezTo>
                  <a:pt x="9224280" y="3123236"/>
                  <a:pt x="9175525" y="3142621"/>
                  <a:pt x="9126773" y="3162007"/>
                </a:cubicBezTo>
                <a:cubicBezTo>
                  <a:pt x="9065333" y="3192087"/>
                  <a:pt x="9004888" y="3210474"/>
                  <a:pt x="8929761" y="3262935"/>
                </a:cubicBezTo>
                <a:cubicBezTo>
                  <a:pt x="8929761" y="3262935"/>
                  <a:pt x="8918073" y="3261937"/>
                  <a:pt x="8906383" y="3260938"/>
                </a:cubicBezTo>
                <a:cubicBezTo>
                  <a:pt x="8890701" y="3306698"/>
                  <a:pt x="8735743" y="3328791"/>
                  <a:pt x="8685990" y="3359867"/>
                </a:cubicBezTo>
                <a:cubicBezTo>
                  <a:pt x="8673307" y="3370562"/>
                  <a:pt x="8684992" y="3371559"/>
                  <a:pt x="8660616" y="3381249"/>
                </a:cubicBezTo>
                <a:cubicBezTo>
                  <a:pt x="8623552" y="3401634"/>
                  <a:pt x="8588484" y="3398643"/>
                  <a:pt x="8551419" y="3419024"/>
                </a:cubicBezTo>
                <a:cubicBezTo>
                  <a:pt x="8527040" y="3428718"/>
                  <a:pt x="8514354" y="3439412"/>
                  <a:pt x="8488980" y="3460792"/>
                </a:cubicBezTo>
                <a:cubicBezTo>
                  <a:pt x="8415847" y="3489872"/>
                  <a:pt x="8308647" y="3504269"/>
                  <a:pt x="8223826" y="3532350"/>
                </a:cubicBezTo>
                <a:cubicBezTo>
                  <a:pt x="8126316" y="3571124"/>
                  <a:pt x="7982051" y="3605905"/>
                  <a:pt x="7872855" y="3643681"/>
                </a:cubicBezTo>
                <a:cubicBezTo>
                  <a:pt x="7836787" y="3652374"/>
                  <a:pt x="7799726" y="3672761"/>
                  <a:pt x="7775347" y="3682454"/>
                </a:cubicBezTo>
                <a:cubicBezTo>
                  <a:pt x="7775347" y="3682454"/>
                  <a:pt x="7788035" y="3671762"/>
                  <a:pt x="7788035" y="3671762"/>
                </a:cubicBezTo>
                <a:cubicBezTo>
                  <a:pt x="7740276" y="3679459"/>
                  <a:pt x="7691522" y="3698845"/>
                  <a:pt x="7655458" y="3707541"/>
                </a:cubicBezTo>
                <a:cubicBezTo>
                  <a:pt x="7643768" y="3706543"/>
                  <a:pt x="7620390" y="3704547"/>
                  <a:pt x="7620390" y="3704547"/>
                </a:cubicBezTo>
                <a:cubicBezTo>
                  <a:pt x="7500499" y="3729634"/>
                  <a:pt x="7344543" y="3763416"/>
                  <a:pt x="7236346" y="3789500"/>
                </a:cubicBezTo>
                <a:cubicBezTo>
                  <a:pt x="7236346" y="3789500"/>
                  <a:pt x="7236346" y="3789500"/>
                  <a:pt x="7237344" y="3777812"/>
                </a:cubicBezTo>
                <a:cubicBezTo>
                  <a:pt x="7237344" y="3777812"/>
                  <a:pt x="7225655" y="3776813"/>
                  <a:pt x="7225655" y="3776813"/>
                </a:cubicBezTo>
                <a:cubicBezTo>
                  <a:pt x="7225655" y="3776813"/>
                  <a:pt x="7212967" y="3787501"/>
                  <a:pt x="7212967" y="3787501"/>
                </a:cubicBezTo>
                <a:cubicBezTo>
                  <a:pt x="7176900" y="3796199"/>
                  <a:pt x="7047316" y="3796910"/>
                  <a:pt x="7081387" y="3811595"/>
                </a:cubicBezTo>
                <a:cubicBezTo>
                  <a:pt x="7069699" y="3810597"/>
                  <a:pt x="7069699" y="3810597"/>
                  <a:pt x="7069699" y="3810597"/>
                </a:cubicBezTo>
                <a:cubicBezTo>
                  <a:pt x="7058009" y="3809599"/>
                  <a:pt x="7058009" y="3809599"/>
                  <a:pt x="7058009" y="3809599"/>
                </a:cubicBezTo>
                <a:cubicBezTo>
                  <a:pt x="7057011" y="3821289"/>
                  <a:pt x="7057011" y="3821289"/>
                  <a:pt x="7057011" y="3821289"/>
                </a:cubicBezTo>
                <a:cubicBezTo>
                  <a:pt x="7068701" y="3822287"/>
                  <a:pt x="7068701" y="3822287"/>
                  <a:pt x="7068701" y="3822287"/>
                </a:cubicBezTo>
                <a:cubicBezTo>
                  <a:pt x="7078392" y="3846663"/>
                  <a:pt x="7032632" y="3830983"/>
                  <a:pt x="7020944" y="3829982"/>
                </a:cubicBezTo>
                <a:cubicBezTo>
                  <a:pt x="7043324" y="3843669"/>
                  <a:pt x="6971192" y="3861058"/>
                  <a:pt x="7018951" y="3853363"/>
                </a:cubicBezTo>
                <a:cubicBezTo>
                  <a:pt x="7019946" y="3841673"/>
                  <a:pt x="7055014" y="3844667"/>
                  <a:pt x="7055014" y="3844667"/>
                </a:cubicBezTo>
                <a:cubicBezTo>
                  <a:pt x="7030635" y="3854361"/>
                  <a:pt x="7042326" y="3855359"/>
                  <a:pt x="7054016" y="3856358"/>
                </a:cubicBezTo>
                <a:cubicBezTo>
                  <a:pt x="7067703" y="3833978"/>
                  <a:pt x="7114462" y="3837970"/>
                  <a:pt x="7151522" y="3817583"/>
                </a:cubicBezTo>
                <a:cubicBezTo>
                  <a:pt x="7151522" y="3817583"/>
                  <a:pt x="7163214" y="3818582"/>
                  <a:pt x="7174903" y="3819580"/>
                </a:cubicBezTo>
                <a:cubicBezTo>
                  <a:pt x="7174903" y="3819580"/>
                  <a:pt x="7186592" y="3820578"/>
                  <a:pt x="7186592" y="3820578"/>
                </a:cubicBezTo>
                <a:cubicBezTo>
                  <a:pt x="7198284" y="3821576"/>
                  <a:pt x="7198284" y="3821576"/>
                  <a:pt x="7198284" y="3821576"/>
                </a:cubicBezTo>
                <a:cubicBezTo>
                  <a:pt x="7198284" y="3821576"/>
                  <a:pt x="7199280" y="3809883"/>
                  <a:pt x="7199280" y="3809883"/>
                </a:cubicBezTo>
                <a:cubicBezTo>
                  <a:pt x="7210973" y="3810884"/>
                  <a:pt x="7210973" y="3810884"/>
                  <a:pt x="7222660" y="3811882"/>
                </a:cubicBezTo>
                <a:cubicBezTo>
                  <a:pt x="7233353" y="3824570"/>
                  <a:pt x="7209972" y="3822571"/>
                  <a:pt x="7208971" y="3834264"/>
                </a:cubicBezTo>
                <a:cubicBezTo>
                  <a:pt x="7232352" y="3836261"/>
                  <a:pt x="7233353" y="3824570"/>
                  <a:pt x="7245040" y="3825568"/>
                </a:cubicBezTo>
                <a:cubicBezTo>
                  <a:pt x="7245040" y="3825568"/>
                  <a:pt x="7245040" y="3825568"/>
                  <a:pt x="7256733" y="3826567"/>
                </a:cubicBezTo>
                <a:cubicBezTo>
                  <a:pt x="7256733" y="3826567"/>
                  <a:pt x="7268420" y="3827565"/>
                  <a:pt x="7268420" y="3827565"/>
                </a:cubicBezTo>
                <a:cubicBezTo>
                  <a:pt x="7280109" y="3828563"/>
                  <a:pt x="7280109" y="3828563"/>
                  <a:pt x="7280109" y="3828563"/>
                </a:cubicBezTo>
                <a:cubicBezTo>
                  <a:pt x="7327865" y="3820863"/>
                  <a:pt x="7327865" y="3820863"/>
                  <a:pt x="7327865" y="3820863"/>
                </a:cubicBezTo>
                <a:cubicBezTo>
                  <a:pt x="7340551" y="3810172"/>
                  <a:pt x="7340551" y="3810172"/>
                  <a:pt x="7340551" y="3810172"/>
                </a:cubicBezTo>
                <a:cubicBezTo>
                  <a:pt x="7351243" y="3822861"/>
                  <a:pt x="7352244" y="3811171"/>
                  <a:pt x="7352244" y="3811171"/>
                </a:cubicBezTo>
                <a:lnTo>
                  <a:pt x="7340551" y="3810172"/>
                </a:lnTo>
                <a:cubicBezTo>
                  <a:pt x="7412686" y="3792781"/>
                  <a:pt x="7389305" y="3790787"/>
                  <a:pt x="7460439" y="3785088"/>
                </a:cubicBezTo>
                <a:cubicBezTo>
                  <a:pt x="7472132" y="3786086"/>
                  <a:pt x="7472132" y="3786086"/>
                  <a:pt x="7483820" y="3787082"/>
                </a:cubicBezTo>
                <a:cubicBezTo>
                  <a:pt x="7496506" y="3776392"/>
                  <a:pt x="7496506" y="3776392"/>
                  <a:pt x="7484820" y="3775394"/>
                </a:cubicBezTo>
                <a:cubicBezTo>
                  <a:pt x="7519887" y="3778388"/>
                  <a:pt x="7579331" y="3771689"/>
                  <a:pt x="7593018" y="3749309"/>
                </a:cubicBezTo>
                <a:cubicBezTo>
                  <a:pt x="7568642" y="3759001"/>
                  <a:pt x="7569637" y="3747310"/>
                  <a:pt x="7594015" y="3737619"/>
                </a:cubicBezTo>
                <a:lnTo>
                  <a:pt x="7605705" y="3738617"/>
                </a:lnTo>
                <a:cubicBezTo>
                  <a:pt x="7604707" y="3750304"/>
                  <a:pt x="7604707" y="3750304"/>
                  <a:pt x="7604707" y="3750304"/>
                </a:cubicBezTo>
                <a:cubicBezTo>
                  <a:pt x="7604707" y="3750304"/>
                  <a:pt x="7604707" y="3750304"/>
                  <a:pt x="7616398" y="3751306"/>
                </a:cubicBezTo>
                <a:cubicBezTo>
                  <a:pt x="7616398" y="3751306"/>
                  <a:pt x="7616398" y="3751306"/>
                  <a:pt x="7629083" y="3740613"/>
                </a:cubicBezTo>
                <a:cubicBezTo>
                  <a:pt x="7699220" y="3746602"/>
                  <a:pt x="7881551" y="3679744"/>
                  <a:pt x="7965370" y="3663353"/>
                </a:cubicBezTo>
                <a:cubicBezTo>
                  <a:pt x="8013127" y="3655655"/>
                  <a:pt x="8023820" y="3668344"/>
                  <a:pt x="8060883" y="3647960"/>
                </a:cubicBezTo>
                <a:cubicBezTo>
                  <a:pt x="8084261" y="3649956"/>
                  <a:pt x="8097948" y="3627573"/>
                  <a:pt x="8122326" y="3617882"/>
                </a:cubicBezTo>
                <a:cubicBezTo>
                  <a:pt x="8170083" y="3610184"/>
                  <a:pt x="8205151" y="3613179"/>
                  <a:pt x="8219833" y="3579109"/>
                </a:cubicBezTo>
                <a:cubicBezTo>
                  <a:pt x="8447920" y="3527936"/>
                  <a:pt x="8704383" y="3420312"/>
                  <a:pt x="8925768" y="3309695"/>
                </a:cubicBezTo>
                <a:cubicBezTo>
                  <a:pt x="8936463" y="3322381"/>
                  <a:pt x="8936463" y="3322381"/>
                  <a:pt x="8948151" y="3323376"/>
                </a:cubicBezTo>
                <a:cubicBezTo>
                  <a:pt x="8948151" y="3323376"/>
                  <a:pt x="8936463" y="3322381"/>
                  <a:pt x="8936463" y="3322381"/>
                </a:cubicBezTo>
                <a:cubicBezTo>
                  <a:pt x="8935462" y="3334068"/>
                  <a:pt x="8935462" y="3334068"/>
                  <a:pt x="8935462" y="3334068"/>
                </a:cubicBezTo>
                <a:cubicBezTo>
                  <a:pt x="8935462" y="3334068"/>
                  <a:pt x="8947153" y="3335067"/>
                  <a:pt x="8959839" y="3324374"/>
                </a:cubicBezTo>
                <a:cubicBezTo>
                  <a:pt x="8971529" y="3325372"/>
                  <a:pt x="8970531" y="3337063"/>
                  <a:pt x="8994907" y="3327368"/>
                </a:cubicBezTo>
                <a:cubicBezTo>
                  <a:pt x="8984217" y="3314683"/>
                  <a:pt x="8996903" y="3303991"/>
                  <a:pt x="9033971" y="3283605"/>
                </a:cubicBezTo>
                <a:cubicBezTo>
                  <a:pt x="9045655" y="3284603"/>
                  <a:pt x="9045655" y="3284603"/>
                  <a:pt x="9045655" y="3284603"/>
                </a:cubicBezTo>
                <a:cubicBezTo>
                  <a:pt x="9045655" y="3284603"/>
                  <a:pt x="9046653" y="3272917"/>
                  <a:pt x="9058346" y="3273914"/>
                </a:cubicBezTo>
                <a:cubicBezTo>
                  <a:pt x="9058346" y="3273914"/>
                  <a:pt x="9070033" y="3274912"/>
                  <a:pt x="9070033" y="3274912"/>
                </a:cubicBezTo>
                <a:cubicBezTo>
                  <a:pt x="9071032" y="3263221"/>
                  <a:pt x="9071032" y="3263221"/>
                  <a:pt x="9071032" y="3263221"/>
                </a:cubicBezTo>
                <a:cubicBezTo>
                  <a:pt x="9082722" y="3264219"/>
                  <a:pt x="9082722" y="3264219"/>
                  <a:pt x="9095410" y="3253527"/>
                </a:cubicBezTo>
                <a:cubicBezTo>
                  <a:pt x="9117790" y="3267216"/>
                  <a:pt x="9156851" y="3223449"/>
                  <a:pt x="9155853" y="3235143"/>
                </a:cubicBezTo>
                <a:cubicBezTo>
                  <a:pt x="9155853" y="3235143"/>
                  <a:pt x="9154855" y="3246830"/>
                  <a:pt x="9154855" y="3246830"/>
                </a:cubicBezTo>
                <a:cubicBezTo>
                  <a:pt x="9143169" y="3245832"/>
                  <a:pt x="9142169" y="3257523"/>
                  <a:pt x="9142169" y="3257523"/>
                </a:cubicBezTo>
                <a:cubicBezTo>
                  <a:pt x="9153857" y="3258518"/>
                  <a:pt x="9154855" y="3246830"/>
                  <a:pt x="9166545" y="3247828"/>
                </a:cubicBezTo>
                <a:cubicBezTo>
                  <a:pt x="9166545" y="3247828"/>
                  <a:pt x="9179234" y="3237136"/>
                  <a:pt x="9179234" y="3237136"/>
                </a:cubicBezTo>
                <a:cubicBezTo>
                  <a:pt x="9203609" y="3227442"/>
                  <a:pt x="9227986" y="3217747"/>
                  <a:pt x="9228983" y="3206060"/>
                </a:cubicBezTo>
                <a:cubicBezTo>
                  <a:pt x="9228983" y="3206060"/>
                  <a:pt x="9228983" y="3206060"/>
                  <a:pt x="9240674" y="3207058"/>
                </a:cubicBezTo>
                <a:cubicBezTo>
                  <a:pt x="9240674" y="3207058"/>
                  <a:pt x="9252364" y="3208056"/>
                  <a:pt x="9265052" y="3197367"/>
                </a:cubicBezTo>
                <a:cubicBezTo>
                  <a:pt x="9265052" y="3197367"/>
                  <a:pt x="9266051" y="3185675"/>
                  <a:pt x="9266051" y="3185675"/>
                </a:cubicBezTo>
                <a:cubicBezTo>
                  <a:pt x="9266051" y="3185675"/>
                  <a:pt x="9254360" y="3184676"/>
                  <a:pt x="9254360" y="3184676"/>
                </a:cubicBezTo>
                <a:cubicBezTo>
                  <a:pt x="9266051" y="3185675"/>
                  <a:pt x="9277736" y="3186672"/>
                  <a:pt x="9290427" y="3175982"/>
                </a:cubicBezTo>
                <a:cubicBezTo>
                  <a:pt x="9278736" y="3174982"/>
                  <a:pt x="9279734" y="3163297"/>
                  <a:pt x="9292423" y="3152602"/>
                </a:cubicBezTo>
                <a:cubicBezTo>
                  <a:pt x="9291428" y="3164293"/>
                  <a:pt x="9304110" y="3153602"/>
                  <a:pt x="9315801" y="3154598"/>
                </a:cubicBezTo>
                <a:cubicBezTo>
                  <a:pt x="9328489" y="3143906"/>
                  <a:pt x="9328489" y="3143906"/>
                  <a:pt x="9328489" y="3143906"/>
                </a:cubicBezTo>
                <a:cubicBezTo>
                  <a:pt x="9340180" y="3144904"/>
                  <a:pt x="9340180" y="3144904"/>
                  <a:pt x="9340180" y="3144904"/>
                </a:cubicBezTo>
                <a:cubicBezTo>
                  <a:pt x="9341177" y="3133217"/>
                  <a:pt x="9341177" y="3133217"/>
                  <a:pt x="9341177" y="3133217"/>
                </a:cubicBezTo>
                <a:cubicBezTo>
                  <a:pt x="9341177" y="3133217"/>
                  <a:pt x="9341177" y="3133217"/>
                  <a:pt x="9329487" y="3132219"/>
                </a:cubicBezTo>
                <a:cubicBezTo>
                  <a:pt x="9390927" y="3102139"/>
                  <a:pt x="9452371" y="3072063"/>
                  <a:pt x="9466054" y="3049683"/>
                </a:cubicBezTo>
                <a:cubicBezTo>
                  <a:pt x="9478743" y="3038989"/>
                  <a:pt x="9478743" y="3038989"/>
                  <a:pt x="9490434" y="3039987"/>
                </a:cubicBezTo>
                <a:cubicBezTo>
                  <a:pt x="9503122" y="3029295"/>
                  <a:pt x="9503122" y="3029295"/>
                  <a:pt x="9504120" y="3017609"/>
                </a:cubicBezTo>
                <a:lnTo>
                  <a:pt x="9494943" y="3016824"/>
                </a:lnTo>
                <a:lnTo>
                  <a:pt x="9533891" y="2989977"/>
                </a:lnTo>
                <a:cubicBezTo>
                  <a:pt x="9578889" y="2960704"/>
                  <a:pt x="9604122" y="2949610"/>
                  <a:pt x="9678750" y="2902995"/>
                </a:cubicBezTo>
                <a:cubicBezTo>
                  <a:pt x="9705124" y="2869921"/>
                  <a:pt x="9717813" y="2859234"/>
                  <a:pt x="9718811" y="2847542"/>
                </a:cubicBezTo>
                <a:cubicBezTo>
                  <a:pt x="9730499" y="2848540"/>
                  <a:pt x="9729500" y="2860232"/>
                  <a:pt x="9753876" y="2850536"/>
                </a:cubicBezTo>
                <a:cubicBezTo>
                  <a:pt x="9755876" y="2827158"/>
                  <a:pt x="9790943" y="2830152"/>
                  <a:pt x="9829006" y="2798075"/>
                </a:cubicBezTo>
                <a:cubicBezTo>
                  <a:pt x="9867069" y="2766002"/>
                  <a:pt x="9806624" y="2784394"/>
                  <a:pt x="9856376" y="2753315"/>
                </a:cubicBezTo>
                <a:cubicBezTo>
                  <a:pt x="9830005" y="2786388"/>
                  <a:pt x="9879754" y="2755312"/>
                  <a:pt x="9917819" y="2723236"/>
                </a:cubicBezTo>
                <a:cubicBezTo>
                  <a:pt x="9916822" y="2734926"/>
                  <a:pt x="9916822" y="2734926"/>
                  <a:pt x="9916822" y="2734926"/>
                </a:cubicBezTo>
                <a:cubicBezTo>
                  <a:pt x="9904133" y="2745618"/>
                  <a:pt x="9891444" y="2756313"/>
                  <a:pt x="9903135" y="2757308"/>
                </a:cubicBezTo>
                <a:cubicBezTo>
                  <a:pt x="9903135" y="2757308"/>
                  <a:pt x="9914825" y="2758306"/>
                  <a:pt x="9927511" y="2747615"/>
                </a:cubicBezTo>
                <a:cubicBezTo>
                  <a:pt x="9940200" y="2736922"/>
                  <a:pt x="9940200" y="2736922"/>
                  <a:pt x="9940200" y="2736922"/>
                </a:cubicBezTo>
                <a:cubicBezTo>
                  <a:pt x="9939202" y="2748613"/>
                  <a:pt x="9903135" y="2757308"/>
                  <a:pt x="9913827" y="2769995"/>
                </a:cubicBezTo>
                <a:cubicBezTo>
                  <a:pt x="9939202" y="2748613"/>
                  <a:pt x="9963578" y="2738918"/>
                  <a:pt x="9964576" y="2727228"/>
                </a:cubicBezTo>
                <a:cubicBezTo>
                  <a:pt x="9965574" y="2715543"/>
                  <a:pt x="9965574" y="2715543"/>
                  <a:pt x="9977263" y="2716538"/>
                </a:cubicBezTo>
                <a:cubicBezTo>
                  <a:pt x="9989952" y="2705848"/>
                  <a:pt x="10002639" y="2695154"/>
                  <a:pt x="10003636" y="2683463"/>
                </a:cubicBezTo>
                <a:cubicBezTo>
                  <a:pt x="10003636" y="2683463"/>
                  <a:pt x="9991948" y="2682465"/>
                  <a:pt x="9979258" y="2693158"/>
                </a:cubicBezTo>
                <a:cubicBezTo>
                  <a:pt x="9967570" y="2692160"/>
                  <a:pt x="9967570" y="2692160"/>
                  <a:pt x="9967570" y="2692160"/>
                </a:cubicBezTo>
                <a:cubicBezTo>
                  <a:pt x="9981256" y="2669780"/>
                  <a:pt x="9957878" y="2667784"/>
                  <a:pt x="10005633" y="2660086"/>
                </a:cubicBezTo>
                <a:cubicBezTo>
                  <a:pt x="9994943" y="2647398"/>
                  <a:pt x="9969566" y="2668782"/>
                  <a:pt x="9957878" y="2667784"/>
                </a:cubicBezTo>
                <a:cubicBezTo>
                  <a:pt x="10007629" y="2636708"/>
                  <a:pt x="10018320" y="2649394"/>
                  <a:pt x="10043695" y="2628012"/>
                </a:cubicBezTo>
                <a:cubicBezTo>
                  <a:pt x="10042696" y="2639705"/>
                  <a:pt x="10031009" y="2638707"/>
                  <a:pt x="10031009" y="2638707"/>
                </a:cubicBezTo>
                <a:cubicBezTo>
                  <a:pt x="10018320" y="2649394"/>
                  <a:pt x="10018320" y="2649394"/>
                  <a:pt x="10029013" y="2662082"/>
                </a:cubicBezTo>
                <a:cubicBezTo>
                  <a:pt x="10029013" y="2662082"/>
                  <a:pt x="10041698" y="2651390"/>
                  <a:pt x="10054384" y="2640700"/>
                </a:cubicBezTo>
                <a:cubicBezTo>
                  <a:pt x="10040698" y="2663080"/>
                  <a:pt x="10052391" y="2664078"/>
                  <a:pt x="10066077" y="2641698"/>
                </a:cubicBezTo>
                <a:cubicBezTo>
                  <a:pt x="10077768" y="2642699"/>
                  <a:pt x="10077768" y="2642699"/>
                  <a:pt x="10077768" y="2642699"/>
                </a:cubicBezTo>
                <a:cubicBezTo>
                  <a:pt x="10065079" y="2653387"/>
                  <a:pt x="10076770" y="2654385"/>
                  <a:pt x="10076770" y="2654385"/>
                </a:cubicBezTo>
                <a:cubicBezTo>
                  <a:pt x="10089457" y="2643695"/>
                  <a:pt x="10089457" y="2643695"/>
                  <a:pt x="10090453" y="2632005"/>
                </a:cubicBezTo>
                <a:cubicBezTo>
                  <a:pt x="10102141" y="2633003"/>
                  <a:pt x="10102141" y="2633003"/>
                  <a:pt x="10103142" y="2621313"/>
                </a:cubicBezTo>
                <a:cubicBezTo>
                  <a:pt x="10127518" y="2611621"/>
                  <a:pt x="10127518" y="2611621"/>
                  <a:pt x="10151897" y="2601929"/>
                </a:cubicBezTo>
                <a:cubicBezTo>
                  <a:pt x="10139208" y="2612616"/>
                  <a:pt x="10139208" y="2612616"/>
                  <a:pt x="10139208" y="2612616"/>
                </a:cubicBezTo>
                <a:cubicBezTo>
                  <a:pt x="10126519" y="2623309"/>
                  <a:pt x="10125522" y="2634999"/>
                  <a:pt x="10125522" y="2634999"/>
                </a:cubicBezTo>
                <a:cubicBezTo>
                  <a:pt x="10137209" y="2635997"/>
                  <a:pt x="10149900" y="2625305"/>
                  <a:pt x="10162586" y="2614613"/>
                </a:cubicBezTo>
                <a:cubicBezTo>
                  <a:pt x="10175274" y="2603923"/>
                  <a:pt x="10175274" y="2603923"/>
                  <a:pt x="10175274" y="2603923"/>
                </a:cubicBezTo>
                <a:cubicBezTo>
                  <a:pt x="10187963" y="2593231"/>
                  <a:pt x="10187963" y="2593231"/>
                  <a:pt x="10187963" y="2593231"/>
                </a:cubicBezTo>
                <a:cubicBezTo>
                  <a:pt x="10200651" y="2582539"/>
                  <a:pt x="10201649" y="2570851"/>
                  <a:pt x="10189956" y="2569853"/>
                </a:cubicBezTo>
                <a:cubicBezTo>
                  <a:pt x="10189956" y="2569853"/>
                  <a:pt x="10178268" y="2568855"/>
                  <a:pt x="10165581" y="2579544"/>
                </a:cubicBezTo>
                <a:cubicBezTo>
                  <a:pt x="10165581" y="2579544"/>
                  <a:pt x="10165581" y="2579544"/>
                  <a:pt x="10164582" y="2591235"/>
                </a:cubicBezTo>
                <a:cubicBezTo>
                  <a:pt x="10151897" y="2601929"/>
                  <a:pt x="10151897" y="2601929"/>
                  <a:pt x="10151897" y="2601929"/>
                </a:cubicBezTo>
                <a:cubicBezTo>
                  <a:pt x="10180265" y="2545474"/>
                  <a:pt x="10141202" y="2589241"/>
                  <a:pt x="10104140" y="2609622"/>
                </a:cubicBezTo>
                <a:cubicBezTo>
                  <a:pt x="10116829" y="2598933"/>
                  <a:pt x="10116829" y="2598933"/>
                  <a:pt x="10116829" y="2598933"/>
                </a:cubicBezTo>
                <a:cubicBezTo>
                  <a:pt x="10116829" y="2598933"/>
                  <a:pt x="10105138" y="2597937"/>
                  <a:pt x="10105138" y="2597937"/>
                </a:cubicBezTo>
                <a:cubicBezTo>
                  <a:pt x="10105138" y="2597937"/>
                  <a:pt x="10105138" y="2597937"/>
                  <a:pt x="10093450" y="2596937"/>
                </a:cubicBezTo>
                <a:cubicBezTo>
                  <a:pt x="10092453" y="2608624"/>
                  <a:pt x="10092453" y="2608624"/>
                  <a:pt x="10092453" y="2608624"/>
                </a:cubicBezTo>
                <a:cubicBezTo>
                  <a:pt x="10079761" y="2619316"/>
                  <a:pt x="10079761" y="2619316"/>
                  <a:pt x="10079761" y="2619316"/>
                </a:cubicBezTo>
                <a:cubicBezTo>
                  <a:pt x="10080762" y="2607626"/>
                  <a:pt x="10080762" y="2607626"/>
                  <a:pt x="10080762" y="2607626"/>
                </a:cubicBezTo>
                <a:cubicBezTo>
                  <a:pt x="10080762" y="2607626"/>
                  <a:pt x="10069072" y="2606628"/>
                  <a:pt x="10068074" y="2618318"/>
                </a:cubicBezTo>
                <a:cubicBezTo>
                  <a:pt x="10056383" y="2617320"/>
                  <a:pt x="10056383" y="2617320"/>
                  <a:pt x="10056383" y="2617320"/>
                </a:cubicBezTo>
                <a:cubicBezTo>
                  <a:pt x="10071068" y="2583250"/>
                  <a:pt x="10095444" y="2573556"/>
                  <a:pt x="10145197" y="2542480"/>
                </a:cubicBezTo>
                <a:cubicBezTo>
                  <a:pt x="10144198" y="2554170"/>
                  <a:pt x="10144198" y="2554170"/>
                  <a:pt x="10144198" y="2554170"/>
                </a:cubicBezTo>
                <a:cubicBezTo>
                  <a:pt x="10143201" y="2565861"/>
                  <a:pt x="10143201" y="2565861"/>
                  <a:pt x="10143201" y="2565861"/>
                </a:cubicBezTo>
                <a:cubicBezTo>
                  <a:pt x="10155889" y="2555168"/>
                  <a:pt x="10155889" y="2555168"/>
                  <a:pt x="10155889" y="2555168"/>
                </a:cubicBezTo>
                <a:cubicBezTo>
                  <a:pt x="10156887" y="2543478"/>
                  <a:pt x="10156887" y="2543478"/>
                  <a:pt x="10156887" y="2543478"/>
                </a:cubicBezTo>
                <a:cubicBezTo>
                  <a:pt x="10169573" y="2532786"/>
                  <a:pt x="10169573" y="2532786"/>
                  <a:pt x="10169573" y="2532786"/>
                </a:cubicBezTo>
                <a:cubicBezTo>
                  <a:pt x="10182261" y="2522099"/>
                  <a:pt x="10192951" y="2534783"/>
                  <a:pt x="10218327" y="2513401"/>
                </a:cubicBezTo>
                <a:cubicBezTo>
                  <a:pt x="10230018" y="2514399"/>
                  <a:pt x="10230018" y="2514399"/>
                  <a:pt x="10230018" y="2514399"/>
                </a:cubicBezTo>
                <a:cubicBezTo>
                  <a:pt x="10231016" y="2502709"/>
                  <a:pt x="10242705" y="2503707"/>
                  <a:pt x="10242705" y="2503707"/>
                </a:cubicBezTo>
                <a:cubicBezTo>
                  <a:pt x="10243705" y="2492016"/>
                  <a:pt x="10243705" y="2492016"/>
                  <a:pt x="10243705" y="2492016"/>
                </a:cubicBezTo>
                <a:cubicBezTo>
                  <a:pt x="10232014" y="2491018"/>
                  <a:pt x="10232014" y="2491018"/>
                  <a:pt x="10232014" y="2491018"/>
                </a:cubicBezTo>
                <a:cubicBezTo>
                  <a:pt x="10257388" y="2469636"/>
                  <a:pt x="10292457" y="2472631"/>
                  <a:pt x="10294453" y="2449253"/>
                </a:cubicBezTo>
                <a:cubicBezTo>
                  <a:pt x="10294453" y="2449253"/>
                  <a:pt x="10295451" y="2437563"/>
                  <a:pt x="10307140" y="2438560"/>
                </a:cubicBezTo>
                <a:cubicBezTo>
                  <a:pt x="10307140" y="2438560"/>
                  <a:pt x="10308139" y="2426871"/>
                  <a:pt x="10308139" y="2426871"/>
                </a:cubicBezTo>
                <a:cubicBezTo>
                  <a:pt x="10296446" y="2425873"/>
                  <a:pt x="10296446" y="2425873"/>
                  <a:pt x="10296446" y="2425873"/>
                </a:cubicBezTo>
                <a:cubicBezTo>
                  <a:pt x="10382268" y="2386101"/>
                  <a:pt x="10321825" y="2404493"/>
                  <a:pt x="10323822" y="2381110"/>
                </a:cubicBezTo>
                <a:cubicBezTo>
                  <a:pt x="10371579" y="2373412"/>
                  <a:pt x="10447703" y="2309265"/>
                  <a:pt x="10511140" y="2255809"/>
                </a:cubicBezTo>
                <a:cubicBezTo>
                  <a:pt x="10500450" y="2243124"/>
                  <a:pt x="10500450" y="2243124"/>
                  <a:pt x="10500450" y="2243124"/>
                </a:cubicBezTo>
                <a:cubicBezTo>
                  <a:pt x="10512138" y="2244119"/>
                  <a:pt x="10512138" y="2244119"/>
                  <a:pt x="10512138" y="2244119"/>
                </a:cubicBezTo>
                <a:cubicBezTo>
                  <a:pt x="10512138" y="2244119"/>
                  <a:pt x="10523828" y="2245117"/>
                  <a:pt x="10524827" y="2233427"/>
                </a:cubicBezTo>
                <a:cubicBezTo>
                  <a:pt x="10524827" y="2233427"/>
                  <a:pt x="10513136" y="2232428"/>
                  <a:pt x="10513136" y="2232428"/>
                </a:cubicBezTo>
                <a:cubicBezTo>
                  <a:pt x="10551199" y="2200354"/>
                  <a:pt x="10599953" y="2180967"/>
                  <a:pt x="10624329" y="2171277"/>
                </a:cubicBezTo>
                <a:cubicBezTo>
                  <a:pt x="10613640" y="2158587"/>
                  <a:pt x="10601949" y="2157589"/>
                  <a:pt x="10614638" y="2146897"/>
                </a:cubicBezTo>
                <a:cubicBezTo>
                  <a:pt x="10626326" y="2147895"/>
                  <a:pt x="10626326" y="2147895"/>
                  <a:pt x="10639014" y="2137205"/>
                </a:cubicBezTo>
                <a:cubicBezTo>
                  <a:pt x="10628321" y="2124517"/>
                  <a:pt x="10640012" y="2125515"/>
                  <a:pt x="10664388" y="2115820"/>
                </a:cubicBezTo>
                <a:cubicBezTo>
                  <a:pt x="10664388" y="2115820"/>
                  <a:pt x="10664388" y="2115820"/>
                  <a:pt x="10663390" y="2127511"/>
                </a:cubicBezTo>
                <a:cubicBezTo>
                  <a:pt x="10663390" y="2127511"/>
                  <a:pt x="10663390" y="2127511"/>
                  <a:pt x="10675083" y="2128509"/>
                </a:cubicBezTo>
                <a:cubicBezTo>
                  <a:pt x="10676078" y="2116819"/>
                  <a:pt x="10687769" y="2117817"/>
                  <a:pt x="10688766" y="2106127"/>
                </a:cubicBezTo>
                <a:cubicBezTo>
                  <a:pt x="10688766" y="2106127"/>
                  <a:pt x="10689765" y="2094439"/>
                  <a:pt x="10689765" y="2094439"/>
                </a:cubicBezTo>
                <a:cubicBezTo>
                  <a:pt x="10704376" y="2095686"/>
                  <a:pt x="10740761" y="2057397"/>
                  <a:pt x="10759801" y="2033726"/>
                </a:cubicBezTo>
                <a:lnTo>
                  <a:pt x="10764029" y="2028097"/>
                </a:lnTo>
                <a:lnTo>
                  <a:pt x="10764079" y="2028067"/>
                </a:lnTo>
                <a:lnTo>
                  <a:pt x="10764095" y="2028009"/>
                </a:lnTo>
                <a:lnTo>
                  <a:pt x="10768829" y="2021710"/>
                </a:lnTo>
                <a:cubicBezTo>
                  <a:pt x="10773044" y="2015447"/>
                  <a:pt x="10773231" y="2013256"/>
                  <a:pt x="10766888" y="2018601"/>
                </a:cubicBezTo>
                <a:lnTo>
                  <a:pt x="10764095" y="2028009"/>
                </a:lnTo>
                <a:lnTo>
                  <a:pt x="10764029" y="2028097"/>
                </a:lnTo>
                <a:lnTo>
                  <a:pt x="10758610" y="2031509"/>
                </a:lnTo>
                <a:cubicBezTo>
                  <a:pt x="10745728" y="2033721"/>
                  <a:pt x="10723302" y="2011935"/>
                  <a:pt x="10729824" y="2038985"/>
                </a:cubicBezTo>
                <a:cubicBezTo>
                  <a:pt x="10740513" y="2051673"/>
                  <a:pt x="10726827" y="2074053"/>
                  <a:pt x="10702454" y="2083748"/>
                </a:cubicBezTo>
                <a:cubicBezTo>
                  <a:pt x="10703452" y="2072059"/>
                  <a:pt x="10703452" y="2072059"/>
                  <a:pt x="10715139" y="2073055"/>
                </a:cubicBezTo>
                <a:cubicBezTo>
                  <a:pt x="10716136" y="2061364"/>
                  <a:pt x="10716136" y="2061364"/>
                  <a:pt x="10716136" y="2061364"/>
                </a:cubicBezTo>
                <a:cubicBezTo>
                  <a:pt x="10717135" y="2049677"/>
                  <a:pt x="10704450" y="2060367"/>
                  <a:pt x="10704450" y="2060367"/>
                </a:cubicBezTo>
                <a:cubicBezTo>
                  <a:pt x="10691761" y="2071059"/>
                  <a:pt x="10691761" y="2071059"/>
                  <a:pt x="10691761" y="2071059"/>
                </a:cubicBezTo>
                <a:cubicBezTo>
                  <a:pt x="10692759" y="2059372"/>
                  <a:pt x="10692759" y="2059372"/>
                  <a:pt x="10692759" y="2059372"/>
                </a:cubicBezTo>
                <a:cubicBezTo>
                  <a:pt x="10704450" y="2060367"/>
                  <a:pt x="10705445" y="2048680"/>
                  <a:pt x="10705445" y="2048680"/>
                </a:cubicBezTo>
                <a:cubicBezTo>
                  <a:pt x="10705445" y="2048680"/>
                  <a:pt x="10693758" y="2047681"/>
                  <a:pt x="10693758" y="2047681"/>
                </a:cubicBezTo>
                <a:cubicBezTo>
                  <a:pt x="10681069" y="2058370"/>
                  <a:pt x="10681069" y="2058370"/>
                  <a:pt x="10681069" y="2058370"/>
                </a:cubicBezTo>
                <a:cubicBezTo>
                  <a:pt x="10668380" y="2069065"/>
                  <a:pt x="10668380" y="2069065"/>
                  <a:pt x="10668380" y="2069065"/>
                </a:cubicBezTo>
                <a:cubicBezTo>
                  <a:pt x="10668380" y="2069065"/>
                  <a:pt x="10682067" y="2046685"/>
                  <a:pt x="10682067" y="2046685"/>
                </a:cubicBezTo>
                <a:cubicBezTo>
                  <a:pt x="10694756" y="2035991"/>
                  <a:pt x="10694756" y="2035991"/>
                  <a:pt x="10694756" y="2035991"/>
                </a:cubicBezTo>
                <a:cubicBezTo>
                  <a:pt x="10707444" y="2025298"/>
                  <a:pt x="10707444" y="2025298"/>
                  <a:pt x="10707444" y="2025298"/>
                </a:cubicBezTo>
                <a:cubicBezTo>
                  <a:pt x="10719132" y="2026296"/>
                  <a:pt x="10731820" y="2015607"/>
                  <a:pt x="10732818" y="2003916"/>
                </a:cubicBezTo>
                <a:cubicBezTo>
                  <a:pt x="10733815" y="1992229"/>
                  <a:pt x="10722126" y="1991228"/>
                  <a:pt x="10709440" y="2001920"/>
                </a:cubicBezTo>
                <a:cubicBezTo>
                  <a:pt x="10709440" y="2001920"/>
                  <a:pt x="10709440" y="2001920"/>
                  <a:pt x="10697749" y="2000922"/>
                </a:cubicBezTo>
                <a:cubicBezTo>
                  <a:pt x="10735812" y="1968848"/>
                  <a:pt x="10732818" y="2003916"/>
                  <a:pt x="10760186" y="1959154"/>
                </a:cubicBezTo>
                <a:cubicBezTo>
                  <a:pt x="10759190" y="1970844"/>
                  <a:pt x="10759190" y="1970844"/>
                  <a:pt x="10759190" y="1970844"/>
                </a:cubicBezTo>
                <a:cubicBezTo>
                  <a:pt x="10759190" y="1970844"/>
                  <a:pt x="10759190" y="1970844"/>
                  <a:pt x="10770880" y="1971842"/>
                </a:cubicBezTo>
                <a:cubicBezTo>
                  <a:pt x="10771879" y="1960153"/>
                  <a:pt x="10771879" y="1960153"/>
                  <a:pt x="10771879" y="1960153"/>
                </a:cubicBezTo>
                <a:cubicBezTo>
                  <a:pt x="10771879" y="1960153"/>
                  <a:pt x="10772876" y="1948462"/>
                  <a:pt x="10772876" y="1948462"/>
                </a:cubicBezTo>
                <a:cubicBezTo>
                  <a:pt x="10785565" y="1937773"/>
                  <a:pt x="10785565" y="1937773"/>
                  <a:pt x="10785565" y="1937773"/>
                </a:cubicBezTo>
                <a:cubicBezTo>
                  <a:pt x="10798252" y="1927081"/>
                  <a:pt x="10798252" y="1927081"/>
                  <a:pt x="10823628" y="1905696"/>
                </a:cubicBezTo>
                <a:cubicBezTo>
                  <a:pt x="10802243" y="1880322"/>
                  <a:pt x="10864687" y="1838555"/>
                  <a:pt x="10829616" y="1835560"/>
                </a:cubicBezTo>
                <a:cubicBezTo>
                  <a:pt x="10827620" y="1858940"/>
                  <a:pt x="10803239" y="1868634"/>
                  <a:pt x="10789557" y="1891014"/>
                </a:cubicBezTo>
                <a:cubicBezTo>
                  <a:pt x="10803239" y="1868634"/>
                  <a:pt x="10803239" y="1868634"/>
                  <a:pt x="10791554" y="1867633"/>
                </a:cubicBezTo>
                <a:cubicBezTo>
                  <a:pt x="10791554" y="1867633"/>
                  <a:pt x="10791554" y="1867633"/>
                  <a:pt x="10779863" y="1866635"/>
                </a:cubicBezTo>
                <a:cubicBezTo>
                  <a:pt x="10816928" y="1846251"/>
                  <a:pt x="10854987" y="1814178"/>
                  <a:pt x="10881365" y="1781103"/>
                </a:cubicBezTo>
                <a:close/>
                <a:moveTo>
                  <a:pt x="10991233" y="1686017"/>
                </a:moveTo>
                <a:lnTo>
                  <a:pt x="10957694" y="1714354"/>
                </a:lnTo>
                <a:lnTo>
                  <a:pt x="10969178" y="1717954"/>
                </a:lnTo>
                <a:close/>
                <a:moveTo>
                  <a:pt x="11062090" y="1627458"/>
                </a:moveTo>
                <a:lnTo>
                  <a:pt x="11060058" y="1627864"/>
                </a:lnTo>
                <a:lnTo>
                  <a:pt x="11000303" y="1678352"/>
                </a:lnTo>
                <a:lnTo>
                  <a:pt x="11019926" y="1675191"/>
                </a:lnTo>
                <a:cubicBezTo>
                  <a:pt x="11040459" y="1641617"/>
                  <a:pt x="11065877" y="1628333"/>
                  <a:pt x="11062090" y="1627458"/>
                </a:cubicBezTo>
                <a:close/>
                <a:moveTo>
                  <a:pt x="11183371" y="1503876"/>
                </a:moveTo>
                <a:lnTo>
                  <a:pt x="11150356" y="1542128"/>
                </a:lnTo>
                <a:lnTo>
                  <a:pt x="11148801" y="1544896"/>
                </a:lnTo>
                <a:lnTo>
                  <a:pt x="11144202" y="1549256"/>
                </a:lnTo>
                <a:lnTo>
                  <a:pt x="11136763" y="1557876"/>
                </a:lnTo>
                <a:lnTo>
                  <a:pt x="11137675" y="1558846"/>
                </a:lnTo>
                <a:cubicBezTo>
                  <a:pt x="11141102" y="1557484"/>
                  <a:pt x="11148053" y="1553662"/>
                  <a:pt x="11160492" y="1545892"/>
                </a:cubicBezTo>
                <a:cubicBezTo>
                  <a:pt x="11154148" y="1551239"/>
                  <a:pt x="11147553" y="1559509"/>
                  <a:pt x="11145593" y="1565228"/>
                </a:cubicBezTo>
                <a:lnTo>
                  <a:pt x="11158151" y="1569167"/>
                </a:lnTo>
                <a:lnTo>
                  <a:pt x="11158768" y="1568557"/>
                </a:lnTo>
                <a:close/>
                <a:moveTo>
                  <a:pt x="1646467" y="1379722"/>
                </a:moveTo>
                <a:lnTo>
                  <a:pt x="1648820" y="1381347"/>
                </a:lnTo>
                <a:cubicBezTo>
                  <a:pt x="1659512" y="1394036"/>
                  <a:pt x="1659512" y="1394036"/>
                  <a:pt x="1659512" y="1394036"/>
                </a:cubicBezTo>
                <a:cubicBezTo>
                  <a:pt x="1665357" y="1394536"/>
                  <a:pt x="1668031" y="1397707"/>
                  <a:pt x="1670579" y="1402341"/>
                </a:cubicBezTo>
                <a:cubicBezTo>
                  <a:pt x="1673128" y="1406974"/>
                  <a:pt x="1675551" y="1413067"/>
                  <a:pt x="1680894" y="1419409"/>
                </a:cubicBezTo>
                <a:close/>
                <a:moveTo>
                  <a:pt x="11292636" y="1377280"/>
                </a:moveTo>
                <a:lnTo>
                  <a:pt x="11248747" y="1428129"/>
                </a:lnTo>
                <a:lnTo>
                  <a:pt x="11253297" y="1424296"/>
                </a:lnTo>
                <a:cubicBezTo>
                  <a:pt x="11264985" y="1425294"/>
                  <a:pt x="11278671" y="1402912"/>
                  <a:pt x="11292358" y="1380530"/>
                </a:cubicBezTo>
                <a:close/>
                <a:moveTo>
                  <a:pt x="1638316" y="1369815"/>
                </a:moveTo>
                <a:lnTo>
                  <a:pt x="1645389" y="1378480"/>
                </a:lnTo>
                <a:lnTo>
                  <a:pt x="1646467" y="1379722"/>
                </a:lnTo>
                <a:lnTo>
                  <a:pt x="1639092" y="1374631"/>
                </a:lnTo>
                <a:close/>
                <a:moveTo>
                  <a:pt x="11346000" y="1315449"/>
                </a:moveTo>
                <a:lnTo>
                  <a:pt x="11317422" y="1348563"/>
                </a:lnTo>
                <a:lnTo>
                  <a:pt x="11331418" y="1336768"/>
                </a:lnTo>
                <a:cubicBezTo>
                  <a:pt x="11331418" y="1336768"/>
                  <a:pt x="11343108" y="1337766"/>
                  <a:pt x="11343108" y="1337766"/>
                </a:cubicBezTo>
                <a:cubicBezTo>
                  <a:pt x="11355794" y="1327074"/>
                  <a:pt x="11355794" y="1327074"/>
                  <a:pt x="11355794" y="1327074"/>
                </a:cubicBezTo>
                <a:close/>
                <a:moveTo>
                  <a:pt x="1560691" y="1303019"/>
                </a:moveTo>
                <a:lnTo>
                  <a:pt x="1561295" y="1303226"/>
                </a:lnTo>
                <a:lnTo>
                  <a:pt x="1561253" y="1303716"/>
                </a:lnTo>
                <a:close/>
                <a:moveTo>
                  <a:pt x="1550603" y="1290538"/>
                </a:moveTo>
                <a:lnTo>
                  <a:pt x="1560691" y="1303019"/>
                </a:lnTo>
                <a:lnTo>
                  <a:pt x="1555575" y="1301267"/>
                </a:lnTo>
                <a:cubicBezTo>
                  <a:pt x="1552777" y="1299555"/>
                  <a:pt x="1550104" y="1296383"/>
                  <a:pt x="1550603" y="1290538"/>
                </a:cubicBezTo>
                <a:close/>
                <a:moveTo>
                  <a:pt x="1575269" y="1139573"/>
                </a:moveTo>
                <a:lnTo>
                  <a:pt x="1586311" y="1152291"/>
                </a:lnTo>
                <a:lnTo>
                  <a:pt x="1585960" y="1152262"/>
                </a:lnTo>
                <a:cubicBezTo>
                  <a:pt x="1585960" y="1152262"/>
                  <a:pt x="1585960" y="1152262"/>
                  <a:pt x="1575269" y="1139573"/>
                </a:cubicBezTo>
                <a:close/>
                <a:moveTo>
                  <a:pt x="0" y="536668"/>
                </a:moveTo>
                <a:lnTo>
                  <a:pt x="144140" y="796951"/>
                </a:lnTo>
                <a:cubicBezTo>
                  <a:pt x="1160131" y="2513050"/>
                  <a:pt x="2889872" y="3748071"/>
                  <a:pt x="4902291" y="4096522"/>
                </a:cubicBezTo>
                <a:cubicBezTo>
                  <a:pt x="5053255" y="4121185"/>
                  <a:pt x="5192536" y="4144853"/>
                  <a:pt x="5344496" y="4157829"/>
                </a:cubicBezTo>
                <a:cubicBezTo>
                  <a:pt x="5344496" y="4157829"/>
                  <a:pt x="5343497" y="4169519"/>
                  <a:pt x="5355188" y="4170517"/>
                </a:cubicBezTo>
                <a:cubicBezTo>
                  <a:pt x="5390259" y="4173512"/>
                  <a:pt x="5390259" y="4173512"/>
                  <a:pt x="5390259" y="4173512"/>
                </a:cubicBezTo>
                <a:cubicBezTo>
                  <a:pt x="5390259" y="4173512"/>
                  <a:pt x="5401944" y="4174510"/>
                  <a:pt x="5402942" y="4162819"/>
                </a:cubicBezTo>
                <a:lnTo>
                  <a:pt x="5730250" y="4190766"/>
                </a:lnTo>
                <a:cubicBezTo>
                  <a:pt x="5988414" y="4201034"/>
                  <a:pt x="6235888" y="4198617"/>
                  <a:pt x="6496052" y="4185508"/>
                </a:cubicBezTo>
                <a:cubicBezTo>
                  <a:pt x="7335986" y="4139476"/>
                  <a:pt x="8141138" y="3949182"/>
                  <a:pt x="8875442" y="3623313"/>
                </a:cubicBezTo>
                <a:cubicBezTo>
                  <a:pt x="9289850" y="3458529"/>
                  <a:pt x="9697561" y="3234294"/>
                  <a:pt x="10083891" y="2984688"/>
                </a:cubicBezTo>
                <a:cubicBezTo>
                  <a:pt x="10071202" y="2995378"/>
                  <a:pt x="10071202" y="2995378"/>
                  <a:pt x="10070204" y="3007068"/>
                </a:cubicBezTo>
                <a:cubicBezTo>
                  <a:pt x="10107268" y="2986686"/>
                  <a:pt x="10182395" y="2934224"/>
                  <a:pt x="10244836" y="2892456"/>
                </a:cubicBezTo>
                <a:cubicBezTo>
                  <a:pt x="10282897" y="2860384"/>
                  <a:pt x="10319964" y="2839996"/>
                  <a:pt x="10333650" y="2817616"/>
                </a:cubicBezTo>
                <a:cubicBezTo>
                  <a:pt x="10422460" y="2742776"/>
                  <a:pt x="10522964" y="2668935"/>
                  <a:pt x="10611777" y="2594098"/>
                </a:cubicBezTo>
                <a:cubicBezTo>
                  <a:pt x="10648841" y="2573709"/>
                  <a:pt x="10686904" y="2541635"/>
                  <a:pt x="10713274" y="2508562"/>
                </a:cubicBezTo>
                <a:cubicBezTo>
                  <a:pt x="11016781" y="2263657"/>
                  <a:pt x="11288213" y="1980692"/>
                  <a:pt x="11549947" y="1673345"/>
                </a:cubicBezTo>
                <a:cubicBezTo>
                  <a:pt x="11482517" y="1773561"/>
                  <a:pt x="11415086" y="1873775"/>
                  <a:pt x="11361343" y="1951612"/>
                </a:cubicBezTo>
                <a:cubicBezTo>
                  <a:pt x="11337963" y="1949613"/>
                  <a:pt x="11310593" y="1994375"/>
                  <a:pt x="11298902" y="1993378"/>
                </a:cubicBezTo>
                <a:cubicBezTo>
                  <a:pt x="11232471" y="2081904"/>
                  <a:pt x="11129971" y="2179126"/>
                  <a:pt x="11086918" y="2269649"/>
                </a:cubicBezTo>
                <a:cubicBezTo>
                  <a:pt x="11124981" y="2237572"/>
                  <a:pt x="11175732" y="2194806"/>
                  <a:pt x="11198111" y="2208492"/>
                </a:cubicBezTo>
                <a:cubicBezTo>
                  <a:pt x="11249860" y="2154037"/>
                  <a:pt x="11367039" y="2022748"/>
                  <a:pt x="11382725" y="1976986"/>
                </a:cubicBezTo>
                <a:cubicBezTo>
                  <a:pt x="11408099" y="1955604"/>
                  <a:pt x="11432478" y="1945910"/>
                  <a:pt x="11445164" y="1935218"/>
                </a:cubicBezTo>
                <a:cubicBezTo>
                  <a:pt x="11497910" y="1869074"/>
                  <a:pt x="11526282" y="1812621"/>
                  <a:pt x="11567339" y="1745482"/>
                </a:cubicBezTo>
                <a:cubicBezTo>
                  <a:pt x="11606399" y="1701715"/>
                  <a:pt x="11683522" y="1625878"/>
                  <a:pt x="11723581" y="1570426"/>
                </a:cubicBezTo>
                <a:cubicBezTo>
                  <a:pt x="11737270" y="1548046"/>
                  <a:pt x="11726575" y="1535357"/>
                  <a:pt x="11740265" y="1512976"/>
                </a:cubicBezTo>
                <a:cubicBezTo>
                  <a:pt x="11753946" y="1490593"/>
                  <a:pt x="11803699" y="1459520"/>
                  <a:pt x="11817385" y="1437137"/>
                </a:cubicBezTo>
                <a:cubicBezTo>
                  <a:pt x="11870134" y="1370991"/>
                  <a:pt x="11873127" y="1335922"/>
                  <a:pt x="11896508" y="1337919"/>
                </a:cubicBezTo>
                <a:cubicBezTo>
                  <a:pt x="11912187" y="1292158"/>
                  <a:pt x="11953244" y="1225014"/>
                  <a:pt x="11931860" y="1199640"/>
                </a:cubicBezTo>
                <a:cubicBezTo>
                  <a:pt x="11916180" y="1245404"/>
                  <a:pt x="11905488" y="1232714"/>
                  <a:pt x="11893800" y="1231713"/>
                </a:cubicBezTo>
                <a:cubicBezTo>
                  <a:pt x="11980761" y="1109616"/>
                  <a:pt x="12063921" y="984619"/>
                  <a:pt x="12143088" y="856843"/>
                </a:cubicBezTo>
                <a:lnTo>
                  <a:pt x="12191999" y="771850"/>
                </a:lnTo>
                <a:lnTo>
                  <a:pt x="12191999" y="1296078"/>
                </a:lnTo>
                <a:lnTo>
                  <a:pt x="12121249" y="1386405"/>
                </a:lnTo>
                <a:cubicBezTo>
                  <a:pt x="12067712" y="1455169"/>
                  <a:pt x="12016497" y="1525355"/>
                  <a:pt x="11977905" y="1605174"/>
                </a:cubicBezTo>
                <a:cubicBezTo>
                  <a:pt x="12043960" y="1547256"/>
                  <a:pt x="12098398" y="1482235"/>
                  <a:pt x="12148850" y="1413819"/>
                </a:cubicBezTo>
                <a:lnTo>
                  <a:pt x="12191999" y="1351678"/>
                </a:lnTo>
                <a:lnTo>
                  <a:pt x="12191999" y="1483816"/>
                </a:lnTo>
                <a:lnTo>
                  <a:pt x="12183485" y="1495765"/>
                </a:lnTo>
                <a:cubicBezTo>
                  <a:pt x="12134668" y="1562031"/>
                  <a:pt x="12084753" y="1627744"/>
                  <a:pt x="12033953" y="1693077"/>
                </a:cubicBezTo>
                <a:cubicBezTo>
                  <a:pt x="12028688" y="1697515"/>
                  <a:pt x="12027857" y="1707222"/>
                  <a:pt x="12026614" y="1721783"/>
                </a:cubicBezTo>
                <a:cubicBezTo>
                  <a:pt x="12087634" y="1751439"/>
                  <a:pt x="12127705" y="1740194"/>
                  <a:pt x="12171919" y="1680411"/>
                </a:cubicBezTo>
                <a:lnTo>
                  <a:pt x="12191999" y="1654166"/>
                </a:lnTo>
                <a:lnTo>
                  <a:pt x="12191999" y="2184304"/>
                </a:lnTo>
                <a:lnTo>
                  <a:pt x="12007583" y="2398214"/>
                </a:lnTo>
                <a:cubicBezTo>
                  <a:pt x="11629690" y="2816967"/>
                  <a:pt x="11198215" y="3178892"/>
                  <a:pt x="10704320" y="3466734"/>
                </a:cubicBezTo>
                <a:cubicBezTo>
                  <a:pt x="10452000" y="3616310"/>
                  <a:pt x="10230339" y="3807614"/>
                  <a:pt x="9973580" y="3951920"/>
                </a:cubicBezTo>
                <a:cubicBezTo>
                  <a:pt x="9850885" y="4014778"/>
                  <a:pt x="9723749" y="4072371"/>
                  <a:pt x="9588562" y="4109720"/>
                </a:cubicBezTo>
                <a:cubicBezTo>
                  <a:pt x="9333167" y="4180805"/>
                  <a:pt x="9089846" y="4282253"/>
                  <a:pt x="8846521" y="4383707"/>
                </a:cubicBezTo>
                <a:cubicBezTo>
                  <a:pt x="8898665" y="4402827"/>
                  <a:pt x="9096117" y="4380574"/>
                  <a:pt x="9186789" y="4349203"/>
                </a:cubicBezTo>
                <a:cubicBezTo>
                  <a:pt x="9108899" y="4459891"/>
                  <a:pt x="8345079" y="4702685"/>
                  <a:pt x="8086192" y="4700137"/>
                </a:cubicBezTo>
                <a:cubicBezTo>
                  <a:pt x="8115434" y="4643964"/>
                  <a:pt x="8166871" y="4614131"/>
                  <a:pt x="8210254" y="4564056"/>
                </a:cubicBezTo>
                <a:cubicBezTo>
                  <a:pt x="8084482" y="4548428"/>
                  <a:pt x="7978000" y="4593116"/>
                  <a:pt x="7872764" y="4623244"/>
                </a:cubicBezTo>
                <a:cubicBezTo>
                  <a:pt x="7852524" y="4631294"/>
                  <a:pt x="7841576" y="4645023"/>
                  <a:pt x="7854476" y="4665683"/>
                </a:cubicBezTo>
                <a:cubicBezTo>
                  <a:pt x="7905669" y="4753167"/>
                  <a:pt x="7840918" y="4767193"/>
                  <a:pt x="7781433" y="4776786"/>
                </a:cubicBezTo>
                <a:cubicBezTo>
                  <a:pt x="7493722" y="4825555"/>
                  <a:pt x="7206428" y="4869470"/>
                  <a:pt x="6915523" y="4898411"/>
                </a:cubicBezTo>
                <a:cubicBezTo>
                  <a:pt x="6668708" y="4926228"/>
                  <a:pt x="6424387" y="4924924"/>
                  <a:pt x="6177689" y="4894081"/>
                </a:cubicBezTo>
                <a:cubicBezTo>
                  <a:pt x="6158690" y="4887571"/>
                  <a:pt x="6139277" y="4885913"/>
                  <a:pt x="6119865" y="4884256"/>
                </a:cubicBezTo>
                <a:cubicBezTo>
                  <a:pt x="6091158" y="4876912"/>
                  <a:pt x="6067306" y="4869989"/>
                  <a:pt x="6065355" y="4835601"/>
                </a:cubicBezTo>
                <a:cubicBezTo>
                  <a:pt x="6063816" y="4796353"/>
                  <a:pt x="6093766" y="4789135"/>
                  <a:pt x="6123299" y="4786768"/>
                </a:cubicBezTo>
                <a:cubicBezTo>
                  <a:pt x="6192075" y="4782859"/>
                  <a:pt x="6260438" y="4783809"/>
                  <a:pt x="6329212" y="4779905"/>
                </a:cubicBezTo>
                <a:cubicBezTo>
                  <a:pt x="6353895" y="4777122"/>
                  <a:pt x="6378989" y="4769486"/>
                  <a:pt x="6404500" y="4756997"/>
                </a:cubicBezTo>
                <a:cubicBezTo>
                  <a:pt x="6324894" y="4715976"/>
                  <a:pt x="6241973" y="4713785"/>
                  <a:pt x="6158223" y="4721301"/>
                </a:cubicBezTo>
                <a:cubicBezTo>
                  <a:pt x="5749594" y="4754859"/>
                  <a:pt x="5338592" y="4758876"/>
                  <a:pt x="4932569" y="4704652"/>
                </a:cubicBezTo>
                <a:cubicBezTo>
                  <a:pt x="4424627" y="4641727"/>
                  <a:pt x="3956575" y="4455087"/>
                  <a:pt x="3490183" y="4249035"/>
                </a:cubicBezTo>
                <a:cubicBezTo>
                  <a:pt x="2689562" y="3892215"/>
                  <a:pt x="1939670" y="3456616"/>
                  <a:pt x="1296909" y="2854155"/>
                </a:cubicBezTo>
                <a:cubicBezTo>
                  <a:pt x="836147" y="2417574"/>
                  <a:pt x="444213" y="1935305"/>
                  <a:pt x="117554" y="1407044"/>
                </a:cubicBezTo>
                <a:lnTo>
                  <a:pt x="0" y="1205606"/>
                </a:lnTo>
                <a:close/>
                <a:moveTo>
                  <a:pt x="468014" y="256118"/>
                </a:moveTo>
                <a:lnTo>
                  <a:pt x="473197" y="256561"/>
                </a:lnTo>
                <a:cubicBezTo>
                  <a:pt x="473197" y="256561"/>
                  <a:pt x="473197" y="256561"/>
                  <a:pt x="472199" y="268251"/>
                </a:cubicBezTo>
                <a:close/>
                <a:moveTo>
                  <a:pt x="864890" y="0"/>
                </a:moveTo>
                <a:lnTo>
                  <a:pt x="12191999" y="0"/>
                </a:lnTo>
                <a:lnTo>
                  <a:pt x="12191999" y="74354"/>
                </a:lnTo>
                <a:lnTo>
                  <a:pt x="12050253" y="333266"/>
                </a:lnTo>
                <a:cubicBezTo>
                  <a:pt x="12001631" y="414457"/>
                  <a:pt x="11951563" y="491600"/>
                  <a:pt x="11904381" y="576841"/>
                </a:cubicBezTo>
                <a:cubicBezTo>
                  <a:pt x="11892515" y="594756"/>
                  <a:pt x="11871111" y="611505"/>
                  <a:pt x="11885535" y="651987"/>
                </a:cubicBezTo>
                <a:cubicBezTo>
                  <a:pt x="11939346" y="591760"/>
                  <a:pt x="11977629" y="519955"/>
                  <a:pt x="12024612" y="458163"/>
                </a:cubicBezTo>
                <a:lnTo>
                  <a:pt x="12044257" y="437921"/>
                </a:lnTo>
                <a:lnTo>
                  <a:pt x="12114069" y="296744"/>
                </a:lnTo>
                <a:lnTo>
                  <a:pt x="12191999" y="106100"/>
                </a:lnTo>
                <a:lnTo>
                  <a:pt x="12191999" y="583438"/>
                </a:lnTo>
                <a:lnTo>
                  <a:pt x="12162956" y="638154"/>
                </a:lnTo>
                <a:cubicBezTo>
                  <a:pt x="12075037" y="796252"/>
                  <a:pt x="11981084" y="950685"/>
                  <a:pt x="11881399" y="1101133"/>
                </a:cubicBezTo>
                <a:cubicBezTo>
                  <a:pt x="11883395" y="1077755"/>
                  <a:pt x="11896083" y="1067063"/>
                  <a:pt x="11884393" y="1066065"/>
                </a:cubicBezTo>
                <a:cubicBezTo>
                  <a:pt x="11807270" y="1141902"/>
                  <a:pt x="11816962" y="1166281"/>
                  <a:pt x="11774906" y="1245113"/>
                </a:cubicBezTo>
                <a:cubicBezTo>
                  <a:pt x="11733849" y="1312255"/>
                  <a:pt x="11680106" y="1390091"/>
                  <a:pt x="11627360" y="1456236"/>
                </a:cubicBezTo>
                <a:cubicBezTo>
                  <a:pt x="11602981" y="1465927"/>
                  <a:pt x="11536550" y="1554453"/>
                  <a:pt x="11534555" y="1577831"/>
                </a:cubicBezTo>
                <a:cubicBezTo>
                  <a:pt x="11522863" y="1576833"/>
                  <a:pt x="11522863" y="1576833"/>
                  <a:pt x="11522863" y="1576833"/>
                </a:cubicBezTo>
                <a:cubicBezTo>
                  <a:pt x="11521868" y="1588523"/>
                  <a:pt x="11521868" y="1588523"/>
                  <a:pt x="11521868" y="1588523"/>
                </a:cubicBezTo>
                <a:cubicBezTo>
                  <a:pt x="11510177" y="1587528"/>
                  <a:pt x="11510177" y="1587528"/>
                  <a:pt x="11509179" y="1599216"/>
                </a:cubicBezTo>
                <a:cubicBezTo>
                  <a:pt x="11508181" y="1610906"/>
                  <a:pt x="11508181" y="1610906"/>
                  <a:pt x="11495491" y="1621595"/>
                </a:cubicBezTo>
                <a:cubicBezTo>
                  <a:pt x="11482802" y="1632288"/>
                  <a:pt x="11456430" y="1665360"/>
                  <a:pt x="11455435" y="1677050"/>
                </a:cubicBezTo>
                <a:cubicBezTo>
                  <a:pt x="11403685" y="1731506"/>
                  <a:pt x="11351936" y="1785960"/>
                  <a:pt x="11310880" y="1853105"/>
                </a:cubicBezTo>
                <a:cubicBezTo>
                  <a:pt x="11285506" y="1874486"/>
                  <a:pt x="11260129" y="1895868"/>
                  <a:pt x="11246444" y="1918253"/>
                </a:cubicBezTo>
                <a:cubicBezTo>
                  <a:pt x="11194696" y="1972707"/>
                  <a:pt x="11142947" y="2027160"/>
                  <a:pt x="11103886" y="2070924"/>
                </a:cubicBezTo>
                <a:cubicBezTo>
                  <a:pt x="11103886" y="2070924"/>
                  <a:pt x="11104884" y="2059234"/>
                  <a:pt x="11104884" y="2059234"/>
                </a:cubicBezTo>
                <a:cubicBezTo>
                  <a:pt x="11092196" y="2069926"/>
                  <a:pt x="11079510" y="2080619"/>
                  <a:pt x="11078512" y="2092306"/>
                </a:cubicBezTo>
                <a:cubicBezTo>
                  <a:pt x="10458530" y="2734080"/>
                  <a:pt x="9707255" y="3258670"/>
                  <a:pt x="8875442" y="3623313"/>
                </a:cubicBezTo>
                <a:cubicBezTo>
                  <a:pt x="7923739" y="4013042"/>
                  <a:pt x="6883800" y="4195064"/>
                  <a:pt x="5794683" y="4125621"/>
                </a:cubicBezTo>
                <a:cubicBezTo>
                  <a:pt x="5795684" y="4113931"/>
                  <a:pt x="5795684" y="4113931"/>
                  <a:pt x="5796679" y="4102240"/>
                </a:cubicBezTo>
                <a:cubicBezTo>
                  <a:pt x="5961332" y="4104526"/>
                  <a:pt x="6037459" y="4040376"/>
                  <a:pt x="6146654" y="4002603"/>
                </a:cubicBezTo>
                <a:cubicBezTo>
                  <a:pt x="6146654" y="4002603"/>
                  <a:pt x="6124273" y="3988916"/>
                  <a:pt x="6100892" y="3986920"/>
                </a:cubicBezTo>
                <a:cubicBezTo>
                  <a:pt x="6149648" y="3967532"/>
                  <a:pt x="6242167" y="3987207"/>
                  <a:pt x="6313301" y="3981505"/>
                </a:cubicBezTo>
                <a:cubicBezTo>
                  <a:pt x="6373743" y="3963118"/>
                  <a:pt x="6470255" y="3936032"/>
                  <a:pt x="6470255" y="3936032"/>
                </a:cubicBezTo>
                <a:cubicBezTo>
                  <a:pt x="6460560" y="3911656"/>
                  <a:pt x="6413802" y="3907664"/>
                  <a:pt x="6355356" y="3902673"/>
                </a:cubicBezTo>
                <a:cubicBezTo>
                  <a:pt x="6356354" y="3890983"/>
                  <a:pt x="6368044" y="3891981"/>
                  <a:pt x="6368044" y="3891981"/>
                </a:cubicBezTo>
                <a:cubicBezTo>
                  <a:pt x="6379731" y="3892979"/>
                  <a:pt x="6379731" y="3892979"/>
                  <a:pt x="6379731" y="3892979"/>
                </a:cubicBezTo>
                <a:cubicBezTo>
                  <a:pt x="6379731" y="3892979"/>
                  <a:pt x="6391424" y="3893977"/>
                  <a:pt x="6391424" y="3893977"/>
                </a:cubicBezTo>
                <a:cubicBezTo>
                  <a:pt x="6391424" y="3893977"/>
                  <a:pt x="6403112" y="3894975"/>
                  <a:pt x="6414801" y="3895973"/>
                </a:cubicBezTo>
                <a:cubicBezTo>
                  <a:pt x="6415798" y="3884283"/>
                  <a:pt x="6415798" y="3884283"/>
                  <a:pt x="6404111" y="3883288"/>
                </a:cubicBezTo>
                <a:cubicBezTo>
                  <a:pt x="6404111" y="3883288"/>
                  <a:pt x="6392418" y="3882289"/>
                  <a:pt x="6392418" y="3882289"/>
                </a:cubicBezTo>
                <a:cubicBezTo>
                  <a:pt x="6380730" y="3881292"/>
                  <a:pt x="6380730" y="3881292"/>
                  <a:pt x="6380730" y="3881292"/>
                </a:cubicBezTo>
                <a:cubicBezTo>
                  <a:pt x="6452865" y="3863902"/>
                  <a:pt x="6359348" y="3855917"/>
                  <a:pt x="6346660" y="3866607"/>
                </a:cubicBezTo>
                <a:cubicBezTo>
                  <a:pt x="6334975" y="3865609"/>
                  <a:pt x="6333977" y="3877300"/>
                  <a:pt x="6333977" y="3877300"/>
                </a:cubicBezTo>
                <a:cubicBezTo>
                  <a:pt x="6333977" y="3877300"/>
                  <a:pt x="6345662" y="3878297"/>
                  <a:pt x="6345662" y="3878297"/>
                </a:cubicBezTo>
                <a:cubicBezTo>
                  <a:pt x="6356354" y="3890983"/>
                  <a:pt x="6356354" y="3890983"/>
                  <a:pt x="6356354" y="3890983"/>
                </a:cubicBezTo>
                <a:cubicBezTo>
                  <a:pt x="6356354" y="3890983"/>
                  <a:pt x="6332976" y="3888987"/>
                  <a:pt x="6321287" y="3887989"/>
                </a:cubicBezTo>
                <a:cubicBezTo>
                  <a:pt x="6309596" y="3886990"/>
                  <a:pt x="6309596" y="3886990"/>
                  <a:pt x="6309596" y="3886990"/>
                </a:cubicBezTo>
                <a:cubicBezTo>
                  <a:pt x="6227771" y="3880004"/>
                  <a:pt x="6171319" y="3851635"/>
                  <a:pt x="6221072" y="3820557"/>
                </a:cubicBezTo>
                <a:cubicBezTo>
                  <a:pt x="6279518" y="3825550"/>
                  <a:pt x="6280519" y="3813860"/>
                  <a:pt x="6362343" y="3820847"/>
                </a:cubicBezTo>
                <a:cubicBezTo>
                  <a:pt x="6376029" y="3798467"/>
                  <a:pt x="6329273" y="3794475"/>
                  <a:pt x="6319580" y="3770099"/>
                </a:cubicBezTo>
                <a:cubicBezTo>
                  <a:pt x="6427776" y="3744010"/>
                  <a:pt x="6605117" y="3735602"/>
                  <a:pt x="6610105" y="3677156"/>
                </a:cubicBezTo>
                <a:cubicBezTo>
                  <a:pt x="6610105" y="3677156"/>
                  <a:pt x="6621797" y="3678154"/>
                  <a:pt x="6621797" y="3678154"/>
                </a:cubicBezTo>
                <a:cubicBezTo>
                  <a:pt x="6621797" y="3678154"/>
                  <a:pt x="6645173" y="3680150"/>
                  <a:pt x="6645173" y="3680150"/>
                </a:cubicBezTo>
                <a:cubicBezTo>
                  <a:pt x="6657863" y="3669461"/>
                  <a:pt x="6669549" y="3670459"/>
                  <a:pt x="6657863" y="3669461"/>
                </a:cubicBezTo>
                <a:cubicBezTo>
                  <a:pt x="6682237" y="3659766"/>
                  <a:pt x="6717306" y="3662761"/>
                  <a:pt x="6789438" y="3645368"/>
                </a:cubicBezTo>
                <a:cubicBezTo>
                  <a:pt x="6813816" y="3635677"/>
                  <a:pt x="6825507" y="3636675"/>
                  <a:pt x="6837194" y="3637673"/>
                </a:cubicBezTo>
                <a:cubicBezTo>
                  <a:pt x="6837194" y="3637673"/>
                  <a:pt x="6849883" y="3626981"/>
                  <a:pt x="6849883" y="3626981"/>
                </a:cubicBezTo>
                <a:cubicBezTo>
                  <a:pt x="6861571" y="3627979"/>
                  <a:pt x="6861571" y="3627979"/>
                  <a:pt x="6861571" y="3627979"/>
                </a:cubicBezTo>
                <a:cubicBezTo>
                  <a:pt x="6873263" y="3628977"/>
                  <a:pt x="6862569" y="3616290"/>
                  <a:pt x="6862569" y="3616290"/>
                </a:cubicBezTo>
                <a:cubicBezTo>
                  <a:pt x="6874259" y="3617288"/>
                  <a:pt x="6874259" y="3617288"/>
                  <a:pt x="6874259" y="3617288"/>
                </a:cubicBezTo>
                <a:cubicBezTo>
                  <a:pt x="6875257" y="3605599"/>
                  <a:pt x="6922017" y="3609592"/>
                  <a:pt x="6923014" y="3597899"/>
                </a:cubicBezTo>
                <a:cubicBezTo>
                  <a:pt x="6863570" y="3604601"/>
                  <a:pt x="6911324" y="3596904"/>
                  <a:pt x="6888943" y="3583218"/>
                </a:cubicBezTo>
                <a:cubicBezTo>
                  <a:pt x="6960078" y="3577516"/>
                  <a:pt x="6866564" y="3569531"/>
                  <a:pt x="6914317" y="3561836"/>
                </a:cubicBezTo>
                <a:cubicBezTo>
                  <a:pt x="6985452" y="3556134"/>
                  <a:pt x="6986451" y="3544441"/>
                  <a:pt x="7020520" y="3559128"/>
                </a:cubicBezTo>
                <a:cubicBezTo>
                  <a:pt x="7023515" y="3524060"/>
                  <a:pt x="7189164" y="3514650"/>
                  <a:pt x="7309054" y="3489566"/>
                </a:cubicBezTo>
                <a:cubicBezTo>
                  <a:pt x="7320743" y="3490564"/>
                  <a:pt x="7345123" y="3480867"/>
                  <a:pt x="7381189" y="3472177"/>
                </a:cubicBezTo>
                <a:cubicBezTo>
                  <a:pt x="7489384" y="3446091"/>
                  <a:pt x="7561517" y="3428702"/>
                  <a:pt x="7621963" y="3410312"/>
                </a:cubicBezTo>
                <a:cubicBezTo>
                  <a:pt x="7646341" y="3400621"/>
                  <a:pt x="7633652" y="3411310"/>
                  <a:pt x="7657030" y="3413306"/>
                </a:cubicBezTo>
                <a:cubicBezTo>
                  <a:pt x="7658032" y="3401617"/>
                  <a:pt x="7670717" y="3390926"/>
                  <a:pt x="7682405" y="3391922"/>
                </a:cubicBezTo>
                <a:cubicBezTo>
                  <a:pt x="7694098" y="3392921"/>
                  <a:pt x="7657030" y="3413306"/>
                  <a:pt x="7693097" y="3404613"/>
                </a:cubicBezTo>
                <a:cubicBezTo>
                  <a:pt x="7754541" y="3374533"/>
                  <a:pt x="7765230" y="3387219"/>
                  <a:pt x="7862738" y="3348451"/>
                </a:cubicBezTo>
                <a:cubicBezTo>
                  <a:pt x="7860743" y="3371826"/>
                  <a:pt x="7860743" y="3371826"/>
                  <a:pt x="7860743" y="3371826"/>
                </a:cubicBezTo>
                <a:cubicBezTo>
                  <a:pt x="7921184" y="3353438"/>
                  <a:pt x="7945564" y="3343744"/>
                  <a:pt x="7898806" y="3339752"/>
                </a:cubicBezTo>
                <a:cubicBezTo>
                  <a:pt x="7935870" y="3319366"/>
                  <a:pt x="7945564" y="3343744"/>
                  <a:pt x="7983629" y="3311671"/>
                </a:cubicBezTo>
                <a:cubicBezTo>
                  <a:pt x="7970938" y="3322360"/>
                  <a:pt x="7982628" y="3323359"/>
                  <a:pt x="7995314" y="3312669"/>
                </a:cubicBezTo>
                <a:cubicBezTo>
                  <a:pt x="7994316" y="3324356"/>
                  <a:pt x="7994316" y="3324356"/>
                  <a:pt x="7994316" y="3324356"/>
                </a:cubicBezTo>
                <a:cubicBezTo>
                  <a:pt x="7981630" y="3335049"/>
                  <a:pt x="7993321" y="3336047"/>
                  <a:pt x="7993321" y="3336047"/>
                </a:cubicBezTo>
                <a:cubicBezTo>
                  <a:pt x="8005008" y="3337045"/>
                  <a:pt x="8005008" y="3337045"/>
                  <a:pt x="8005008" y="3337045"/>
                </a:cubicBezTo>
                <a:cubicBezTo>
                  <a:pt x="7956254" y="3356436"/>
                  <a:pt x="8027391" y="3350731"/>
                  <a:pt x="8064454" y="3330345"/>
                </a:cubicBezTo>
                <a:cubicBezTo>
                  <a:pt x="8063459" y="3342036"/>
                  <a:pt x="8063459" y="3342036"/>
                  <a:pt x="8063459" y="3342036"/>
                </a:cubicBezTo>
                <a:cubicBezTo>
                  <a:pt x="8063459" y="3342036"/>
                  <a:pt x="8063459" y="3342036"/>
                  <a:pt x="8075144" y="3343034"/>
                </a:cubicBezTo>
                <a:cubicBezTo>
                  <a:pt x="8075144" y="3343034"/>
                  <a:pt x="8087832" y="3332344"/>
                  <a:pt x="8087832" y="3332344"/>
                </a:cubicBezTo>
                <a:cubicBezTo>
                  <a:pt x="8148275" y="3313954"/>
                  <a:pt x="8233095" y="3285872"/>
                  <a:pt x="8317920" y="3257794"/>
                </a:cubicBezTo>
                <a:cubicBezTo>
                  <a:pt x="8403736" y="3218020"/>
                  <a:pt x="8489554" y="3178248"/>
                  <a:pt x="8550996" y="3148170"/>
                </a:cubicBezTo>
                <a:cubicBezTo>
                  <a:pt x="8574873" y="3144321"/>
                  <a:pt x="8605345" y="3132205"/>
                  <a:pt x="8640574" y="3116077"/>
                </a:cubicBezTo>
                <a:lnTo>
                  <a:pt x="8675367" y="3099541"/>
                </a:lnTo>
                <a:lnTo>
                  <a:pt x="8510747" y="3157905"/>
                </a:lnTo>
                <a:cubicBezTo>
                  <a:pt x="8022616" y="3314698"/>
                  <a:pt x="7515957" y="3413082"/>
                  <a:pt x="6990115" y="3454429"/>
                </a:cubicBezTo>
                <a:cubicBezTo>
                  <a:pt x="6790649" y="3470744"/>
                  <a:pt x="6598393" y="3507304"/>
                  <a:pt x="6399533" y="3486907"/>
                </a:cubicBezTo>
                <a:cubicBezTo>
                  <a:pt x="6380458" y="3484578"/>
                  <a:pt x="6360219" y="3491790"/>
                  <a:pt x="6347515" y="3468942"/>
                </a:cubicBezTo>
                <a:cubicBezTo>
                  <a:pt x="6344353" y="3447258"/>
                  <a:pt x="6361987" y="3445538"/>
                  <a:pt x="6371526" y="3446703"/>
                </a:cubicBezTo>
                <a:cubicBezTo>
                  <a:pt x="7011519" y="3437680"/>
                  <a:pt x="7628488" y="3299997"/>
                  <a:pt x="8243735" y="3144680"/>
                </a:cubicBezTo>
                <a:cubicBezTo>
                  <a:pt x="8566970" y="3066022"/>
                  <a:pt x="8867128" y="2922591"/>
                  <a:pt x="9173054" y="2795353"/>
                </a:cubicBezTo>
                <a:cubicBezTo>
                  <a:pt x="9208045" y="2778328"/>
                  <a:pt x="9248524" y="2763906"/>
                  <a:pt x="9284956" y="2750926"/>
                </a:cubicBezTo>
                <a:cubicBezTo>
                  <a:pt x="9303755" y="2739667"/>
                  <a:pt x="9337860" y="2745764"/>
                  <a:pt x="9324877" y="2709329"/>
                </a:cubicBezTo>
                <a:cubicBezTo>
                  <a:pt x="9311897" y="2672895"/>
                  <a:pt x="9289051" y="2685598"/>
                  <a:pt x="9260717" y="2695693"/>
                </a:cubicBezTo>
                <a:cubicBezTo>
                  <a:pt x="9120757" y="2763801"/>
                  <a:pt x="8975308" y="2829305"/>
                  <a:pt x="8831023" y="2885271"/>
                </a:cubicBezTo>
                <a:cubicBezTo>
                  <a:pt x="8679799" y="2942569"/>
                  <a:pt x="8528217" y="2994859"/>
                  <a:pt x="8376261" y="3041877"/>
                </a:cubicBezTo>
                <a:lnTo>
                  <a:pt x="8031082" y="3136252"/>
                </a:lnTo>
                <a:lnTo>
                  <a:pt x="8033668" y="3139322"/>
                </a:lnTo>
                <a:cubicBezTo>
                  <a:pt x="7984911" y="3158707"/>
                  <a:pt x="7937155" y="3166407"/>
                  <a:pt x="7888405" y="3185791"/>
                </a:cubicBezTo>
                <a:cubicBezTo>
                  <a:pt x="7889403" y="3174103"/>
                  <a:pt x="7889403" y="3174103"/>
                  <a:pt x="7889403" y="3174103"/>
                </a:cubicBezTo>
                <a:cubicBezTo>
                  <a:pt x="7901088" y="3175101"/>
                  <a:pt x="7925468" y="3165407"/>
                  <a:pt x="7937155" y="3166407"/>
                </a:cubicBezTo>
                <a:lnTo>
                  <a:pt x="7973162" y="3152089"/>
                </a:lnTo>
                <a:lnTo>
                  <a:pt x="7919257" y="3166827"/>
                </a:lnTo>
                <a:lnTo>
                  <a:pt x="7813603" y="3187915"/>
                </a:lnTo>
                <a:lnTo>
                  <a:pt x="7806166" y="3200847"/>
                </a:lnTo>
                <a:cubicBezTo>
                  <a:pt x="7804330" y="3205108"/>
                  <a:pt x="7804081" y="3208029"/>
                  <a:pt x="7803582" y="3213874"/>
                </a:cubicBezTo>
                <a:cubicBezTo>
                  <a:pt x="7791894" y="3212879"/>
                  <a:pt x="7780202" y="3211878"/>
                  <a:pt x="7780202" y="3211878"/>
                </a:cubicBezTo>
                <a:cubicBezTo>
                  <a:pt x="7781199" y="3200190"/>
                  <a:pt x="7792890" y="3201185"/>
                  <a:pt x="7781199" y="3200190"/>
                </a:cubicBezTo>
                <a:cubicBezTo>
                  <a:pt x="7781199" y="3200190"/>
                  <a:pt x="7781199" y="3200190"/>
                  <a:pt x="7769514" y="3199192"/>
                </a:cubicBezTo>
                <a:lnTo>
                  <a:pt x="7760816" y="3198447"/>
                </a:lnTo>
                <a:lnTo>
                  <a:pt x="7459913" y="3258504"/>
                </a:lnTo>
                <a:lnTo>
                  <a:pt x="7378153" y="3268557"/>
                </a:lnTo>
                <a:lnTo>
                  <a:pt x="7337711" y="3291842"/>
                </a:lnTo>
                <a:cubicBezTo>
                  <a:pt x="7303644" y="3277161"/>
                  <a:pt x="7290956" y="3287850"/>
                  <a:pt x="7277270" y="3310230"/>
                </a:cubicBezTo>
                <a:cubicBezTo>
                  <a:pt x="7253889" y="3308234"/>
                  <a:pt x="7230509" y="3306240"/>
                  <a:pt x="7206132" y="3315932"/>
                </a:cubicBezTo>
                <a:cubicBezTo>
                  <a:pt x="7181759" y="3325626"/>
                  <a:pt x="7146688" y="3322632"/>
                  <a:pt x="7122311" y="3332323"/>
                </a:cubicBezTo>
                <a:cubicBezTo>
                  <a:pt x="7086243" y="3341019"/>
                  <a:pt x="7039487" y="3337027"/>
                  <a:pt x="7003418" y="3345723"/>
                </a:cubicBezTo>
                <a:cubicBezTo>
                  <a:pt x="6980041" y="3343726"/>
                  <a:pt x="6943977" y="3352422"/>
                  <a:pt x="6931286" y="3363112"/>
                </a:cubicBezTo>
                <a:cubicBezTo>
                  <a:pt x="6919596" y="3362114"/>
                  <a:pt x="6919596" y="3362114"/>
                  <a:pt x="6919596" y="3362114"/>
                </a:cubicBezTo>
                <a:cubicBezTo>
                  <a:pt x="6883529" y="3370809"/>
                  <a:pt x="6860151" y="3368813"/>
                  <a:pt x="6824087" y="3377509"/>
                </a:cubicBezTo>
                <a:cubicBezTo>
                  <a:pt x="6800707" y="3375513"/>
                  <a:pt x="6776331" y="3385207"/>
                  <a:pt x="6740265" y="3393900"/>
                </a:cubicBezTo>
                <a:cubicBezTo>
                  <a:pt x="6706194" y="3379218"/>
                  <a:pt x="6705197" y="3390906"/>
                  <a:pt x="6704196" y="3402593"/>
                </a:cubicBezTo>
                <a:cubicBezTo>
                  <a:pt x="6692506" y="3401598"/>
                  <a:pt x="6692506" y="3401598"/>
                  <a:pt x="6692506" y="3401598"/>
                </a:cubicBezTo>
                <a:cubicBezTo>
                  <a:pt x="6680818" y="3400600"/>
                  <a:pt x="6670126" y="3387911"/>
                  <a:pt x="6658435" y="3386913"/>
                </a:cubicBezTo>
                <a:cubicBezTo>
                  <a:pt x="6658435" y="3386913"/>
                  <a:pt x="6646750" y="3385915"/>
                  <a:pt x="6646750" y="3385915"/>
                </a:cubicBezTo>
                <a:cubicBezTo>
                  <a:pt x="6635060" y="3384917"/>
                  <a:pt x="6635060" y="3384917"/>
                  <a:pt x="6622372" y="3395610"/>
                </a:cubicBezTo>
                <a:cubicBezTo>
                  <a:pt x="6622372" y="3395610"/>
                  <a:pt x="6622372" y="3395610"/>
                  <a:pt x="6621372" y="3407300"/>
                </a:cubicBezTo>
                <a:cubicBezTo>
                  <a:pt x="6562925" y="3402310"/>
                  <a:pt x="6562925" y="3402310"/>
                  <a:pt x="6562925" y="3402310"/>
                </a:cubicBezTo>
                <a:cubicBezTo>
                  <a:pt x="6562925" y="3402310"/>
                  <a:pt x="6550237" y="3412999"/>
                  <a:pt x="6550237" y="3412999"/>
                </a:cubicBezTo>
                <a:cubicBezTo>
                  <a:pt x="6550237" y="3412999"/>
                  <a:pt x="6561926" y="3413997"/>
                  <a:pt x="6561926" y="3413997"/>
                </a:cubicBezTo>
                <a:cubicBezTo>
                  <a:pt x="6621372" y="3407300"/>
                  <a:pt x="6621372" y="3407300"/>
                  <a:pt x="6621372" y="3407300"/>
                </a:cubicBezTo>
                <a:cubicBezTo>
                  <a:pt x="6621372" y="3407300"/>
                  <a:pt x="6620373" y="3418987"/>
                  <a:pt x="6620373" y="3418987"/>
                </a:cubicBezTo>
                <a:cubicBezTo>
                  <a:pt x="6608680" y="3417989"/>
                  <a:pt x="6596995" y="3416991"/>
                  <a:pt x="6596995" y="3416991"/>
                </a:cubicBezTo>
                <a:cubicBezTo>
                  <a:pt x="6585305" y="3415993"/>
                  <a:pt x="6585305" y="3415993"/>
                  <a:pt x="6585305" y="3415993"/>
                </a:cubicBezTo>
                <a:cubicBezTo>
                  <a:pt x="6573618" y="3414995"/>
                  <a:pt x="6560931" y="3425688"/>
                  <a:pt x="6549239" y="3424689"/>
                </a:cubicBezTo>
                <a:cubicBezTo>
                  <a:pt x="6537551" y="3423691"/>
                  <a:pt x="6525861" y="3422693"/>
                  <a:pt x="6502483" y="3420697"/>
                </a:cubicBezTo>
                <a:cubicBezTo>
                  <a:pt x="6514170" y="3421695"/>
                  <a:pt x="6515171" y="3410002"/>
                  <a:pt x="6515171" y="3410002"/>
                </a:cubicBezTo>
                <a:cubicBezTo>
                  <a:pt x="6515171" y="3410002"/>
                  <a:pt x="6503479" y="3409006"/>
                  <a:pt x="6491791" y="3408008"/>
                </a:cubicBezTo>
                <a:cubicBezTo>
                  <a:pt x="6491791" y="3408008"/>
                  <a:pt x="6480102" y="3407007"/>
                  <a:pt x="6468411" y="3406012"/>
                </a:cubicBezTo>
                <a:cubicBezTo>
                  <a:pt x="6455722" y="3416704"/>
                  <a:pt x="6444036" y="3415706"/>
                  <a:pt x="6432342" y="3414708"/>
                </a:cubicBezTo>
                <a:cubicBezTo>
                  <a:pt x="6420655" y="3413710"/>
                  <a:pt x="6420655" y="3413710"/>
                  <a:pt x="6408969" y="3412712"/>
                </a:cubicBezTo>
                <a:cubicBezTo>
                  <a:pt x="6396278" y="3423404"/>
                  <a:pt x="6396278" y="3423404"/>
                  <a:pt x="6396278" y="3423404"/>
                </a:cubicBezTo>
                <a:cubicBezTo>
                  <a:pt x="6384588" y="3422406"/>
                  <a:pt x="6371902" y="3433098"/>
                  <a:pt x="6360211" y="3432099"/>
                </a:cubicBezTo>
                <a:cubicBezTo>
                  <a:pt x="6348525" y="3431101"/>
                  <a:pt x="6336832" y="3430103"/>
                  <a:pt x="6336832" y="3430103"/>
                </a:cubicBezTo>
                <a:cubicBezTo>
                  <a:pt x="6337831" y="3418414"/>
                  <a:pt x="6337831" y="3418414"/>
                  <a:pt x="6326143" y="3417416"/>
                </a:cubicBezTo>
                <a:cubicBezTo>
                  <a:pt x="6326143" y="3417416"/>
                  <a:pt x="6314452" y="3416418"/>
                  <a:pt x="6313457" y="3428107"/>
                </a:cubicBezTo>
                <a:cubicBezTo>
                  <a:pt x="6313457" y="3428107"/>
                  <a:pt x="6301764" y="3427107"/>
                  <a:pt x="6291073" y="3414421"/>
                </a:cubicBezTo>
                <a:cubicBezTo>
                  <a:pt x="6266695" y="3424114"/>
                  <a:pt x="6266695" y="3424114"/>
                  <a:pt x="6266695" y="3424114"/>
                </a:cubicBezTo>
                <a:cubicBezTo>
                  <a:pt x="6266695" y="3424114"/>
                  <a:pt x="6278386" y="3425113"/>
                  <a:pt x="6277388" y="3436801"/>
                </a:cubicBezTo>
                <a:cubicBezTo>
                  <a:pt x="6265698" y="3435803"/>
                  <a:pt x="6254010" y="3434805"/>
                  <a:pt x="6242319" y="3433807"/>
                </a:cubicBezTo>
                <a:cubicBezTo>
                  <a:pt x="6230629" y="3432806"/>
                  <a:pt x="6230629" y="3432806"/>
                  <a:pt x="6230629" y="3432806"/>
                </a:cubicBezTo>
                <a:cubicBezTo>
                  <a:pt x="6206253" y="3442502"/>
                  <a:pt x="6194565" y="3441504"/>
                  <a:pt x="6182874" y="3440506"/>
                </a:cubicBezTo>
                <a:cubicBezTo>
                  <a:pt x="6159497" y="3438510"/>
                  <a:pt x="6147804" y="3437511"/>
                  <a:pt x="6136116" y="3436513"/>
                </a:cubicBezTo>
                <a:cubicBezTo>
                  <a:pt x="6124426" y="3435515"/>
                  <a:pt x="6124426" y="3435515"/>
                  <a:pt x="6101049" y="3433519"/>
                </a:cubicBezTo>
                <a:cubicBezTo>
                  <a:pt x="6090357" y="3420831"/>
                  <a:pt x="6054290" y="3429526"/>
                  <a:pt x="6030912" y="3427530"/>
                </a:cubicBezTo>
                <a:cubicBezTo>
                  <a:pt x="6019223" y="3426530"/>
                  <a:pt x="6008531" y="3413845"/>
                  <a:pt x="5996839" y="3412846"/>
                </a:cubicBezTo>
                <a:cubicBezTo>
                  <a:pt x="5996839" y="3412846"/>
                  <a:pt x="6009528" y="3402156"/>
                  <a:pt x="6009528" y="3402156"/>
                </a:cubicBezTo>
                <a:cubicBezTo>
                  <a:pt x="6021217" y="3403154"/>
                  <a:pt x="6022216" y="3391462"/>
                  <a:pt x="6022216" y="3391462"/>
                </a:cubicBezTo>
                <a:cubicBezTo>
                  <a:pt x="6022216" y="3391462"/>
                  <a:pt x="6022216" y="3391462"/>
                  <a:pt x="6010527" y="3390467"/>
                </a:cubicBezTo>
                <a:cubicBezTo>
                  <a:pt x="5998839" y="3389469"/>
                  <a:pt x="5998839" y="3389469"/>
                  <a:pt x="5998839" y="3389469"/>
                </a:cubicBezTo>
                <a:cubicBezTo>
                  <a:pt x="5987148" y="3388470"/>
                  <a:pt x="5987148" y="3388470"/>
                  <a:pt x="5986151" y="3400160"/>
                </a:cubicBezTo>
                <a:cubicBezTo>
                  <a:pt x="5986151" y="3400160"/>
                  <a:pt x="5973465" y="3410851"/>
                  <a:pt x="5973465" y="3410851"/>
                </a:cubicBezTo>
                <a:cubicBezTo>
                  <a:pt x="5972463" y="3422540"/>
                  <a:pt x="5972463" y="3422540"/>
                  <a:pt x="5972463" y="3422540"/>
                </a:cubicBezTo>
                <a:cubicBezTo>
                  <a:pt x="5984153" y="3423538"/>
                  <a:pt x="6006534" y="3437225"/>
                  <a:pt x="6029914" y="3439221"/>
                </a:cubicBezTo>
                <a:cubicBezTo>
                  <a:pt x="6041603" y="3440217"/>
                  <a:pt x="6041603" y="3440217"/>
                  <a:pt x="6041603" y="3440217"/>
                </a:cubicBezTo>
                <a:cubicBezTo>
                  <a:pt x="6053292" y="3441217"/>
                  <a:pt x="6077668" y="3431523"/>
                  <a:pt x="6088359" y="3444211"/>
                </a:cubicBezTo>
                <a:cubicBezTo>
                  <a:pt x="6100050" y="3445209"/>
                  <a:pt x="6100050" y="3445209"/>
                  <a:pt x="6111738" y="3446207"/>
                </a:cubicBezTo>
                <a:cubicBezTo>
                  <a:pt x="6099053" y="3456897"/>
                  <a:pt x="6075674" y="3454901"/>
                  <a:pt x="6052297" y="3452905"/>
                </a:cubicBezTo>
                <a:cubicBezTo>
                  <a:pt x="6028916" y="3450908"/>
                  <a:pt x="6005535" y="3448912"/>
                  <a:pt x="5981159" y="3458606"/>
                </a:cubicBezTo>
                <a:cubicBezTo>
                  <a:pt x="5969473" y="3457608"/>
                  <a:pt x="5970467" y="3445918"/>
                  <a:pt x="5958777" y="3444919"/>
                </a:cubicBezTo>
                <a:cubicBezTo>
                  <a:pt x="5935399" y="3442923"/>
                  <a:pt x="5935399" y="3442923"/>
                  <a:pt x="5935399" y="3442923"/>
                </a:cubicBezTo>
                <a:cubicBezTo>
                  <a:pt x="5912023" y="3440927"/>
                  <a:pt x="5900330" y="3439929"/>
                  <a:pt x="5876954" y="3437931"/>
                </a:cubicBezTo>
                <a:cubicBezTo>
                  <a:pt x="5889640" y="3427244"/>
                  <a:pt x="5889640" y="3427244"/>
                  <a:pt x="5889640" y="3427244"/>
                </a:cubicBezTo>
                <a:cubicBezTo>
                  <a:pt x="5901329" y="3428242"/>
                  <a:pt x="5901329" y="3428242"/>
                  <a:pt x="5890637" y="3415553"/>
                </a:cubicBezTo>
                <a:cubicBezTo>
                  <a:pt x="5890637" y="3415553"/>
                  <a:pt x="5890637" y="3415553"/>
                  <a:pt x="5878949" y="3414555"/>
                </a:cubicBezTo>
                <a:cubicBezTo>
                  <a:pt x="5878949" y="3414555"/>
                  <a:pt x="5867261" y="3413557"/>
                  <a:pt x="5867261" y="3413557"/>
                </a:cubicBezTo>
                <a:cubicBezTo>
                  <a:pt x="5854573" y="3424249"/>
                  <a:pt x="5854573" y="3424249"/>
                  <a:pt x="5854573" y="3424249"/>
                </a:cubicBezTo>
                <a:cubicBezTo>
                  <a:pt x="5854573" y="3424249"/>
                  <a:pt x="5842880" y="3423251"/>
                  <a:pt x="5842880" y="3423251"/>
                </a:cubicBezTo>
                <a:cubicBezTo>
                  <a:pt x="5842880" y="3423251"/>
                  <a:pt x="5842880" y="3423251"/>
                  <a:pt x="5831193" y="3422253"/>
                </a:cubicBezTo>
                <a:cubicBezTo>
                  <a:pt x="5819506" y="3421255"/>
                  <a:pt x="5795126" y="3430946"/>
                  <a:pt x="5783439" y="3429948"/>
                </a:cubicBezTo>
                <a:cubicBezTo>
                  <a:pt x="5748370" y="3426954"/>
                  <a:pt x="5735682" y="3437646"/>
                  <a:pt x="5724988" y="3424957"/>
                </a:cubicBezTo>
                <a:cubicBezTo>
                  <a:pt x="5725988" y="3413270"/>
                  <a:pt x="5714296" y="3412272"/>
                  <a:pt x="5714296" y="3412272"/>
                </a:cubicBezTo>
                <a:cubicBezTo>
                  <a:pt x="5714296" y="3412272"/>
                  <a:pt x="5715296" y="3400579"/>
                  <a:pt x="5726984" y="3401577"/>
                </a:cubicBezTo>
                <a:cubicBezTo>
                  <a:pt x="5773745" y="3405572"/>
                  <a:pt x="5820500" y="3409564"/>
                  <a:pt x="5868257" y="3401867"/>
                </a:cubicBezTo>
                <a:cubicBezTo>
                  <a:pt x="5879950" y="3402866"/>
                  <a:pt x="5879950" y="3402866"/>
                  <a:pt x="5879950" y="3402866"/>
                </a:cubicBezTo>
                <a:cubicBezTo>
                  <a:pt x="5880948" y="3391177"/>
                  <a:pt x="5869254" y="3390179"/>
                  <a:pt x="5869254" y="3390179"/>
                </a:cubicBezTo>
                <a:cubicBezTo>
                  <a:pt x="5821499" y="3397875"/>
                  <a:pt x="5774740" y="3393882"/>
                  <a:pt x="5727982" y="3389890"/>
                </a:cubicBezTo>
                <a:cubicBezTo>
                  <a:pt x="5728979" y="3378201"/>
                  <a:pt x="5729980" y="3366512"/>
                  <a:pt x="5707600" y="3352826"/>
                </a:cubicBezTo>
                <a:cubicBezTo>
                  <a:pt x="5649151" y="3347835"/>
                  <a:pt x="5639457" y="3323459"/>
                  <a:pt x="5581010" y="3318468"/>
                </a:cubicBezTo>
                <a:cubicBezTo>
                  <a:pt x="5434036" y="3247043"/>
                  <a:pt x="5249002" y="3207696"/>
                  <a:pt x="5121419" y="3185027"/>
                </a:cubicBezTo>
                <a:cubicBezTo>
                  <a:pt x="5109727" y="3184029"/>
                  <a:pt x="5109727" y="3184029"/>
                  <a:pt x="5109727" y="3184029"/>
                </a:cubicBezTo>
                <a:cubicBezTo>
                  <a:pt x="5109727" y="3184029"/>
                  <a:pt x="5098037" y="3183031"/>
                  <a:pt x="5098037" y="3183031"/>
                </a:cubicBezTo>
                <a:cubicBezTo>
                  <a:pt x="5097038" y="3194720"/>
                  <a:pt x="5097038" y="3194720"/>
                  <a:pt x="5108732" y="3195719"/>
                </a:cubicBezTo>
                <a:cubicBezTo>
                  <a:pt x="5236318" y="3218386"/>
                  <a:pt x="5409663" y="3256738"/>
                  <a:pt x="5556635" y="3328160"/>
                </a:cubicBezTo>
                <a:cubicBezTo>
                  <a:pt x="5544943" y="3327161"/>
                  <a:pt x="5544943" y="3327161"/>
                  <a:pt x="5544943" y="3327161"/>
                </a:cubicBezTo>
                <a:cubicBezTo>
                  <a:pt x="5543948" y="3338852"/>
                  <a:pt x="5555635" y="3339850"/>
                  <a:pt x="5566329" y="3352539"/>
                </a:cubicBezTo>
                <a:cubicBezTo>
                  <a:pt x="5554636" y="3351540"/>
                  <a:pt x="5542946" y="3350542"/>
                  <a:pt x="5531262" y="3349545"/>
                </a:cubicBezTo>
                <a:cubicBezTo>
                  <a:pt x="5531262" y="3349545"/>
                  <a:pt x="5531262" y="3349545"/>
                  <a:pt x="5532257" y="3337854"/>
                </a:cubicBezTo>
                <a:cubicBezTo>
                  <a:pt x="5520567" y="3336856"/>
                  <a:pt x="5520567" y="3336856"/>
                  <a:pt x="5520567" y="3336856"/>
                </a:cubicBezTo>
                <a:cubicBezTo>
                  <a:pt x="5520567" y="3336856"/>
                  <a:pt x="5520567" y="3336856"/>
                  <a:pt x="5508880" y="3335858"/>
                </a:cubicBezTo>
                <a:cubicBezTo>
                  <a:pt x="5508880" y="3335858"/>
                  <a:pt x="5507881" y="3347548"/>
                  <a:pt x="5507881" y="3347548"/>
                </a:cubicBezTo>
                <a:cubicBezTo>
                  <a:pt x="5485502" y="3333859"/>
                  <a:pt x="5462120" y="3331865"/>
                  <a:pt x="5450433" y="3330867"/>
                </a:cubicBezTo>
                <a:cubicBezTo>
                  <a:pt x="5438740" y="3329869"/>
                  <a:pt x="5438740" y="3329869"/>
                  <a:pt x="5427049" y="3328871"/>
                </a:cubicBezTo>
                <a:cubicBezTo>
                  <a:pt x="5415365" y="3327873"/>
                  <a:pt x="5403673" y="3326872"/>
                  <a:pt x="5391982" y="3325876"/>
                </a:cubicBezTo>
                <a:lnTo>
                  <a:pt x="5380296" y="3324879"/>
                </a:lnTo>
                <a:cubicBezTo>
                  <a:pt x="5381293" y="3313185"/>
                  <a:pt x="5381293" y="3313185"/>
                  <a:pt x="5369601" y="3312190"/>
                </a:cubicBezTo>
                <a:cubicBezTo>
                  <a:pt x="5357914" y="3311192"/>
                  <a:pt x="5357914" y="3311192"/>
                  <a:pt x="5346224" y="3310194"/>
                </a:cubicBezTo>
                <a:cubicBezTo>
                  <a:pt x="5346224" y="3310194"/>
                  <a:pt x="5333536" y="3320886"/>
                  <a:pt x="5333536" y="3320886"/>
                </a:cubicBezTo>
                <a:cubicBezTo>
                  <a:pt x="5239023" y="3324592"/>
                  <a:pt x="5145507" y="3316607"/>
                  <a:pt x="5052990" y="3296931"/>
                </a:cubicBezTo>
                <a:cubicBezTo>
                  <a:pt x="5007229" y="3281248"/>
                  <a:pt x="4972159" y="3278254"/>
                  <a:pt x="4926401" y="3262574"/>
                </a:cubicBezTo>
                <a:cubicBezTo>
                  <a:pt x="4926401" y="3262574"/>
                  <a:pt x="4925403" y="3274262"/>
                  <a:pt x="4937091" y="3275260"/>
                </a:cubicBezTo>
                <a:cubicBezTo>
                  <a:pt x="4856263" y="3256585"/>
                  <a:pt x="4786126" y="3250597"/>
                  <a:pt x="4705299" y="3231920"/>
                </a:cubicBezTo>
                <a:cubicBezTo>
                  <a:pt x="4693609" y="3230921"/>
                  <a:pt x="4693609" y="3230921"/>
                  <a:pt x="4692612" y="3242612"/>
                </a:cubicBezTo>
                <a:cubicBezTo>
                  <a:pt x="4669233" y="3240616"/>
                  <a:pt x="4658545" y="3227927"/>
                  <a:pt x="4635161" y="3225931"/>
                </a:cubicBezTo>
                <a:cubicBezTo>
                  <a:pt x="4646852" y="3226929"/>
                  <a:pt x="4636159" y="3214240"/>
                  <a:pt x="4624470" y="3213242"/>
                </a:cubicBezTo>
                <a:cubicBezTo>
                  <a:pt x="4623476" y="3224933"/>
                  <a:pt x="4611783" y="3223935"/>
                  <a:pt x="4600092" y="3222937"/>
                </a:cubicBezTo>
                <a:cubicBezTo>
                  <a:pt x="4576715" y="3220940"/>
                  <a:pt x="4554336" y="3207252"/>
                  <a:pt x="4530958" y="3205258"/>
                </a:cubicBezTo>
                <a:cubicBezTo>
                  <a:pt x="4530958" y="3205258"/>
                  <a:pt x="4519263" y="3204257"/>
                  <a:pt x="4519263" y="3204257"/>
                </a:cubicBezTo>
                <a:cubicBezTo>
                  <a:pt x="4507577" y="3203261"/>
                  <a:pt x="4496885" y="3190576"/>
                  <a:pt x="4485194" y="3189577"/>
                </a:cubicBezTo>
                <a:cubicBezTo>
                  <a:pt x="4473510" y="3188580"/>
                  <a:pt x="4473510" y="3188580"/>
                  <a:pt x="4473510" y="3188580"/>
                </a:cubicBezTo>
                <a:cubicBezTo>
                  <a:pt x="4473510" y="3188580"/>
                  <a:pt x="4461816" y="3187581"/>
                  <a:pt x="4461816" y="3187581"/>
                </a:cubicBezTo>
                <a:cubicBezTo>
                  <a:pt x="4392679" y="3169902"/>
                  <a:pt x="4324538" y="3140534"/>
                  <a:pt x="4267086" y="3123855"/>
                </a:cubicBezTo>
                <a:cubicBezTo>
                  <a:pt x="4267086" y="3123855"/>
                  <a:pt x="4242714" y="3133547"/>
                  <a:pt x="4232020" y="3120860"/>
                </a:cubicBezTo>
                <a:cubicBezTo>
                  <a:pt x="4232020" y="3120860"/>
                  <a:pt x="4220329" y="3119865"/>
                  <a:pt x="4220329" y="3119865"/>
                </a:cubicBezTo>
                <a:cubicBezTo>
                  <a:pt x="4232020" y="3120860"/>
                  <a:pt x="4196951" y="3117866"/>
                  <a:pt x="4173573" y="3115873"/>
                </a:cubicBezTo>
                <a:cubicBezTo>
                  <a:pt x="4127815" y="3100188"/>
                  <a:pt x="4083053" y="3072818"/>
                  <a:pt x="4048980" y="3058133"/>
                </a:cubicBezTo>
                <a:cubicBezTo>
                  <a:pt x="3855250" y="2982717"/>
                  <a:pt x="3707279" y="2922982"/>
                  <a:pt x="3570999" y="2864246"/>
                </a:cubicBezTo>
                <a:cubicBezTo>
                  <a:pt x="3559309" y="2863248"/>
                  <a:pt x="3559309" y="2863248"/>
                  <a:pt x="3559309" y="2863248"/>
                </a:cubicBezTo>
                <a:cubicBezTo>
                  <a:pt x="3548619" y="2850563"/>
                  <a:pt x="3548619" y="2850563"/>
                  <a:pt x="3548619" y="2850563"/>
                </a:cubicBezTo>
                <a:cubicBezTo>
                  <a:pt x="3498511" y="2816845"/>
                  <a:pt x="3451326" y="2783381"/>
                  <a:pt x="3401221" y="2749666"/>
                </a:cubicBezTo>
                <a:lnTo>
                  <a:pt x="3254023" y="2658281"/>
                </a:lnTo>
                <a:lnTo>
                  <a:pt x="3257283" y="2659920"/>
                </a:lnTo>
                <a:cubicBezTo>
                  <a:pt x="3271442" y="2666465"/>
                  <a:pt x="3284218" y="2671971"/>
                  <a:pt x="3292737" y="2675641"/>
                </a:cubicBezTo>
                <a:cubicBezTo>
                  <a:pt x="3304425" y="2676639"/>
                  <a:pt x="3315117" y="2689326"/>
                  <a:pt x="3315117" y="2689326"/>
                </a:cubicBezTo>
                <a:cubicBezTo>
                  <a:pt x="3359879" y="2716697"/>
                  <a:pt x="3381260" y="2742074"/>
                  <a:pt x="3393949" y="2731385"/>
                </a:cubicBezTo>
                <a:cubicBezTo>
                  <a:pt x="3403643" y="2755761"/>
                  <a:pt x="3471783" y="2785127"/>
                  <a:pt x="3529231" y="2801808"/>
                </a:cubicBezTo>
                <a:cubicBezTo>
                  <a:pt x="3540921" y="2802806"/>
                  <a:pt x="3552614" y="2803805"/>
                  <a:pt x="3551614" y="2815492"/>
                </a:cubicBezTo>
                <a:cubicBezTo>
                  <a:pt x="3551614" y="2815492"/>
                  <a:pt x="3562306" y="2828181"/>
                  <a:pt x="3573994" y="2829179"/>
                </a:cubicBezTo>
                <a:cubicBezTo>
                  <a:pt x="3585684" y="2830177"/>
                  <a:pt x="3597373" y="2831175"/>
                  <a:pt x="3586682" y="2818486"/>
                </a:cubicBezTo>
                <a:cubicBezTo>
                  <a:pt x="3587680" y="2806801"/>
                  <a:pt x="3565297" y="2793112"/>
                  <a:pt x="3542918" y="2779426"/>
                </a:cubicBezTo>
                <a:cubicBezTo>
                  <a:pt x="3531227" y="2778427"/>
                  <a:pt x="3531227" y="2778427"/>
                  <a:pt x="3531227" y="2778427"/>
                </a:cubicBezTo>
                <a:cubicBezTo>
                  <a:pt x="3441706" y="2723684"/>
                  <a:pt x="3408634" y="2697312"/>
                  <a:pt x="3328806" y="2666945"/>
                </a:cubicBezTo>
                <a:cubicBezTo>
                  <a:pt x="3328806" y="2666945"/>
                  <a:pt x="3317113" y="2665947"/>
                  <a:pt x="3317113" y="2665947"/>
                </a:cubicBezTo>
                <a:cubicBezTo>
                  <a:pt x="3306421" y="2653263"/>
                  <a:pt x="3273349" y="2626885"/>
                  <a:pt x="3262661" y="2614201"/>
                </a:cubicBezTo>
                <a:cubicBezTo>
                  <a:pt x="3238280" y="2623894"/>
                  <a:pt x="3240276" y="2600514"/>
                  <a:pt x="3195517" y="2573141"/>
                </a:cubicBezTo>
                <a:cubicBezTo>
                  <a:pt x="3156101" y="2552115"/>
                  <a:pt x="3108165" y="2527416"/>
                  <a:pt x="3060607" y="2498335"/>
                </a:cubicBezTo>
                <a:lnTo>
                  <a:pt x="2949428" y="2413597"/>
                </a:lnTo>
                <a:lnTo>
                  <a:pt x="2962014" y="2411907"/>
                </a:lnTo>
                <a:cubicBezTo>
                  <a:pt x="2782969" y="2302421"/>
                  <a:pt x="2628300" y="2183243"/>
                  <a:pt x="2452246" y="2038685"/>
                </a:cubicBezTo>
                <a:cubicBezTo>
                  <a:pt x="2452246" y="2038685"/>
                  <a:pt x="2453244" y="2027001"/>
                  <a:pt x="2453244" y="2027001"/>
                </a:cubicBezTo>
                <a:cubicBezTo>
                  <a:pt x="2441554" y="2026000"/>
                  <a:pt x="2441554" y="2026000"/>
                  <a:pt x="2441554" y="2026000"/>
                </a:cubicBezTo>
                <a:cubicBezTo>
                  <a:pt x="2441554" y="2026000"/>
                  <a:pt x="2441554" y="2026000"/>
                  <a:pt x="2429866" y="2025002"/>
                </a:cubicBezTo>
                <a:cubicBezTo>
                  <a:pt x="2419174" y="2012313"/>
                  <a:pt x="2409481" y="1987937"/>
                  <a:pt x="2398791" y="1975249"/>
                </a:cubicBezTo>
                <a:cubicBezTo>
                  <a:pt x="2361724" y="1995633"/>
                  <a:pt x="2298574" y="1907817"/>
                  <a:pt x="2243125" y="1867758"/>
                </a:cubicBezTo>
                <a:cubicBezTo>
                  <a:pt x="2255813" y="1857069"/>
                  <a:pt x="2277192" y="1882443"/>
                  <a:pt x="2278190" y="1870756"/>
                </a:cubicBezTo>
                <a:cubicBezTo>
                  <a:pt x="2224733" y="1807313"/>
                  <a:pt x="2264504" y="1893138"/>
                  <a:pt x="2199358" y="1828698"/>
                </a:cubicBezTo>
                <a:cubicBezTo>
                  <a:pt x="2200357" y="1817008"/>
                  <a:pt x="2211049" y="1829696"/>
                  <a:pt x="2212047" y="1818006"/>
                </a:cubicBezTo>
                <a:cubicBezTo>
                  <a:pt x="2134212" y="1764260"/>
                  <a:pt x="2081753" y="1689134"/>
                  <a:pt x="2025302" y="1660762"/>
                </a:cubicBezTo>
                <a:cubicBezTo>
                  <a:pt x="2025302" y="1660762"/>
                  <a:pt x="2047682" y="1674449"/>
                  <a:pt x="2026301" y="1649075"/>
                </a:cubicBezTo>
                <a:cubicBezTo>
                  <a:pt x="1968850" y="1632394"/>
                  <a:pt x="1939770" y="1559266"/>
                  <a:pt x="1897011" y="1508513"/>
                </a:cubicBezTo>
                <a:cubicBezTo>
                  <a:pt x="1829863" y="1467455"/>
                  <a:pt x="1776407" y="1404017"/>
                  <a:pt x="1734642" y="1341578"/>
                </a:cubicBezTo>
                <a:cubicBezTo>
                  <a:pt x="1713757" y="1310356"/>
                  <a:pt x="1692871" y="1279138"/>
                  <a:pt x="1667730" y="1246081"/>
                </a:cubicBezTo>
                <a:lnTo>
                  <a:pt x="1586311" y="1152291"/>
                </a:lnTo>
                <a:lnTo>
                  <a:pt x="1597648" y="1153259"/>
                </a:lnTo>
                <a:cubicBezTo>
                  <a:pt x="1598649" y="1141569"/>
                  <a:pt x="1598649" y="1141569"/>
                  <a:pt x="1586956" y="1140571"/>
                </a:cubicBezTo>
                <a:cubicBezTo>
                  <a:pt x="1564576" y="1126884"/>
                  <a:pt x="1564576" y="1126884"/>
                  <a:pt x="1564576" y="1126884"/>
                </a:cubicBezTo>
                <a:cubicBezTo>
                  <a:pt x="1576269" y="1127881"/>
                  <a:pt x="1576269" y="1127881"/>
                  <a:pt x="1576269" y="1127881"/>
                </a:cubicBezTo>
                <a:cubicBezTo>
                  <a:pt x="1566572" y="1103506"/>
                  <a:pt x="1545191" y="1078129"/>
                  <a:pt x="1512119" y="1051757"/>
                </a:cubicBezTo>
                <a:cubicBezTo>
                  <a:pt x="1512119" y="1051757"/>
                  <a:pt x="1500428" y="1050759"/>
                  <a:pt x="1500428" y="1050759"/>
                </a:cubicBezTo>
                <a:cubicBezTo>
                  <a:pt x="1488738" y="1049764"/>
                  <a:pt x="1489737" y="1038071"/>
                  <a:pt x="1478048" y="1037073"/>
                </a:cubicBezTo>
                <a:cubicBezTo>
                  <a:pt x="1489737" y="1038071"/>
                  <a:pt x="1500428" y="1050759"/>
                  <a:pt x="1501426" y="1039069"/>
                </a:cubicBezTo>
                <a:cubicBezTo>
                  <a:pt x="1490735" y="1026381"/>
                  <a:pt x="1480044" y="1013695"/>
                  <a:pt x="1469353" y="1001007"/>
                </a:cubicBezTo>
                <a:cubicBezTo>
                  <a:pt x="1481046" y="1002005"/>
                  <a:pt x="1481046" y="1002005"/>
                  <a:pt x="1481046" y="1002005"/>
                </a:cubicBezTo>
                <a:cubicBezTo>
                  <a:pt x="1481046" y="1002005"/>
                  <a:pt x="1481046" y="1002005"/>
                  <a:pt x="1492731" y="1003003"/>
                </a:cubicBezTo>
                <a:cubicBezTo>
                  <a:pt x="1492731" y="1003003"/>
                  <a:pt x="1492731" y="1003003"/>
                  <a:pt x="1493729" y="991312"/>
                </a:cubicBezTo>
                <a:cubicBezTo>
                  <a:pt x="1482041" y="990314"/>
                  <a:pt x="1470351" y="989316"/>
                  <a:pt x="1470351" y="989316"/>
                </a:cubicBezTo>
                <a:cubicBezTo>
                  <a:pt x="1470351" y="989316"/>
                  <a:pt x="1470351" y="989316"/>
                  <a:pt x="1458661" y="988321"/>
                </a:cubicBezTo>
                <a:cubicBezTo>
                  <a:pt x="1458661" y="988321"/>
                  <a:pt x="1447968" y="975632"/>
                  <a:pt x="1447968" y="975632"/>
                </a:cubicBezTo>
                <a:cubicBezTo>
                  <a:pt x="1447968" y="975632"/>
                  <a:pt x="1448967" y="963942"/>
                  <a:pt x="1448967" y="963942"/>
                </a:cubicBezTo>
                <a:cubicBezTo>
                  <a:pt x="1448967" y="963942"/>
                  <a:pt x="1449965" y="952252"/>
                  <a:pt x="1449965" y="952252"/>
                </a:cubicBezTo>
                <a:cubicBezTo>
                  <a:pt x="1438278" y="951253"/>
                  <a:pt x="1438278" y="951253"/>
                  <a:pt x="1438278" y="951253"/>
                </a:cubicBezTo>
                <a:cubicBezTo>
                  <a:pt x="1426587" y="950255"/>
                  <a:pt x="1426587" y="950255"/>
                  <a:pt x="1426587" y="950255"/>
                </a:cubicBezTo>
                <a:cubicBezTo>
                  <a:pt x="1415894" y="937568"/>
                  <a:pt x="1405207" y="924881"/>
                  <a:pt x="1406203" y="913192"/>
                </a:cubicBezTo>
                <a:cubicBezTo>
                  <a:pt x="1406203" y="913192"/>
                  <a:pt x="1406203" y="913192"/>
                  <a:pt x="1417890" y="914192"/>
                </a:cubicBezTo>
                <a:cubicBezTo>
                  <a:pt x="1417890" y="914192"/>
                  <a:pt x="1407201" y="901501"/>
                  <a:pt x="1407201" y="901501"/>
                </a:cubicBezTo>
                <a:cubicBezTo>
                  <a:pt x="1396510" y="888813"/>
                  <a:pt x="1396510" y="888813"/>
                  <a:pt x="1396510" y="888813"/>
                </a:cubicBezTo>
                <a:cubicBezTo>
                  <a:pt x="1396510" y="888813"/>
                  <a:pt x="1385816" y="876127"/>
                  <a:pt x="1374129" y="875129"/>
                </a:cubicBezTo>
                <a:cubicBezTo>
                  <a:pt x="1385816" y="876127"/>
                  <a:pt x="1385816" y="876127"/>
                  <a:pt x="1385816" y="876127"/>
                </a:cubicBezTo>
                <a:cubicBezTo>
                  <a:pt x="1386815" y="864437"/>
                  <a:pt x="1376126" y="851748"/>
                  <a:pt x="1366431" y="827372"/>
                </a:cubicBezTo>
                <a:cubicBezTo>
                  <a:pt x="1388811" y="841056"/>
                  <a:pt x="1367432" y="815682"/>
                  <a:pt x="1389809" y="829368"/>
                </a:cubicBezTo>
                <a:cubicBezTo>
                  <a:pt x="1358734" y="779616"/>
                  <a:pt x="1358734" y="779616"/>
                  <a:pt x="1358734" y="779616"/>
                </a:cubicBezTo>
                <a:cubicBezTo>
                  <a:pt x="1358734" y="779616"/>
                  <a:pt x="1370423" y="780614"/>
                  <a:pt x="1370423" y="780614"/>
                </a:cubicBezTo>
                <a:cubicBezTo>
                  <a:pt x="1381116" y="793302"/>
                  <a:pt x="1381116" y="793302"/>
                  <a:pt x="1381116" y="793302"/>
                </a:cubicBezTo>
                <a:cubicBezTo>
                  <a:pt x="1381116" y="793302"/>
                  <a:pt x="1380121" y="804990"/>
                  <a:pt x="1392803" y="794300"/>
                </a:cubicBezTo>
                <a:cubicBezTo>
                  <a:pt x="1392803" y="794300"/>
                  <a:pt x="1392803" y="794300"/>
                  <a:pt x="1382114" y="781612"/>
                </a:cubicBezTo>
                <a:cubicBezTo>
                  <a:pt x="1371422" y="768925"/>
                  <a:pt x="1371422" y="768925"/>
                  <a:pt x="1371422" y="768925"/>
                </a:cubicBezTo>
                <a:cubicBezTo>
                  <a:pt x="1359732" y="767925"/>
                  <a:pt x="1360730" y="756238"/>
                  <a:pt x="1349042" y="755237"/>
                </a:cubicBezTo>
                <a:cubicBezTo>
                  <a:pt x="1349042" y="755237"/>
                  <a:pt x="1336355" y="765929"/>
                  <a:pt x="1347046" y="778618"/>
                </a:cubicBezTo>
                <a:cubicBezTo>
                  <a:pt x="1336355" y="765929"/>
                  <a:pt x="1336355" y="765929"/>
                  <a:pt x="1336355" y="765929"/>
                </a:cubicBezTo>
                <a:cubicBezTo>
                  <a:pt x="1292590" y="726868"/>
                  <a:pt x="1305278" y="716176"/>
                  <a:pt x="1271208" y="701492"/>
                </a:cubicBezTo>
                <a:cubicBezTo>
                  <a:pt x="1292590" y="726868"/>
                  <a:pt x="1279901" y="737561"/>
                  <a:pt x="1278904" y="749248"/>
                </a:cubicBezTo>
                <a:cubicBezTo>
                  <a:pt x="1268214" y="736563"/>
                  <a:pt x="1258520" y="712184"/>
                  <a:pt x="1247827" y="699495"/>
                </a:cubicBezTo>
                <a:cubicBezTo>
                  <a:pt x="1237138" y="686813"/>
                  <a:pt x="1226445" y="674124"/>
                  <a:pt x="1215754" y="661433"/>
                </a:cubicBezTo>
                <a:cubicBezTo>
                  <a:pt x="1216752" y="649745"/>
                  <a:pt x="1206062" y="637057"/>
                  <a:pt x="1206062" y="637057"/>
                </a:cubicBezTo>
                <a:cubicBezTo>
                  <a:pt x="1207060" y="625367"/>
                  <a:pt x="1217750" y="638055"/>
                  <a:pt x="1229440" y="639055"/>
                </a:cubicBezTo>
                <a:cubicBezTo>
                  <a:pt x="1186677" y="588302"/>
                  <a:pt x="1186677" y="588302"/>
                  <a:pt x="1186677" y="588302"/>
                </a:cubicBezTo>
                <a:cubicBezTo>
                  <a:pt x="1199363" y="577613"/>
                  <a:pt x="1199363" y="577613"/>
                  <a:pt x="1199363" y="577613"/>
                </a:cubicBezTo>
                <a:cubicBezTo>
                  <a:pt x="1199363" y="577613"/>
                  <a:pt x="1211053" y="578608"/>
                  <a:pt x="1210055" y="590299"/>
                </a:cubicBezTo>
                <a:cubicBezTo>
                  <a:pt x="1221745" y="591297"/>
                  <a:pt x="1221745" y="591297"/>
                  <a:pt x="1221745" y="591297"/>
                </a:cubicBezTo>
                <a:cubicBezTo>
                  <a:pt x="1221745" y="591297"/>
                  <a:pt x="1221745" y="591297"/>
                  <a:pt x="1222741" y="579606"/>
                </a:cubicBezTo>
                <a:cubicBezTo>
                  <a:pt x="1223739" y="567919"/>
                  <a:pt x="1212050" y="566921"/>
                  <a:pt x="1212050" y="566921"/>
                </a:cubicBezTo>
                <a:cubicBezTo>
                  <a:pt x="1200361" y="565923"/>
                  <a:pt x="1200361" y="565923"/>
                  <a:pt x="1200361" y="565923"/>
                </a:cubicBezTo>
                <a:cubicBezTo>
                  <a:pt x="1200361" y="565923"/>
                  <a:pt x="1201359" y="554232"/>
                  <a:pt x="1189669" y="553234"/>
                </a:cubicBezTo>
                <a:cubicBezTo>
                  <a:pt x="1189669" y="553234"/>
                  <a:pt x="1189669" y="553234"/>
                  <a:pt x="1178976" y="540547"/>
                </a:cubicBezTo>
                <a:cubicBezTo>
                  <a:pt x="1178976" y="540547"/>
                  <a:pt x="1178976" y="540547"/>
                  <a:pt x="1179975" y="528856"/>
                </a:cubicBezTo>
                <a:cubicBezTo>
                  <a:pt x="1179975" y="528856"/>
                  <a:pt x="1168287" y="527858"/>
                  <a:pt x="1168287" y="527858"/>
                </a:cubicBezTo>
                <a:cubicBezTo>
                  <a:pt x="1169285" y="516170"/>
                  <a:pt x="1169285" y="516170"/>
                  <a:pt x="1169285" y="516170"/>
                </a:cubicBezTo>
                <a:cubicBezTo>
                  <a:pt x="1180973" y="517165"/>
                  <a:pt x="1180973" y="517165"/>
                  <a:pt x="1180973" y="517165"/>
                </a:cubicBezTo>
                <a:cubicBezTo>
                  <a:pt x="1203356" y="530852"/>
                  <a:pt x="1203356" y="530852"/>
                  <a:pt x="1203356" y="530852"/>
                </a:cubicBezTo>
                <a:cubicBezTo>
                  <a:pt x="1214047" y="543541"/>
                  <a:pt x="1213049" y="555233"/>
                  <a:pt x="1224737" y="556228"/>
                </a:cubicBezTo>
                <a:cubicBezTo>
                  <a:pt x="1224737" y="556228"/>
                  <a:pt x="1224737" y="556228"/>
                  <a:pt x="1225737" y="544539"/>
                </a:cubicBezTo>
                <a:cubicBezTo>
                  <a:pt x="1226734" y="532848"/>
                  <a:pt x="1215045" y="531850"/>
                  <a:pt x="1215045" y="531850"/>
                </a:cubicBezTo>
                <a:cubicBezTo>
                  <a:pt x="1205352" y="507474"/>
                  <a:pt x="1193661" y="506476"/>
                  <a:pt x="1182969" y="493787"/>
                </a:cubicBezTo>
                <a:cubicBezTo>
                  <a:pt x="1171282" y="492789"/>
                  <a:pt x="1171282" y="492789"/>
                  <a:pt x="1171282" y="492789"/>
                </a:cubicBezTo>
                <a:cubicBezTo>
                  <a:pt x="1148902" y="479103"/>
                  <a:pt x="1149897" y="467415"/>
                  <a:pt x="1138209" y="466417"/>
                </a:cubicBezTo>
                <a:cubicBezTo>
                  <a:pt x="1107133" y="416664"/>
                  <a:pt x="1077056" y="355221"/>
                  <a:pt x="1034290" y="304470"/>
                </a:cubicBezTo>
                <a:cubicBezTo>
                  <a:pt x="1035288" y="292782"/>
                  <a:pt x="1035288" y="292782"/>
                  <a:pt x="1035288" y="292782"/>
                </a:cubicBezTo>
                <a:cubicBezTo>
                  <a:pt x="1036286" y="281092"/>
                  <a:pt x="1024596" y="280094"/>
                  <a:pt x="1024596" y="280094"/>
                </a:cubicBezTo>
                <a:cubicBezTo>
                  <a:pt x="1025594" y="268404"/>
                  <a:pt x="1014902" y="255716"/>
                  <a:pt x="1004215" y="243030"/>
                </a:cubicBezTo>
                <a:cubicBezTo>
                  <a:pt x="1004215" y="243030"/>
                  <a:pt x="1004215" y="243030"/>
                  <a:pt x="993520" y="230342"/>
                </a:cubicBezTo>
                <a:cubicBezTo>
                  <a:pt x="994518" y="218654"/>
                  <a:pt x="983827" y="205963"/>
                  <a:pt x="973136" y="193277"/>
                </a:cubicBezTo>
                <a:cubicBezTo>
                  <a:pt x="974135" y="181587"/>
                  <a:pt x="963443" y="168899"/>
                  <a:pt x="952751" y="156213"/>
                </a:cubicBezTo>
                <a:cubicBezTo>
                  <a:pt x="954747" y="132833"/>
                  <a:pt x="910982" y="93772"/>
                  <a:pt x="903291" y="46015"/>
                </a:cubicBezTo>
                <a:cubicBezTo>
                  <a:pt x="897694" y="42594"/>
                  <a:pt x="890949" y="35394"/>
                  <a:pt x="883478" y="25925"/>
                </a:cubicBezTo>
                <a:close/>
                <a:moveTo>
                  <a:pt x="748592" y="0"/>
                </a:moveTo>
                <a:lnTo>
                  <a:pt x="825196" y="0"/>
                </a:lnTo>
                <a:lnTo>
                  <a:pt x="839869" y="34048"/>
                </a:lnTo>
                <a:lnTo>
                  <a:pt x="851023" y="54798"/>
                </a:lnTo>
                <a:cubicBezTo>
                  <a:pt x="867398" y="87104"/>
                  <a:pt x="885109" y="120998"/>
                  <a:pt x="897299" y="116152"/>
                </a:cubicBezTo>
                <a:cubicBezTo>
                  <a:pt x="866223" y="66401"/>
                  <a:pt x="907988" y="128840"/>
                  <a:pt x="928375" y="165905"/>
                </a:cubicBezTo>
                <a:cubicBezTo>
                  <a:pt x="928375" y="165905"/>
                  <a:pt x="928375" y="165905"/>
                  <a:pt x="916684" y="164907"/>
                </a:cubicBezTo>
                <a:cubicBezTo>
                  <a:pt x="917682" y="153218"/>
                  <a:pt x="917682" y="153218"/>
                  <a:pt x="917682" y="153218"/>
                </a:cubicBezTo>
                <a:cubicBezTo>
                  <a:pt x="906990" y="140530"/>
                  <a:pt x="906990" y="140530"/>
                  <a:pt x="905992" y="152220"/>
                </a:cubicBezTo>
                <a:cubicBezTo>
                  <a:pt x="905992" y="152220"/>
                  <a:pt x="905992" y="152220"/>
                  <a:pt x="904994" y="163910"/>
                </a:cubicBezTo>
                <a:cubicBezTo>
                  <a:pt x="915686" y="176599"/>
                  <a:pt x="915686" y="176599"/>
                  <a:pt x="915686" y="176599"/>
                </a:cubicBezTo>
                <a:cubicBezTo>
                  <a:pt x="926378" y="189288"/>
                  <a:pt x="938069" y="190283"/>
                  <a:pt x="950755" y="179590"/>
                </a:cubicBezTo>
                <a:cubicBezTo>
                  <a:pt x="961447" y="192280"/>
                  <a:pt x="972138" y="204965"/>
                  <a:pt x="971140" y="216655"/>
                </a:cubicBezTo>
                <a:cubicBezTo>
                  <a:pt x="970142" y="228346"/>
                  <a:pt x="970142" y="228346"/>
                  <a:pt x="969144" y="240036"/>
                </a:cubicBezTo>
                <a:cubicBezTo>
                  <a:pt x="969144" y="240036"/>
                  <a:pt x="969144" y="240036"/>
                  <a:pt x="957454" y="239038"/>
                </a:cubicBezTo>
                <a:cubicBezTo>
                  <a:pt x="956456" y="250727"/>
                  <a:pt x="968149" y="251724"/>
                  <a:pt x="968149" y="251724"/>
                </a:cubicBezTo>
                <a:cubicBezTo>
                  <a:pt x="968149" y="251724"/>
                  <a:pt x="979834" y="252722"/>
                  <a:pt x="979834" y="252722"/>
                </a:cubicBezTo>
                <a:cubicBezTo>
                  <a:pt x="991524" y="253720"/>
                  <a:pt x="990526" y="265410"/>
                  <a:pt x="1002216" y="266408"/>
                </a:cubicBezTo>
                <a:cubicBezTo>
                  <a:pt x="1001218" y="278098"/>
                  <a:pt x="1011908" y="290784"/>
                  <a:pt x="1011908" y="290784"/>
                </a:cubicBezTo>
                <a:cubicBezTo>
                  <a:pt x="1011908" y="290784"/>
                  <a:pt x="1011908" y="290784"/>
                  <a:pt x="1010909" y="302474"/>
                </a:cubicBezTo>
                <a:cubicBezTo>
                  <a:pt x="1022603" y="303472"/>
                  <a:pt x="1022603" y="303472"/>
                  <a:pt x="1022603" y="303472"/>
                </a:cubicBezTo>
                <a:cubicBezTo>
                  <a:pt x="1022603" y="303472"/>
                  <a:pt x="1021602" y="315162"/>
                  <a:pt x="1033292" y="316161"/>
                </a:cubicBezTo>
                <a:cubicBezTo>
                  <a:pt x="1064368" y="365914"/>
                  <a:pt x="1107133" y="416664"/>
                  <a:pt x="1125521" y="477106"/>
                </a:cubicBezTo>
                <a:cubicBezTo>
                  <a:pt x="1136213" y="489798"/>
                  <a:pt x="1136213" y="489798"/>
                  <a:pt x="1136213" y="489798"/>
                </a:cubicBezTo>
                <a:cubicBezTo>
                  <a:pt x="1136213" y="489798"/>
                  <a:pt x="1147900" y="490795"/>
                  <a:pt x="1147900" y="490795"/>
                </a:cubicBezTo>
                <a:cubicBezTo>
                  <a:pt x="1147900" y="490795"/>
                  <a:pt x="1146903" y="502483"/>
                  <a:pt x="1146903" y="502483"/>
                </a:cubicBezTo>
                <a:cubicBezTo>
                  <a:pt x="1146903" y="502483"/>
                  <a:pt x="1135215" y="501485"/>
                  <a:pt x="1135215" y="501485"/>
                </a:cubicBezTo>
                <a:cubicBezTo>
                  <a:pt x="1133219" y="524864"/>
                  <a:pt x="1143908" y="537552"/>
                  <a:pt x="1153602" y="561930"/>
                </a:cubicBezTo>
                <a:cubicBezTo>
                  <a:pt x="1165293" y="562928"/>
                  <a:pt x="1165293" y="562928"/>
                  <a:pt x="1165293" y="562928"/>
                </a:cubicBezTo>
                <a:cubicBezTo>
                  <a:pt x="1150608" y="596998"/>
                  <a:pt x="1143908" y="537552"/>
                  <a:pt x="1131223" y="548244"/>
                </a:cubicBezTo>
                <a:cubicBezTo>
                  <a:pt x="1141912" y="560935"/>
                  <a:pt x="1161300" y="609684"/>
                  <a:pt x="1193374" y="647749"/>
                </a:cubicBezTo>
                <a:cubicBezTo>
                  <a:pt x="1204066" y="660435"/>
                  <a:pt x="1225447" y="685811"/>
                  <a:pt x="1235142" y="710188"/>
                </a:cubicBezTo>
                <a:cubicBezTo>
                  <a:pt x="1245831" y="722879"/>
                  <a:pt x="1267216" y="748253"/>
                  <a:pt x="1276907" y="772629"/>
                </a:cubicBezTo>
                <a:cubicBezTo>
                  <a:pt x="1308981" y="810691"/>
                  <a:pt x="1317677" y="846758"/>
                  <a:pt x="1361441" y="885818"/>
                </a:cubicBezTo>
                <a:cubicBezTo>
                  <a:pt x="1372133" y="898507"/>
                  <a:pt x="1381824" y="922885"/>
                  <a:pt x="1381824" y="922885"/>
                </a:cubicBezTo>
                <a:cubicBezTo>
                  <a:pt x="1392517" y="935571"/>
                  <a:pt x="1391519" y="947261"/>
                  <a:pt x="1403209" y="948259"/>
                </a:cubicBezTo>
                <a:cubicBezTo>
                  <a:pt x="1402211" y="959950"/>
                  <a:pt x="1402211" y="959950"/>
                  <a:pt x="1412900" y="972635"/>
                </a:cubicBezTo>
                <a:cubicBezTo>
                  <a:pt x="1424591" y="973633"/>
                  <a:pt x="1434285" y="998012"/>
                  <a:pt x="1444974" y="1010701"/>
                </a:cubicBezTo>
                <a:cubicBezTo>
                  <a:pt x="1433287" y="1009703"/>
                  <a:pt x="1465361" y="1047765"/>
                  <a:pt x="1465361" y="1047765"/>
                </a:cubicBezTo>
                <a:cubicBezTo>
                  <a:pt x="1476052" y="1060451"/>
                  <a:pt x="1486744" y="1073139"/>
                  <a:pt x="1498432" y="1074137"/>
                </a:cubicBezTo>
                <a:cubicBezTo>
                  <a:pt x="1497434" y="1085827"/>
                  <a:pt x="1497434" y="1085827"/>
                  <a:pt x="1497434" y="1085827"/>
                </a:cubicBezTo>
                <a:cubicBezTo>
                  <a:pt x="1569283" y="1209709"/>
                  <a:pt x="1685885" y="1360963"/>
                  <a:pt x="1771416" y="1462465"/>
                </a:cubicBezTo>
                <a:cubicBezTo>
                  <a:pt x="1770418" y="1474152"/>
                  <a:pt x="1770418" y="1474152"/>
                  <a:pt x="1770418" y="1474152"/>
                </a:cubicBezTo>
                <a:cubicBezTo>
                  <a:pt x="1770418" y="1474152"/>
                  <a:pt x="1770418" y="1474152"/>
                  <a:pt x="1769420" y="1485843"/>
                </a:cubicBezTo>
                <a:cubicBezTo>
                  <a:pt x="1758728" y="1473157"/>
                  <a:pt x="1758728" y="1473157"/>
                  <a:pt x="1748038" y="1460469"/>
                </a:cubicBezTo>
                <a:cubicBezTo>
                  <a:pt x="1748038" y="1460469"/>
                  <a:pt x="1737350" y="1447781"/>
                  <a:pt x="1726655" y="1435093"/>
                </a:cubicBezTo>
                <a:cubicBezTo>
                  <a:pt x="1715963" y="1422405"/>
                  <a:pt x="1715963" y="1422405"/>
                  <a:pt x="1705275" y="1409719"/>
                </a:cubicBezTo>
                <a:cubicBezTo>
                  <a:pt x="1705275" y="1409719"/>
                  <a:pt x="1705275" y="1409719"/>
                  <a:pt x="1693583" y="1408720"/>
                </a:cubicBezTo>
                <a:cubicBezTo>
                  <a:pt x="1683889" y="1384341"/>
                  <a:pt x="1661509" y="1370658"/>
                  <a:pt x="1640127" y="1345281"/>
                </a:cubicBezTo>
                <a:cubicBezTo>
                  <a:pt x="1640127" y="1345281"/>
                  <a:pt x="1629436" y="1332593"/>
                  <a:pt x="1628439" y="1344283"/>
                </a:cubicBezTo>
                <a:cubicBezTo>
                  <a:pt x="1616746" y="1343284"/>
                  <a:pt x="1627438" y="1355976"/>
                  <a:pt x="1627438" y="1355976"/>
                </a:cubicBezTo>
                <a:cubicBezTo>
                  <a:pt x="1638130" y="1368663"/>
                  <a:pt x="1638130" y="1368663"/>
                  <a:pt x="1638130" y="1368663"/>
                </a:cubicBezTo>
                <a:lnTo>
                  <a:pt x="1638316" y="1369815"/>
                </a:lnTo>
                <a:lnTo>
                  <a:pt x="1616840" y="1343507"/>
                </a:lnTo>
                <a:lnTo>
                  <a:pt x="1616746" y="1343284"/>
                </a:lnTo>
                <a:lnTo>
                  <a:pt x="1616627" y="1343239"/>
                </a:lnTo>
                <a:lnTo>
                  <a:pt x="1614075" y="1340113"/>
                </a:lnTo>
                <a:cubicBezTo>
                  <a:pt x="1598286" y="1318160"/>
                  <a:pt x="1596362" y="1306221"/>
                  <a:pt x="1630433" y="1320908"/>
                </a:cubicBezTo>
                <a:cubicBezTo>
                  <a:pt x="1564289" y="1268158"/>
                  <a:pt x="1554595" y="1243779"/>
                  <a:pt x="1511830" y="1193029"/>
                </a:cubicBezTo>
                <a:cubicBezTo>
                  <a:pt x="1510834" y="1204718"/>
                  <a:pt x="1510834" y="1204718"/>
                  <a:pt x="1510834" y="1204718"/>
                </a:cubicBezTo>
                <a:cubicBezTo>
                  <a:pt x="1478758" y="1166657"/>
                  <a:pt x="1478758" y="1166657"/>
                  <a:pt x="1478758" y="1166657"/>
                </a:cubicBezTo>
                <a:cubicBezTo>
                  <a:pt x="1479756" y="1154966"/>
                  <a:pt x="1479756" y="1154966"/>
                  <a:pt x="1479756" y="1154966"/>
                </a:cubicBezTo>
                <a:cubicBezTo>
                  <a:pt x="1468067" y="1153968"/>
                  <a:pt x="1468067" y="1153968"/>
                  <a:pt x="1468067" y="1153968"/>
                </a:cubicBezTo>
                <a:cubicBezTo>
                  <a:pt x="1469065" y="1142282"/>
                  <a:pt x="1469065" y="1142282"/>
                  <a:pt x="1469065" y="1142282"/>
                </a:cubicBezTo>
                <a:cubicBezTo>
                  <a:pt x="1458374" y="1129594"/>
                  <a:pt x="1446683" y="1128594"/>
                  <a:pt x="1447682" y="1116906"/>
                </a:cubicBezTo>
                <a:cubicBezTo>
                  <a:pt x="1435991" y="1115905"/>
                  <a:pt x="1436990" y="1104215"/>
                  <a:pt x="1425302" y="1103220"/>
                </a:cubicBezTo>
                <a:cubicBezTo>
                  <a:pt x="1426300" y="1091529"/>
                  <a:pt x="1414609" y="1090534"/>
                  <a:pt x="1414609" y="1090534"/>
                </a:cubicBezTo>
                <a:cubicBezTo>
                  <a:pt x="1403917" y="1077842"/>
                  <a:pt x="1393228" y="1065154"/>
                  <a:pt x="1382536" y="1052466"/>
                </a:cubicBezTo>
                <a:cubicBezTo>
                  <a:pt x="1370845" y="1051470"/>
                  <a:pt x="1370845" y="1051470"/>
                  <a:pt x="1370845" y="1051470"/>
                </a:cubicBezTo>
                <a:cubicBezTo>
                  <a:pt x="1370845" y="1051470"/>
                  <a:pt x="1371846" y="1039780"/>
                  <a:pt x="1360156" y="1038781"/>
                </a:cubicBezTo>
                <a:cubicBezTo>
                  <a:pt x="1339770" y="1001718"/>
                  <a:pt x="1307696" y="963652"/>
                  <a:pt x="1275622" y="925590"/>
                </a:cubicBezTo>
                <a:cubicBezTo>
                  <a:pt x="1287312" y="926588"/>
                  <a:pt x="1287312" y="926588"/>
                  <a:pt x="1288311" y="914900"/>
                </a:cubicBezTo>
                <a:cubicBezTo>
                  <a:pt x="1299003" y="927587"/>
                  <a:pt x="1299003" y="927587"/>
                  <a:pt x="1299003" y="927587"/>
                </a:cubicBezTo>
                <a:cubicBezTo>
                  <a:pt x="1298002" y="939276"/>
                  <a:pt x="1309692" y="940274"/>
                  <a:pt x="1309692" y="940274"/>
                </a:cubicBezTo>
                <a:cubicBezTo>
                  <a:pt x="1309692" y="940274"/>
                  <a:pt x="1310690" y="928585"/>
                  <a:pt x="1310690" y="928585"/>
                </a:cubicBezTo>
                <a:cubicBezTo>
                  <a:pt x="1299998" y="915898"/>
                  <a:pt x="1299998" y="915898"/>
                  <a:pt x="1299998" y="915898"/>
                </a:cubicBezTo>
                <a:cubicBezTo>
                  <a:pt x="1299998" y="915898"/>
                  <a:pt x="1289308" y="903211"/>
                  <a:pt x="1289308" y="903211"/>
                </a:cubicBezTo>
                <a:cubicBezTo>
                  <a:pt x="1277618" y="902213"/>
                  <a:pt x="1277618" y="902213"/>
                  <a:pt x="1277618" y="902213"/>
                </a:cubicBezTo>
                <a:cubicBezTo>
                  <a:pt x="1277618" y="902213"/>
                  <a:pt x="1277618" y="902213"/>
                  <a:pt x="1265927" y="901214"/>
                </a:cubicBezTo>
                <a:cubicBezTo>
                  <a:pt x="1245544" y="864150"/>
                  <a:pt x="1213470" y="826084"/>
                  <a:pt x="1193086" y="789022"/>
                </a:cubicBezTo>
                <a:cubicBezTo>
                  <a:pt x="1193086" y="789022"/>
                  <a:pt x="1193086" y="789022"/>
                  <a:pt x="1181399" y="788022"/>
                </a:cubicBezTo>
                <a:cubicBezTo>
                  <a:pt x="1129934" y="701205"/>
                  <a:pt x="1077480" y="626078"/>
                  <a:pt x="1037706" y="540258"/>
                </a:cubicBezTo>
                <a:cubicBezTo>
                  <a:pt x="964863" y="428064"/>
                  <a:pt x="903709" y="316872"/>
                  <a:pt x="843553" y="193985"/>
                </a:cubicBezTo>
                <a:cubicBezTo>
                  <a:pt x="833860" y="169609"/>
                  <a:pt x="826164" y="121853"/>
                  <a:pt x="802784" y="119857"/>
                </a:cubicBezTo>
                <a:cubicBezTo>
                  <a:pt x="802784" y="119857"/>
                  <a:pt x="802784" y="119857"/>
                  <a:pt x="803782" y="108167"/>
                </a:cubicBezTo>
                <a:cubicBezTo>
                  <a:pt x="804780" y="96479"/>
                  <a:pt x="794091" y="83791"/>
                  <a:pt x="795089" y="72103"/>
                </a:cubicBezTo>
                <a:cubicBezTo>
                  <a:pt x="795089" y="72103"/>
                  <a:pt x="784397" y="59412"/>
                  <a:pt x="784397" y="59412"/>
                </a:cubicBezTo>
                <a:cubicBezTo>
                  <a:pt x="784397" y="59412"/>
                  <a:pt x="783399" y="71102"/>
                  <a:pt x="783399" y="71102"/>
                </a:cubicBezTo>
                <a:close/>
                <a:moveTo>
                  <a:pt x="0" y="0"/>
                </a:moveTo>
                <a:lnTo>
                  <a:pt x="265385" y="0"/>
                </a:lnTo>
                <a:lnTo>
                  <a:pt x="298962" y="56232"/>
                </a:lnTo>
                <a:cubicBezTo>
                  <a:pt x="322268" y="93546"/>
                  <a:pt x="348249" y="134032"/>
                  <a:pt x="383673" y="201818"/>
                </a:cubicBezTo>
                <a:cubicBezTo>
                  <a:pt x="356302" y="246580"/>
                  <a:pt x="394364" y="214507"/>
                  <a:pt x="399066" y="297331"/>
                </a:cubicBezTo>
                <a:cubicBezTo>
                  <a:pt x="387377" y="296333"/>
                  <a:pt x="387377" y="296333"/>
                  <a:pt x="387377" y="296333"/>
                </a:cubicBezTo>
                <a:cubicBezTo>
                  <a:pt x="376686" y="283645"/>
                  <a:pt x="375687" y="295338"/>
                  <a:pt x="386379" y="308025"/>
                </a:cubicBezTo>
                <a:cubicBezTo>
                  <a:pt x="385381" y="319714"/>
                  <a:pt x="396071" y="332399"/>
                  <a:pt x="407761" y="333397"/>
                </a:cubicBezTo>
                <a:cubicBezTo>
                  <a:pt x="418454" y="346087"/>
                  <a:pt x="418454" y="346087"/>
                  <a:pt x="418454" y="346087"/>
                </a:cubicBezTo>
                <a:cubicBezTo>
                  <a:pt x="428144" y="370462"/>
                  <a:pt x="439835" y="371460"/>
                  <a:pt x="452523" y="360770"/>
                </a:cubicBezTo>
                <a:cubicBezTo>
                  <a:pt x="450531" y="384148"/>
                  <a:pt x="472910" y="397835"/>
                  <a:pt x="483599" y="410523"/>
                </a:cubicBezTo>
                <a:cubicBezTo>
                  <a:pt x="473905" y="386144"/>
                  <a:pt x="464214" y="361768"/>
                  <a:pt x="454520" y="337390"/>
                </a:cubicBezTo>
                <a:cubicBezTo>
                  <a:pt x="442829" y="336392"/>
                  <a:pt x="431139" y="335393"/>
                  <a:pt x="431139" y="335393"/>
                </a:cubicBezTo>
                <a:cubicBezTo>
                  <a:pt x="431139" y="335393"/>
                  <a:pt x="432140" y="323706"/>
                  <a:pt x="420450" y="322708"/>
                </a:cubicBezTo>
                <a:cubicBezTo>
                  <a:pt x="420450" y="322708"/>
                  <a:pt x="421448" y="311018"/>
                  <a:pt x="421448" y="311018"/>
                </a:cubicBezTo>
                <a:cubicBezTo>
                  <a:pt x="422449" y="299328"/>
                  <a:pt x="410755" y="298329"/>
                  <a:pt x="399066" y="297331"/>
                </a:cubicBezTo>
                <a:cubicBezTo>
                  <a:pt x="427437" y="240879"/>
                  <a:pt x="421734" y="169744"/>
                  <a:pt x="346895" y="80931"/>
                </a:cubicBezTo>
                <a:cubicBezTo>
                  <a:pt x="347893" y="69240"/>
                  <a:pt x="337201" y="56555"/>
                  <a:pt x="348891" y="57553"/>
                </a:cubicBezTo>
                <a:cubicBezTo>
                  <a:pt x="347893" y="69240"/>
                  <a:pt x="359583" y="70242"/>
                  <a:pt x="360581" y="58551"/>
                </a:cubicBezTo>
                <a:cubicBezTo>
                  <a:pt x="360581" y="58551"/>
                  <a:pt x="360581" y="58551"/>
                  <a:pt x="349889" y="45863"/>
                </a:cubicBezTo>
                <a:cubicBezTo>
                  <a:pt x="349889" y="45863"/>
                  <a:pt x="350887" y="34172"/>
                  <a:pt x="350887" y="34172"/>
                </a:cubicBezTo>
                <a:cubicBezTo>
                  <a:pt x="383462" y="66392"/>
                  <a:pt x="407266" y="97861"/>
                  <a:pt x="426193" y="134801"/>
                </a:cubicBezTo>
                <a:lnTo>
                  <a:pt x="468014" y="256118"/>
                </a:lnTo>
                <a:lnTo>
                  <a:pt x="461506" y="255563"/>
                </a:lnTo>
                <a:cubicBezTo>
                  <a:pt x="460508" y="267256"/>
                  <a:pt x="460508" y="267256"/>
                  <a:pt x="472199" y="268251"/>
                </a:cubicBezTo>
                <a:cubicBezTo>
                  <a:pt x="470202" y="291630"/>
                  <a:pt x="481890" y="292627"/>
                  <a:pt x="491584" y="317006"/>
                </a:cubicBezTo>
                <a:cubicBezTo>
                  <a:pt x="491584" y="317006"/>
                  <a:pt x="479893" y="316010"/>
                  <a:pt x="480892" y="304318"/>
                </a:cubicBezTo>
                <a:cubicBezTo>
                  <a:pt x="480892" y="304318"/>
                  <a:pt x="479893" y="316010"/>
                  <a:pt x="479893" y="316010"/>
                </a:cubicBezTo>
                <a:cubicBezTo>
                  <a:pt x="479893" y="316010"/>
                  <a:pt x="490586" y="328699"/>
                  <a:pt x="490586" y="328699"/>
                </a:cubicBezTo>
                <a:cubicBezTo>
                  <a:pt x="519667" y="401827"/>
                  <a:pt x="514675" y="460273"/>
                  <a:pt x="568130" y="523712"/>
                </a:cubicBezTo>
                <a:cubicBezTo>
                  <a:pt x="546748" y="498338"/>
                  <a:pt x="556443" y="522714"/>
                  <a:pt x="554446" y="546095"/>
                </a:cubicBezTo>
                <a:cubicBezTo>
                  <a:pt x="522372" y="508032"/>
                  <a:pt x="525367" y="472962"/>
                  <a:pt x="500988" y="482658"/>
                </a:cubicBezTo>
                <a:cubicBezTo>
                  <a:pt x="553448" y="557783"/>
                  <a:pt x="584524" y="607535"/>
                  <a:pt x="633987" y="717733"/>
                </a:cubicBezTo>
                <a:cubicBezTo>
                  <a:pt x="622299" y="716735"/>
                  <a:pt x="632989" y="729423"/>
                  <a:pt x="631991" y="741111"/>
                </a:cubicBezTo>
                <a:cubicBezTo>
                  <a:pt x="642682" y="753803"/>
                  <a:pt x="653375" y="766487"/>
                  <a:pt x="654373" y="754797"/>
                </a:cubicBezTo>
                <a:cubicBezTo>
                  <a:pt x="664064" y="779173"/>
                  <a:pt x="686447" y="792863"/>
                  <a:pt x="719519" y="819235"/>
                </a:cubicBezTo>
                <a:cubicBezTo>
                  <a:pt x="706831" y="829924"/>
                  <a:pt x="685449" y="804550"/>
                  <a:pt x="695140" y="828929"/>
                </a:cubicBezTo>
                <a:cubicBezTo>
                  <a:pt x="706831" y="829924"/>
                  <a:pt x="716525" y="854303"/>
                  <a:pt x="728215" y="855301"/>
                </a:cubicBezTo>
                <a:cubicBezTo>
                  <a:pt x="728215" y="855301"/>
                  <a:pt x="727217" y="866994"/>
                  <a:pt x="738905" y="867989"/>
                </a:cubicBezTo>
                <a:cubicBezTo>
                  <a:pt x="737907" y="879677"/>
                  <a:pt x="737907" y="879677"/>
                  <a:pt x="737907" y="879677"/>
                </a:cubicBezTo>
                <a:cubicBezTo>
                  <a:pt x="749597" y="880678"/>
                  <a:pt x="749597" y="880678"/>
                  <a:pt x="749597" y="880678"/>
                </a:cubicBezTo>
                <a:cubicBezTo>
                  <a:pt x="738905" y="867989"/>
                  <a:pt x="738905" y="867989"/>
                  <a:pt x="738905" y="867989"/>
                </a:cubicBezTo>
                <a:cubicBezTo>
                  <a:pt x="739902" y="856300"/>
                  <a:pt x="739902" y="856300"/>
                  <a:pt x="739902" y="856300"/>
                </a:cubicBezTo>
                <a:cubicBezTo>
                  <a:pt x="770979" y="906052"/>
                  <a:pt x="770979" y="906052"/>
                  <a:pt x="770979" y="906052"/>
                </a:cubicBezTo>
                <a:cubicBezTo>
                  <a:pt x="760288" y="893363"/>
                  <a:pt x="748599" y="892365"/>
                  <a:pt x="759290" y="905054"/>
                </a:cubicBezTo>
                <a:cubicBezTo>
                  <a:pt x="843822" y="1018242"/>
                  <a:pt x="965420" y="1111049"/>
                  <a:pt x="1074330" y="1214549"/>
                </a:cubicBezTo>
                <a:cubicBezTo>
                  <a:pt x="1195925" y="1307352"/>
                  <a:pt x="1305834" y="1399161"/>
                  <a:pt x="1415742" y="1490968"/>
                </a:cubicBezTo>
                <a:cubicBezTo>
                  <a:pt x="1413745" y="1514351"/>
                  <a:pt x="1402055" y="1513351"/>
                  <a:pt x="1378677" y="1511355"/>
                </a:cubicBezTo>
                <a:cubicBezTo>
                  <a:pt x="1478894" y="1578783"/>
                  <a:pt x="1545035" y="1631533"/>
                  <a:pt x="1623867" y="1673586"/>
                </a:cubicBezTo>
                <a:cubicBezTo>
                  <a:pt x="1682245" y="1713894"/>
                  <a:pt x="1741181" y="1747628"/>
                  <a:pt x="1808857" y="1795354"/>
                </a:cubicBezTo>
                <a:lnTo>
                  <a:pt x="1869728" y="1840993"/>
                </a:lnTo>
                <a:lnTo>
                  <a:pt x="1868065" y="1847509"/>
                </a:lnTo>
                <a:cubicBezTo>
                  <a:pt x="1868065" y="1847509"/>
                  <a:pt x="1867063" y="1859203"/>
                  <a:pt x="1877753" y="1871885"/>
                </a:cubicBezTo>
                <a:cubicBezTo>
                  <a:pt x="1876758" y="1883576"/>
                  <a:pt x="1876758" y="1883576"/>
                  <a:pt x="1876758" y="1883576"/>
                </a:cubicBezTo>
                <a:cubicBezTo>
                  <a:pt x="1899138" y="1897262"/>
                  <a:pt x="1920520" y="1922636"/>
                  <a:pt x="1933208" y="1911944"/>
                </a:cubicBezTo>
                <a:cubicBezTo>
                  <a:pt x="1932210" y="1923634"/>
                  <a:pt x="1942899" y="1936323"/>
                  <a:pt x="1954590" y="1937321"/>
                </a:cubicBezTo>
                <a:cubicBezTo>
                  <a:pt x="1965282" y="1950009"/>
                  <a:pt x="1966282" y="1938320"/>
                  <a:pt x="1966282" y="1938320"/>
                </a:cubicBezTo>
                <a:cubicBezTo>
                  <a:pt x="1967278" y="1926629"/>
                  <a:pt x="1967278" y="1926629"/>
                  <a:pt x="1967278" y="1926629"/>
                </a:cubicBezTo>
                <a:cubicBezTo>
                  <a:pt x="2021731" y="1978377"/>
                  <a:pt x="2056800" y="1981372"/>
                  <a:pt x="2111256" y="2033121"/>
                </a:cubicBezTo>
                <a:cubicBezTo>
                  <a:pt x="2114250" y="1998052"/>
                  <a:pt x="2134634" y="2035117"/>
                  <a:pt x="2146324" y="2036115"/>
                </a:cubicBezTo>
                <a:cubicBezTo>
                  <a:pt x="2113255" y="2009743"/>
                  <a:pt x="2136630" y="2011736"/>
                  <a:pt x="2115248" y="1986362"/>
                </a:cubicBezTo>
                <a:cubicBezTo>
                  <a:pt x="2092868" y="1972676"/>
                  <a:pt x="2124942" y="2010738"/>
                  <a:pt x="2090872" y="1996056"/>
                </a:cubicBezTo>
                <a:cubicBezTo>
                  <a:pt x="2070486" y="1958992"/>
                  <a:pt x="2036416" y="1944308"/>
                  <a:pt x="2026725" y="1919929"/>
                </a:cubicBezTo>
                <a:cubicBezTo>
                  <a:pt x="2037414" y="1932617"/>
                  <a:pt x="2048107" y="1945306"/>
                  <a:pt x="2059797" y="1946304"/>
                </a:cubicBezTo>
                <a:cubicBezTo>
                  <a:pt x="2005343" y="1894555"/>
                  <a:pt x="1940195" y="1830118"/>
                  <a:pt x="1863358" y="1764685"/>
                </a:cubicBezTo>
                <a:cubicBezTo>
                  <a:pt x="1786522" y="1699250"/>
                  <a:pt x="1709687" y="1633813"/>
                  <a:pt x="1643542" y="1581069"/>
                </a:cubicBezTo>
                <a:cubicBezTo>
                  <a:pt x="1655235" y="1582067"/>
                  <a:pt x="1656231" y="1570377"/>
                  <a:pt x="1645539" y="1557690"/>
                </a:cubicBezTo>
                <a:cubicBezTo>
                  <a:pt x="1580392" y="1493254"/>
                  <a:pt x="1525937" y="1441505"/>
                  <a:pt x="1473479" y="1366375"/>
                </a:cubicBezTo>
                <a:cubicBezTo>
                  <a:pt x="1449103" y="1376070"/>
                  <a:pt x="1430713" y="1315627"/>
                  <a:pt x="1409332" y="1290251"/>
                </a:cubicBezTo>
                <a:cubicBezTo>
                  <a:pt x="1398640" y="1277562"/>
                  <a:pt x="1385951" y="1288255"/>
                  <a:pt x="1376260" y="1263876"/>
                </a:cubicBezTo>
                <a:cubicBezTo>
                  <a:pt x="1364569" y="1262878"/>
                  <a:pt x="1355873" y="1226811"/>
                  <a:pt x="1334491" y="1201437"/>
                </a:cubicBezTo>
                <a:cubicBezTo>
                  <a:pt x="1302418" y="1163374"/>
                  <a:pt x="1258658" y="1124315"/>
                  <a:pt x="1226583" y="1086249"/>
                </a:cubicBezTo>
                <a:cubicBezTo>
                  <a:pt x="1183815" y="1035498"/>
                  <a:pt x="1172126" y="1034500"/>
                  <a:pt x="1130359" y="972062"/>
                </a:cubicBezTo>
                <a:cubicBezTo>
                  <a:pt x="1022447" y="856873"/>
                  <a:pt x="931215" y="684237"/>
                  <a:pt x="876760" y="632488"/>
                </a:cubicBezTo>
                <a:cubicBezTo>
                  <a:pt x="879754" y="597420"/>
                  <a:pt x="824305" y="557361"/>
                  <a:pt x="802918" y="531987"/>
                </a:cubicBezTo>
                <a:cubicBezTo>
                  <a:pt x="825300" y="545671"/>
                  <a:pt x="814609" y="532985"/>
                  <a:pt x="815607" y="521294"/>
                </a:cubicBezTo>
                <a:cubicBezTo>
                  <a:pt x="740766" y="432481"/>
                  <a:pt x="704990" y="299904"/>
                  <a:pt x="610762" y="162336"/>
                </a:cubicBezTo>
                <a:cubicBezTo>
                  <a:pt x="567996" y="111587"/>
                  <a:pt x="588382" y="148649"/>
                  <a:pt x="559302" y="75521"/>
                </a:cubicBezTo>
                <a:cubicBezTo>
                  <a:pt x="549609" y="51142"/>
                  <a:pt x="536743" y="29438"/>
                  <a:pt x="523878" y="7734"/>
                </a:cubicBezTo>
                <a:lnTo>
                  <a:pt x="519836" y="0"/>
                </a:lnTo>
                <a:lnTo>
                  <a:pt x="624936" y="0"/>
                </a:lnTo>
                <a:lnTo>
                  <a:pt x="649743" y="46260"/>
                </a:lnTo>
                <a:cubicBezTo>
                  <a:pt x="688358" y="124071"/>
                  <a:pt x="711797" y="185682"/>
                  <a:pt x="766431" y="269824"/>
                </a:cubicBezTo>
                <a:cubicBezTo>
                  <a:pt x="753742" y="280515"/>
                  <a:pt x="764434" y="293208"/>
                  <a:pt x="751746" y="303896"/>
                </a:cubicBezTo>
                <a:cubicBezTo>
                  <a:pt x="844973" y="453152"/>
                  <a:pt x="937204" y="614101"/>
                  <a:pt x="1042121" y="764357"/>
                </a:cubicBezTo>
                <a:cubicBezTo>
                  <a:pt x="1146039" y="926300"/>
                  <a:pt x="1262646" y="1077556"/>
                  <a:pt x="1368562" y="1216122"/>
                </a:cubicBezTo>
                <a:cubicBezTo>
                  <a:pt x="1371556" y="1181051"/>
                  <a:pt x="1293722" y="1127309"/>
                  <a:pt x="1274337" y="1078554"/>
                </a:cubicBezTo>
                <a:cubicBezTo>
                  <a:pt x="1262646" y="1077556"/>
                  <a:pt x="1264643" y="1054175"/>
                  <a:pt x="1265641" y="1042485"/>
                </a:cubicBezTo>
                <a:cubicBezTo>
                  <a:pt x="1202491" y="954669"/>
                  <a:pt x="1117957" y="841480"/>
                  <a:pt x="1056804" y="730287"/>
                </a:cubicBezTo>
                <a:cubicBezTo>
                  <a:pt x="973271" y="605405"/>
                  <a:pt x="879043" y="467837"/>
                  <a:pt x="818888" y="344953"/>
                </a:cubicBezTo>
                <a:cubicBezTo>
                  <a:pt x="819888" y="333263"/>
                  <a:pt x="811192" y="297197"/>
                  <a:pt x="811192" y="297197"/>
                </a:cubicBezTo>
                <a:cubicBezTo>
                  <a:pt x="770423" y="223068"/>
                  <a:pt x="717963" y="147939"/>
                  <a:pt x="687886" y="86498"/>
                </a:cubicBezTo>
                <a:cubicBezTo>
                  <a:pt x="688884" y="74808"/>
                  <a:pt x="699575" y="87496"/>
                  <a:pt x="689882" y="63117"/>
                </a:cubicBezTo>
                <a:cubicBezTo>
                  <a:pt x="688884" y="74808"/>
                  <a:pt x="678196" y="62119"/>
                  <a:pt x="666504" y="61124"/>
                </a:cubicBezTo>
                <a:lnTo>
                  <a:pt x="638156" y="0"/>
                </a:lnTo>
                <a:lnTo>
                  <a:pt x="679325" y="0"/>
                </a:lnTo>
                <a:lnTo>
                  <a:pt x="688155" y="14399"/>
                </a:lnTo>
                <a:cubicBezTo>
                  <a:pt x="708914" y="47080"/>
                  <a:pt x="729798" y="78300"/>
                  <a:pt x="745336" y="103176"/>
                </a:cubicBezTo>
                <a:cubicBezTo>
                  <a:pt x="756025" y="115866"/>
                  <a:pt x="756025" y="115866"/>
                  <a:pt x="755030" y="127555"/>
                </a:cubicBezTo>
                <a:cubicBezTo>
                  <a:pt x="732647" y="113869"/>
                  <a:pt x="776412" y="152929"/>
                  <a:pt x="753031" y="150933"/>
                </a:cubicBezTo>
                <a:cubicBezTo>
                  <a:pt x="774415" y="176309"/>
                  <a:pt x="795799" y="201683"/>
                  <a:pt x="806489" y="214372"/>
                </a:cubicBezTo>
                <a:cubicBezTo>
                  <a:pt x="826873" y="251436"/>
                  <a:pt x="836569" y="275813"/>
                  <a:pt x="857948" y="301192"/>
                </a:cubicBezTo>
                <a:cubicBezTo>
                  <a:pt x="888026" y="362634"/>
                  <a:pt x="917109" y="435763"/>
                  <a:pt x="926800" y="460138"/>
                </a:cubicBezTo>
                <a:cubicBezTo>
                  <a:pt x="927799" y="448451"/>
                  <a:pt x="938490" y="461137"/>
                  <a:pt x="938490" y="461137"/>
                </a:cubicBezTo>
                <a:cubicBezTo>
                  <a:pt x="949182" y="473825"/>
                  <a:pt x="959874" y="486514"/>
                  <a:pt x="969565" y="510890"/>
                </a:cubicBezTo>
                <a:cubicBezTo>
                  <a:pt x="969565" y="510890"/>
                  <a:pt x="968567" y="522580"/>
                  <a:pt x="980257" y="523581"/>
                </a:cubicBezTo>
                <a:cubicBezTo>
                  <a:pt x="1000644" y="560642"/>
                  <a:pt x="1021025" y="597707"/>
                  <a:pt x="1042409" y="623084"/>
                </a:cubicBezTo>
                <a:cubicBezTo>
                  <a:pt x="1062793" y="660147"/>
                  <a:pt x="1071489" y="696214"/>
                  <a:pt x="1073487" y="672836"/>
                </a:cubicBezTo>
                <a:cubicBezTo>
                  <a:pt x="1105559" y="710899"/>
                  <a:pt x="1136634" y="760652"/>
                  <a:pt x="1166712" y="822092"/>
                </a:cubicBezTo>
                <a:cubicBezTo>
                  <a:pt x="1177405" y="834780"/>
                  <a:pt x="1198786" y="860159"/>
                  <a:pt x="1208479" y="884533"/>
                </a:cubicBezTo>
                <a:cubicBezTo>
                  <a:pt x="1208479" y="884533"/>
                  <a:pt x="1207481" y="896224"/>
                  <a:pt x="1207481" y="896224"/>
                </a:cubicBezTo>
                <a:cubicBezTo>
                  <a:pt x="1219175" y="897222"/>
                  <a:pt x="1218174" y="908912"/>
                  <a:pt x="1218174" y="908912"/>
                </a:cubicBezTo>
                <a:cubicBezTo>
                  <a:pt x="1229861" y="909909"/>
                  <a:pt x="1229861" y="909909"/>
                  <a:pt x="1229861" y="909909"/>
                </a:cubicBezTo>
                <a:cubicBezTo>
                  <a:pt x="1229861" y="909909"/>
                  <a:pt x="1229861" y="909909"/>
                  <a:pt x="1228863" y="921598"/>
                </a:cubicBezTo>
                <a:cubicBezTo>
                  <a:pt x="1292013" y="1009413"/>
                  <a:pt x="1355165" y="1097228"/>
                  <a:pt x="1408621" y="1160668"/>
                </a:cubicBezTo>
                <a:cubicBezTo>
                  <a:pt x="1407623" y="1172357"/>
                  <a:pt x="1406625" y="1184046"/>
                  <a:pt x="1418315" y="1185044"/>
                </a:cubicBezTo>
                <a:cubicBezTo>
                  <a:pt x="1417317" y="1196733"/>
                  <a:pt x="1417317" y="1196733"/>
                  <a:pt x="1417317" y="1196733"/>
                </a:cubicBezTo>
                <a:cubicBezTo>
                  <a:pt x="1417317" y="1196733"/>
                  <a:pt x="1416320" y="1208424"/>
                  <a:pt x="1428006" y="1209425"/>
                </a:cubicBezTo>
                <a:cubicBezTo>
                  <a:pt x="1439697" y="1210420"/>
                  <a:pt x="1439697" y="1210420"/>
                  <a:pt x="1439697" y="1210420"/>
                </a:cubicBezTo>
                <a:cubicBezTo>
                  <a:pt x="1471771" y="1248485"/>
                  <a:pt x="1534919" y="1336300"/>
                  <a:pt x="1526226" y="1300234"/>
                </a:cubicBezTo>
                <a:cubicBezTo>
                  <a:pt x="1526226" y="1300234"/>
                  <a:pt x="1526226" y="1300234"/>
                  <a:pt x="1536916" y="1312919"/>
                </a:cubicBezTo>
                <a:cubicBezTo>
                  <a:pt x="1535921" y="1324608"/>
                  <a:pt x="1559299" y="1326607"/>
                  <a:pt x="1559299" y="1326607"/>
                </a:cubicBezTo>
                <a:lnTo>
                  <a:pt x="1561253" y="1303716"/>
                </a:lnTo>
                <a:lnTo>
                  <a:pt x="1582552" y="1330062"/>
                </a:lnTo>
                <a:lnTo>
                  <a:pt x="1616627" y="1343239"/>
                </a:lnTo>
                <a:lnTo>
                  <a:pt x="1616840" y="1343507"/>
                </a:lnTo>
                <a:lnTo>
                  <a:pt x="1635172" y="1386072"/>
                </a:lnTo>
                <a:cubicBezTo>
                  <a:pt x="1647327" y="1398882"/>
                  <a:pt x="1663863" y="1412070"/>
                  <a:pt x="1679896" y="1431102"/>
                </a:cubicBezTo>
                <a:cubicBezTo>
                  <a:pt x="1679896" y="1431102"/>
                  <a:pt x="1678898" y="1442789"/>
                  <a:pt x="1678898" y="1442789"/>
                </a:cubicBezTo>
                <a:cubicBezTo>
                  <a:pt x="1690588" y="1443792"/>
                  <a:pt x="1689590" y="1455478"/>
                  <a:pt x="1690588" y="1443792"/>
                </a:cubicBezTo>
                <a:cubicBezTo>
                  <a:pt x="1690588" y="1443792"/>
                  <a:pt x="1690588" y="1443792"/>
                  <a:pt x="1702279" y="1444786"/>
                </a:cubicBezTo>
                <a:cubicBezTo>
                  <a:pt x="1712968" y="1457474"/>
                  <a:pt x="1711970" y="1469162"/>
                  <a:pt x="1710974" y="1480853"/>
                </a:cubicBezTo>
                <a:cubicBezTo>
                  <a:pt x="1700283" y="1468164"/>
                  <a:pt x="1700283" y="1468164"/>
                  <a:pt x="1700283" y="1468164"/>
                </a:cubicBezTo>
                <a:cubicBezTo>
                  <a:pt x="1689590" y="1455478"/>
                  <a:pt x="1677900" y="1454480"/>
                  <a:pt x="1677900" y="1454480"/>
                </a:cubicBezTo>
                <a:cubicBezTo>
                  <a:pt x="1676902" y="1466170"/>
                  <a:pt x="1675906" y="1477858"/>
                  <a:pt x="1687594" y="1478859"/>
                </a:cubicBezTo>
                <a:cubicBezTo>
                  <a:pt x="1686596" y="1490547"/>
                  <a:pt x="1686596" y="1490547"/>
                  <a:pt x="1686596" y="1490547"/>
                </a:cubicBezTo>
                <a:cubicBezTo>
                  <a:pt x="1674905" y="1489548"/>
                  <a:pt x="1644827" y="1428106"/>
                  <a:pt x="1632142" y="1438797"/>
                </a:cubicBezTo>
                <a:cubicBezTo>
                  <a:pt x="1740054" y="1553984"/>
                  <a:pt x="1856659" y="1705238"/>
                  <a:pt x="1975263" y="1833112"/>
                </a:cubicBezTo>
                <a:cubicBezTo>
                  <a:pt x="1985955" y="1845800"/>
                  <a:pt x="2008334" y="1859486"/>
                  <a:pt x="2019030" y="1872175"/>
                </a:cubicBezTo>
                <a:cubicBezTo>
                  <a:pt x="2030714" y="1873173"/>
                  <a:pt x="2019030" y="1872175"/>
                  <a:pt x="2029716" y="1884860"/>
                </a:cubicBezTo>
                <a:cubicBezTo>
                  <a:pt x="2126939" y="1987360"/>
                  <a:pt x="2258228" y="2104545"/>
                  <a:pt x="2402206" y="2211035"/>
                </a:cubicBezTo>
                <a:cubicBezTo>
                  <a:pt x="2412902" y="2223724"/>
                  <a:pt x="2411900" y="2235413"/>
                  <a:pt x="2423588" y="2236411"/>
                </a:cubicBezTo>
                <a:cubicBezTo>
                  <a:pt x="2411900" y="2235413"/>
                  <a:pt x="2400213" y="2234418"/>
                  <a:pt x="2390519" y="2210037"/>
                </a:cubicBezTo>
                <a:cubicBezTo>
                  <a:pt x="2389519" y="2221727"/>
                  <a:pt x="2377833" y="2220730"/>
                  <a:pt x="2367139" y="2208041"/>
                </a:cubicBezTo>
                <a:cubicBezTo>
                  <a:pt x="2379826" y="2197351"/>
                  <a:pt x="2334067" y="2181668"/>
                  <a:pt x="2322376" y="2180670"/>
                </a:cubicBezTo>
                <a:cubicBezTo>
                  <a:pt x="2322376" y="2180670"/>
                  <a:pt x="2323377" y="2168980"/>
                  <a:pt x="2311684" y="2167982"/>
                </a:cubicBezTo>
                <a:cubicBezTo>
                  <a:pt x="2311684" y="2167982"/>
                  <a:pt x="2299996" y="2166984"/>
                  <a:pt x="2299996" y="2166984"/>
                </a:cubicBezTo>
                <a:cubicBezTo>
                  <a:pt x="2265929" y="2152299"/>
                  <a:pt x="2188092" y="2098556"/>
                  <a:pt x="2198785" y="2111243"/>
                </a:cubicBezTo>
                <a:cubicBezTo>
                  <a:pt x="2210472" y="2112241"/>
                  <a:pt x="2209474" y="2123933"/>
                  <a:pt x="2221166" y="2124929"/>
                </a:cubicBezTo>
                <a:cubicBezTo>
                  <a:pt x="2209474" y="2123933"/>
                  <a:pt x="2197784" y="2122932"/>
                  <a:pt x="2197784" y="2122932"/>
                </a:cubicBezTo>
                <a:cubicBezTo>
                  <a:pt x="2197784" y="2122932"/>
                  <a:pt x="2196785" y="2134623"/>
                  <a:pt x="2207478" y="2147308"/>
                </a:cubicBezTo>
                <a:cubicBezTo>
                  <a:pt x="2207478" y="2147308"/>
                  <a:pt x="2207478" y="2147308"/>
                  <a:pt x="2195787" y="2146313"/>
                </a:cubicBezTo>
                <a:cubicBezTo>
                  <a:pt x="2195787" y="2146313"/>
                  <a:pt x="2196785" y="2134623"/>
                  <a:pt x="2185098" y="2133625"/>
                </a:cubicBezTo>
                <a:cubicBezTo>
                  <a:pt x="2185098" y="2133625"/>
                  <a:pt x="2185098" y="2133625"/>
                  <a:pt x="2173410" y="2132630"/>
                </a:cubicBezTo>
                <a:cubicBezTo>
                  <a:pt x="2140335" y="2106252"/>
                  <a:pt x="2117955" y="2092567"/>
                  <a:pt x="2106268" y="2091570"/>
                </a:cubicBezTo>
                <a:cubicBezTo>
                  <a:pt x="2094575" y="2090571"/>
                  <a:pt x="2094575" y="2090571"/>
                  <a:pt x="2094575" y="2090571"/>
                </a:cubicBezTo>
                <a:cubicBezTo>
                  <a:pt x="2094575" y="2090571"/>
                  <a:pt x="2094575" y="2090571"/>
                  <a:pt x="2105267" y="2103260"/>
                </a:cubicBezTo>
                <a:cubicBezTo>
                  <a:pt x="2094575" y="2090571"/>
                  <a:pt x="2093577" y="2102260"/>
                  <a:pt x="2104269" y="2114947"/>
                </a:cubicBezTo>
                <a:cubicBezTo>
                  <a:pt x="2027433" y="2049512"/>
                  <a:pt x="1970981" y="2021144"/>
                  <a:pt x="1903838" y="1980086"/>
                </a:cubicBezTo>
                <a:cubicBezTo>
                  <a:pt x="1848386" y="1940028"/>
                  <a:pt x="1792933" y="1899967"/>
                  <a:pt x="1716099" y="1834534"/>
                </a:cubicBezTo>
                <a:cubicBezTo>
                  <a:pt x="1726791" y="1847222"/>
                  <a:pt x="1715101" y="1846224"/>
                  <a:pt x="1704411" y="1833536"/>
                </a:cubicBezTo>
                <a:cubicBezTo>
                  <a:pt x="1704411" y="1833536"/>
                  <a:pt x="1704411" y="1833536"/>
                  <a:pt x="1705407" y="1821845"/>
                </a:cubicBezTo>
                <a:cubicBezTo>
                  <a:pt x="1705407" y="1821845"/>
                  <a:pt x="1693717" y="1820847"/>
                  <a:pt x="1693717" y="1820847"/>
                </a:cubicBezTo>
                <a:cubicBezTo>
                  <a:pt x="1683025" y="1808159"/>
                  <a:pt x="1683025" y="1808159"/>
                  <a:pt x="1683025" y="1808159"/>
                </a:cubicBezTo>
                <a:cubicBezTo>
                  <a:pt x="1649955" y="1781787"/>
                  <a:pt x="1649955" y="1781787"/>
                  <a:pt x="1649955" y="1781787"/>
                </a:cubicBezTo>
                <a:cubicBezTo>
                  <a:pt x="1648954" y="1793477"/>
                  <a:pt x="1638265" y="1780789"/>
                  <a:pt x="1626574" y="1779793"/>
                </a:cubicBezTo>
                <a:cubicBezTo>
                  <a:pt x="1647956" y="1805165"/>
                  <a:pt x="1648954" y="1793477"/>
                  <a:pt x="1671337" y="1807161"/>
                </a:cubicBezTo>
                <a:cubicBezTo>
                  <a:pt x="1671337" y="1807161"/>
                  <a:pt x="1670339" y="1818854"/>
                  <a:pt x="1670339" y="1818854"/>
                </a:cubicBezTo>
                <a:cubicBezTo>
                  <a:pt x="1670339" y="1818854"/>
                  <a:pt x="1670339" y="1818854"/>
                  <a:pt x="1658649" y="1817853"/>
                </a:cubicBezTo>
                <a:cubicBezTo>
                  <a:pt x="1657650" y="1829543"/>
                  <a:pt x="1669343" y="1830542"/>
                  <a:pt x="1669343" y="1830542"/>
                </a:cubicBezTo>
                <a:cubicBezTo>
                  <a:pt x="1669343" y="1830542"/>
                  <a:pt x="1681028" y="1831539"/>
                  <a:pt x="1681028" y="1831539"/>
                </a:cubicBezTo>
                <a:cubicBezTo>
                  <a:pt x="1691723" y="1844228"/>
                  <a:pt x="1691723" y="1844228"/>
                  <a:pt x="1691723" y="1844228"/>
                </a:cubicBezTo>
                <a:cubicBezTo>
                  <a:pt x="1702412" y="1856914"/>
                  <a:pt x="1737481" y="1859908"/>
                  <a:pt x="1724792" y="1870600"/>
                </a:cubicBezTo>
                <a:cubicBezTo>
                  <a:pt x="1734486" y="1894976"/>
                  <a:pt x="1737481" y="1859908"/>
                  <a:pt x="1748173" y="1872596"/>
                </a:cubicBezTo>
                <a:cubicBezTo>
                  <a:pt x="1758862" y="1885285"/>
                  <a:pt x="1747175" y="1884287"/>
                  <a:pt x="1746177" y="1895974"/>
                </a:cubicBezTo>
                <a:cubicBezTo>
                  <a:pt x="1768557" y="1909661"/>
                  <a:pt x="1825006" y="1938031"/>
                  <a:pt x="1825006" y="1938031"/>
                </a:cubicBezTo>
                <a:cubicBezTo>
                  <a:pt x="1869771" y="1965405"/>
                  <a:pt x="1934914" y="2029840"/>
                  <a:pt x="1957297" y="2043527"/>
                </a:cubicBezTo>
                <a:cubicBezTo>
                  <a:pt x="1967986" y="2056212"/>
                  <a:pt x="1957297" y="2043527"/>
                  <a:pt x="1958295" y="2031836"/>
                </a:cubicBezTo>
                <a:cubicBezTo>
                  <a:pt x="1957297" y="2043527"/>
                  <a:pt x="1979677" y="2057210"/>
                  <a:pt x="1979677" y="2057210"/>
                </a:cubicBezTo>
                <a:cubicBezTo>
                  <a:pt x="1979677" y="2057210"/>
                  <a:pt x="2003057" y="2059206"/>
                  <a:pt x="2003057" y="2059206"/>
                </a:cubicBezTo>
                <a:cubicBezTo>
                  <a:pt x="2013746" y="2071895"/>
                  <a:pt x="1990368" y="2069901"/>
                  <a:pt x="2002059" y="2070897"/>
                </a:cubicBezTo>
                <a:cubicBezTo>
                  <a:pt x="2011750" y="2095273"/>
                  <a:pt x="2037127" y="2073891"/>
                  <a:pt x="2023441" y="2096271"/>
                </a:cubicBezTo>
                <a:cubicBezTo>
                  <a:pt x="2057761" y="2108033"/>
                  <a:pt x="2117259" y="2135192"/>
                  <a:pt x="2153463" y="2163672"/>
                </a:cubicBezTo>
                <a:lnTo>
                  <a:pt x="2172208" y="2183651"/>
                </a:lnTo>
                <a:lnTo>
                  <a:pt x="2171965" y="2184017"/>
                </a:lnTo>
                <a:cubicBezTo>
                  <a:pt x="2171590" y="2188401"/>
                  <a:pt x="2174263" y="2191572"/>
                  <a:pt x="2180107" y="2192071"/>
                </a:cubicBezTo>
                <a:lnTo>
                  <a:pt x="2172208" y="2183651"/>
                </a:lnTo>
                <a:lnTo>
                  <a:pt x="2182106" y="2168693"/>
                </a:lnTo>
                <a:cubicBezTo>
                  <a:pt x="2258939" y="2234126"/>
                  <a:pt x="2381533" y="2315246"/>
                  <a:pt x="2427293" y="2330927"/>
                </a:cubicBezTo>
                <a:cubicBezTo>
                  <a:pt x="2449673" y="2344612"/>
                  <a:pt x="2570273" y="2449107"/>
                  <a:pt x="2628722" y="2454097"/>
                </a:cubicBezTo>
                <a:cubicBezTo>
                  <a:pt x="2651104" y="2467784"/>
                  <a:pt x="2628722" y="2454097"/>
                  <a:pt x="2627721" y="2465789"/>
                </a:cubicBezTo>
                <a:cubicBezTo>
                  <a:pt x="2662792" y="2468784"/>
                  <a:pt x="2728936" y="2521528"/>
                  <a:pt x="2762009" y="2547901"/>
                </a:cubicBezTo>
                <a:cubicBezTo>
                  <a:pt x="2762009" y="2547901"/>
                  <a:pt x="2739626" y="2534217"/>
                  <a:pt x="2726942" y="2544907"/>
                </a:cubicBezTo>
                <a:cubicBezTo>
                  <a:pt x="2806770" y="2575274"/>
                  <a:pt x="2784388" y="2561587"/>
                  <a:pt x="2774694" y="2537209"/>
                </a:cubicBezTo>
                <a:cubicBezTo>
                  <a:pt x="2864218" y="2591952"/>
                  <a:pt x="2875909" y="2592950"/>
                  <a:pt x="2918674" y="2643701"/>
                </a:cubicBezTo>
                <a:cubicBezTo>
                  <a:pt x="2918674" y="2643701"/>
                  <a:pt x="2929365" y="2656389"/>
                  <a:pt x="2929365" y="2656389"/>
                </a:cubicBezTo>
                <a:cubicBezTo>
                  <a:pt x="2929365" y="2656389"/>
                  <a:pt x="2929365" y="2656389"/>
                  <a:pt x="2941054" y="2657387"/>
                </a:cubicBezTo>
                <a:cubicBezTo>
                  <a:pt x="2941054" y="2657387"/>
                  <a:pt x="2942052" y="2645700"/>
                  <a:pt x="2942052" y="2645700"/>
                </a:cubicBezTo>
                <a:cubicBezTo>
                  <a:pt x="2942052" y="2645700"/>
                  <a:pt x="2953746" y="2646696"/>
                  <a:pt x="2964432" y="2659383"/>
                </a:cubicBezTo>
                <a:cubicBezTo>
                  <a:pt x="2964432" y="2659383"/>
                  <a:pt x="2964432" y="2659383"/>
                  <a:pt x="2952744" y="2658388"/>
                </a:cubicBezTo>
                <a:cubicBezTo>
                  <a:pt x="2952744" y="2658388"/>
                  <a:pt x="2952744" y="2658388"/>
                  <a:pt x="2951746" y="2670076"/>
                </a:cubicBezTo>
                <a:cubicBezTo>
                  <a:pt x="2963434" y="2671073"/>
                  <a:pt x="2963434" y="2671073"/>
                  <a:pt x="2975124" y="2672072"/>
                </a:cubicBezTo>
                <a:cubicBezTo>
                  <a:pt x="2985819" y="2684761"/>
                  <a:pt x="2985819" y="2684761"/>
                  <a:pt x="2985819" y="2684761"/>
                </a:cubicBezTo>
                <a:cubicBezTo>
                  <a:pt x="2996506" y="2697446"/>
                  <a:pt x="3052958" y="2725818"/>
                  <a:pt x="3020885" y="2687755"/>
                </a:cubicBezTo>
                <a:cubicBezTo>
                  <a:pt x="3031574" y="2700440"/>
                  <a:pt x="3031574" y="2700440"/>
                  <a:pt x="3043265" y="2701441"/>
                </a:cubicBezTo>
                <a:cubicBezTo>
                  <a:pt x="3043265" y="2701441"/>
                  <a:pt x="3044263" y="2689748"/>
                  <a:pt x="3032572" y="2688753"/>
                </a:cubicBezTo>
                <a:cubicBezTo>
                  <a:pt x="3032572" y="2688753"/>
                  <a:pt x="3033570" y="2677062"/>
                  <a:pt x="3021885" y="2676065"/>
                </a:cubicBezTo>
                <a:cubicBezTo>
                  <a:pt x="3033570" y="2677062"/>
                  <a:pt x="3045261" y="2678061"/>
                  <a:pt x="3045261" y="2678061"/>
                </a:cubicBezTo>
                <a:cubicBezTo>
                  <a:pt x="3055953" y="2690746"/>
                  <a:pt x="3078332" y="2704433"/>
                  <a:pt x="3112403" y="2719118"/>
                </a:cubicBezTo>
                <a:cubicBezTo>
                  <a:pt x="3157165" y="2746488"/>
                  <a:pt x="3201927" y="2773863"/>
                  <a:pt x="3235997" y="2788543"/>
                </a:cubicBezTo>
                <a:cubicBezTo>
                  <a:pt x="3247690" y="2789541"/>
                  <a:pt x="3246689" y="2801232"/>
                  <a:pt x="3246689" y="2801232"/>
                </a:cubicBezTo>
                <a:cubicBezTo>
                  <a:pt x="3246689" y="2801232"/>
                  <a:pt x="3258377" y="2802230"/>
                  <a:pt x="3258377" y="2802230"/>
                </a:cubicBezTo>
                <a:cubicBezTo>
                  <a:pt x="3281758" y="2804226"/>
                  <a:pt x="3304137" y="2817912"/>
                  <a:pt x="3314830" y="2830600"/>
                </a:cubicBezTo>
                <a:cubicBezTo>
                  <a:pt x="3326517" y="2831598"/>
                  <a:pt x="3348899" y="2845282"/>
                  <a:pt x="3360588" y="2846280"/>
                </a:cubicBezTo>
                <a:cubicBezTo>
                  <a:pt x="3382970" y="2859967"/>
                  <a:pt x="3416042" y="2886342"/>
                  <a:pt x="3438422" y="2900026"/>
                </a:cubicBezTo>
                <a:cubicBezTo>
                  <a:pt x="3437423" y="2911718"/>
                  <a:pt x="3437423" y="2911718"/>
                  <a:pt x="3437423" y="2911718"/>
                </a:cubicBezTo>
                <a:cubicBezTo>
                  <a:pt x="3449116" y="2912715"/>
                  <a:pt x="3449116" y="2912715"/>
                  <a:pt x="3460803" y="2913712"/>
                </a:cubicBezTo>
                <a:cubicBezTo>
                  <a:pt x="3471496" y="2926401"/>
                  <a:pt x="3472492" y="2914711"/>
                  <a:pt x="3472492" y="2914711"/>
                </a:cubicBezTo>
                <a:cubicBezTo>
                  <a:pt x="3461801" y="2902025"/>
                  <a:pt x="3461801" y="2902025"/>
                  <a:pt x="3461801" y="2902025"/>
                </a:cubicBezTo>
                <a:cubicBezTo>
                  <a:pt x="3484184" y="2915709"/>
                  <a:pt x="3516258" y="2953774"/>
                  <a:pt x="3540634" y="2944077"/>
                </a:cubicBezTo>
                <a:cubicBezTo>
                  <a:pt x="3539636" y="2955768"/>
                  <a:pt x="3539636" y="2955768"/>
                  <a:pt x="3551327" y="2956766"/>
                </a:cubicBezTo>
                <a:cubicBezTo>
                  <a:pt x="3562016" y="2969453"/>
                  <a:pt x="3563014" y="2957766"/>
                  <a:pt x="3563014" y="2957766"/>
                </a:cubicBezTo>
                <a:cubicBezTo>
                  <a:pt x="3596086" y="2984141"/>
                  <a:pt x="3633150" y="2963752"/>
                  <a:pt x="3642844" y="2988131"/>
                </a:cubicBezTo>
                <a:cubicBezTo>
                  <a:pt x="3631154" y="2987132"/>
                  <a:pt x="3631154" y="2987132"/>
                  <a:pt x="3631154" y="2987132"/>
                </a:cubicBezTo>
                <a:cubicBezTo>
                  <a:pt x="3608774" y="2973446"/>
                  <a:pt x="3597085" y="2972448"/>
                  <a:pt x="3596086" y="2984141"/>
                </a:cubicBezTo>
                <a:cubicBezTo>
                  <a:pt x="3596086" y="2984141"/>
                  <a:pt x="3606778" y="2996827"/>
                  <a:pt x="3618468" y="2997822"/>
                </a:cubicBezTo>
                <a:cubicBezTo>
                  <a:pt x="3629158" y="3010510"/>
                  <a:pt x="3629158" y="3010510"/>
                  <a:pt x="3629158" y="3010510"/>
                </a:cubicBezTo>
                <a:cubicBezTo>
                  <a:pt x="3627164" y="3033888"/>
                  <a:pt x="3593092" y="3019207"/>
                  <a:pt x="3583398" y="2994827"/>
                </a:cubicBezTo>
                <a:cubicBezTo>
                  <a:pt x="3593092" y="3019207"/>
                  <a:pt x="3535644" y="3002526"/>
                  <a:pt x="3569714" y="3017210"/>
                </a:cubicBezTo>
                <a:cubicBezTo>
                  <a:pt x="3595088" y="2995826"/>
                  <a:pt x="3600789" y="3066962"/>
                  <a:pt x="3648546" y="3059266"/>
                </a:cubicBezTo>
                <a:cubicBezTo>
                  <a:pt x="3659238" y="3071953"/>
                  <a:pt x="3659238" y="3071953"/>
                  <a:pt x="3659238" y="3071953"/>
                </a:cubicBezTo>
                <a:cubicBezTo>
                  <a:pt x="3659238" y="3071953"/>
                  <a:pt x="3670926" y="3072951"/>
                  <a:pt x="3670926" y="3072951"/>
                </a:cubicBezTo>
                <a:cubicBezTo>
                  <a:pt x="3681620" y="3085638"/>
                  <a:pt x="3682616" y="3073949"/>
                  <a:pt x="3682616" y="3073949"/>
                </a:cubicBezTo>
                <a:cubicBezTo>
                  <a:pt x="3670926" y="3072951"/>
                  <a:pt x="3671927" y="3061262"/>
                  <a:pt x="3671927" y="3061262"/>
                </a:cubicBezTo>
                <a:cubicBezTo>
                  <a:pt x="3683614" y="3062260"/>
                  <a:pt x="3705994" y="3075945"/>
                  <a:pt x="3706992" y="3064256"/>
                </a:cubicBezTo>
                <a:cubicBezTo>
                  <a:pt x="3696300" y="3051567"/>
                  <a:pt x="3718683" y="3065254"/>
                  <a:pt x="3719683" y="3053564"/>
                </a:cubicBezTo>
                <a:cubicBezTo>
                  <a:pt x="3697298" y="3039880"/>
                  <a:pt x="3685611" y="3038879"/>
                  <a:pt x="3663231" y="3025195"/>
                </a:cubicBezTo>
                <a:cubicBezTo>
                  <a:pt x="3674918" y="3026193"/>
                  <a:pt x="3674918" y="3026193"/>
                  <a:pt x="3674918" y="3026193"/>
                </a:cubicBezTo>
                <a:cubicBezTo>
                  <a:pt x="3686609" y="3027191"/>
                  <a:pt x="3698299" y="3028190"/>
                  <a:pt x="3699294" y="3016499"/>
                </a:cubicBezTo>
                <a:lnTo>
                  <a:pt x="3680003" y="3004702"/>
                </a:lnTo>
                <a:lnTo>
                  <a:pt x="3701505" y="3007858"/>
                </a:lnTo>
                <a:cubicBezTo>
                  <a:pt x="3717079" y="3015075"/>
                  <a:pt x="3733866" y="3025338"/>
                  <a:pt x="3756745" y="3033180"/>
                </a:cubicBezTo>
                <a:cubicBezTo>
                  <a:pt x="3690601" y="2980433"/>
                  <a:pt x="3769431" y="3022488"/>
                  <a:pt x="3794810" y="3001106"/>
                </a:cubicBezTo>
                <a:cubicBezTo>
                  <a:pt x="3805500" y="3013792"/>
                  <a:pt x="3782122" y="3011799"/>
                  <a:pt x="3782122" y="3011799"/>
                </a:cubicBezTo>
                <a:cubicBezTo>
                  <a:pt x="3781121" y="3023486"/>
                  <a:pt x="3781121" y="3023486"/>
                  <a:pt x="3781121" y="3023486"/>
                </a:cubicBezTo>
                <a:cubicBezTo>
                  <a:pt x="3769431" y="3022488"/>
                  <a:pt x="3769431" y="3022488"/>
                  <a:pt x="3780122" y="3035176"/>
                </a:cubicBezTo>
                <a:cubicBezTo>
                  <a:pt x="3780122" y="3035176"/>
                  <a:pt x="3791816" y="3036175"/>
                  <a:pt x="3803503" y="3037175"/>
                </a:cubicBezTo>
                <a:cubicBezTo>
                  <a:pt x="3815191" y="3038173"/>
                  <a:pt x="3815191" y="3038173"/>
                  <a:pt x="3815191" y="3038173"/>
                </a:cubicBezTo>
                <a:cubicBezTo>
                  <a:pt x="3825885" y="3050859"/>
                  <a:pt x="3813198" y="3061549"/>
                  <a:pt x="3836576" y="3063545"/>
                </a:cubicBezTo>
                <a:cubicBezTo>
                  <a:pt x="3824885" y="3062547"/>
                  <a:pt x="3824885" y="3062547"/>
                  <a:pt x="3813198" y="3061549"/>
                </a:cubicBezTo>
                <a:cubicBezTo>
                  <a:pt x="3801507" y="3060551"/>
                  <a:pt x="3800511" y="3072243"/>
                  <a:pt x="3812196" y="3073241"/>
                </a:cubicBezTo>
                <a:cubicBezTo>
                  <a:pt x="3811198" y="3084928"/>
                  <a:pt x="3822891" y="3085930"/>
                  <a:pt x="3834579" y="3086925"/>
                </a:cubicBezTo>
                <a:cubicBezTo>
                  <a:pt x="3846267" y="3087923"/>
                  <a:pt x="3846267" y="3087923"/>
                  <a:pt x="3857959" y="3088921"/>
                </a:cubicBezTo>
                <a:cubicBezTo>
                  <a:pt x="3881335" y="3090917"/>
                  <a:pt x="3905716" y="3081224"/>
                  <a:pt x="3883331" y="3067539"/>
                </a:cubicBezTo>
                <a:cubicBezTo>
                  <a:pt x="3895022" y="3068535"/>
                  <a:pt x="3895022" y="3068535"/>
                  <a:pt x="3896020" y="3056845"/>
                </a:cubicBezTo>
                <a:cubicBezTo>
                  <a:pt x="3896020" y="3056845"/>
                  <a:pt x="3896020" y="3056845"/>
                  <a:pt x="3885328" y="3044159"/>
                </a:cubicBezTo>
                <a:cubicBezTo>
                  <a:pt x="3897020" y="3045160"/>
                  <a:pt x="3919400" y="3058844"/>
                  <a:pt x="3942778" y="3060837"/>
                </a:cubicBezTo>
                <a:cubicBezTo>
                  <a:pt x="3919400" y="3058844"/>
                  <a:pt x="3897020" y="3045160"/>
                  <a:pt x="3907710" y="3057843"/>
                </a:cubicBezTo>
                <a:cubicBezTo>
                  <a:pt x="3917402" y="3082222"/>
                  <a:pt x="3942778" y="3060837"/>
                  <a:pt x="3952472" y="3085216"/>
                </a:cubicBezTo>
                <a:cubicBezTo>
                  <a:pt x="3951476" y="3096909"/>
                  <a:pt x="3951476" y="3096909"/>
                  <a:pt x="3951476" y="3096909"/>
                </a:cubicBezTo>
                <a:cubicBezTo>
                  <a:pt x="3951476" y="3096909"/>
                  <a:pt x="3951476" y="3096909"/>
                  <a:pt x="3963161" y="3097904"/>
                </a:cubicBezTo>
                <a:cubicBezTo>
                  <a:pt x="3963161" y="3097904"/>
                  <a:pt x="3963161" y="3097904"/>
                  <a:pt x="3974852" y="3098902"/>
                </a:cubicBezTo>
                <a:cubicBezTo>
                  <a:pt x="3975850" y="3087213"/>
                  <a:pt x="3975850" y="3087213"/>
                  <a:pt x="3975850" y="3087213"/>
                </a:cubicBezTo>
                <a:cubicBezTo>
                  <a:pt x="3986544" y="3099900"/>
                  <a:pt x="3986544" y="3099900"/>
                  <a:pt x="3997232" y="3112587"/>
                </a:cubicBezTo>
                <a:cubicBezTo>
                  <a:pt x="4021613" y="3102895"/>
                  <a:pt x="4043993" y="3116579"/>
                  <a:pt x="4067368" y="3118575"/>
                </a:cubicBezTo>
                <a:cubicBezTo>
                  <a:pt x="4055680" y="3117579"/>
                  <a:pt x="4043993" y="3116579"/>
                  <a:pt x="4043993" y="3116579"/>
                </a:cubicBezTo>
                <a:cubicBezTo>
                  <a:pt x="4089750" y="3132261"/>
                  <a:pt x="4079061" y="3119574"/>
                  <a:pt x="4112130" y="3145948"/>
                </a:cubicBezTo>
                <a:cubicBezTo>
                  <a:pt x="4100442" y="3144950"/>
                  <a:pt x="4099444" y="3156640"/>
                  <a:pt x="4099444" y="3156640"/>
                </a:cubicBezTo>
                <a:cubicBezTo>
                  <a:pt x="4099444" y="3156640"/>
                  <a:pt x="4111135" y="3157638"/>
                  <a:pt x="4111135" y="3157638"/>
                </a:cubicBezTo>
                <a:cubicBezTo>
                  <a:pt x="4110134" y="3169326"/>
                  <a:pt x="4110134" y="3169326"/>
                  <a:pt x="4110134" y="3169326"/>
                </a:cubicBezTo>
                <a:cubicBezTo>
                  <a:pt x="4041993" y="3139959"/>
                  <a:pt x="4098447" y="3168328"/>
                  <a:pt x="4097450" y="3180018"/>
                </a:cubicBezTo>
                <a:cubicBezTo>
                  <a:pt x="4063375" y="3165333"/>
                  <a:pt x="4029306" y="3150651"/>
                  <a:pt x="3994237" y="3147657"/>
                </a:cubicBezTo>
                <a:cubicBezTo>
                  <a:pt x="3995236" y="3135967"/>
                  <a:pt x="3995236" y="3135967"/>
                  <a:pt x="3995236" y="3135967"/>
                </a:cubicBezTo>
                <a:cubicBezTo>
                  <a:pt x="3972858" y="3122280"/>
                  <a:pt x="3961165" y="3121282"/>
                  <a:pt x="3949478" y="3120284"/>
                </a:cubicBezTo>
                <a:cubicBezTo>
                  <a:pt x="3971858" y="3133970"/>
                  <a:pt x="3983548" y="3134969"/>
                  <a:pt x="3982552" y="3146659"/>
                </a:cubicBezTo>
                <a:cubicBezTo>
                  <a:pt x="3948480" y="3131974"/>
                  <a:pt x="3947483" y="3143665"/>
                  <a:pt x="3925102" y="3129978"/>
                </a:cubicBezTo>
                <a:cubicBezTo>
                  <a:pt x="3925102" y="3129978"/>
                  <a:pt x="3913409" y="3128980"/>
                  <a:pt x="3914407" y="3117289"/>
                </a:cubicBezTo>
                <a:cubicBezTo>
                  <a:pt x="3902722" y="3116292"/>
                  <a:pt x="3902722" y="3116292"/>
                  <a:pt x="3902722" y="3116292"/>
                </a:cubicBezTo>
                <a:cubicBezTo>
                  <a:pt x="3891030" y="3115293"/>
                  <a:pt x="3879339" y="3114295"/>
                  <a:pt x="3890033" y="3126984"/>
                </a:cubicBezTo>
                <a:cubicBezTo>
                  <a:pt x="3900723" y="3139672"/>
                  <a:pt x="3900723" y="3139672"/>
                  <a:pt x="3900723" y="3139672"/>
                </a:cubicBezTo>
                <a:cubicBezTo>
                  <a:pt x="3899725" y="3151358"/>
                  <a:pt x="3911415" y="3152358"/>
                  <a:pt x="3923103" y="3153356"/>
                </a:cubicBezTo>
                <a:cubicBezTo>
                  <a:pt x="3934793" y="3154354"/>
                  <a:pt x="3934793" y="3154354"/>
                  <a:pt x="3934793" y="3154354"/>
                </a:cubicBezTo>
                <a:cubicBezTo>
                  <a:pt x="3935791" y="3142667"/>
                  <a:pt x="3935791" y="3142667"/>
                  <a:pt x="3935791" y="3142667"/>
                </a:cubicBezTo>
                <a:cubicBezTo>
                  <a:pt x="3970859" y="3145661"/>
                  <a:pt x="4049694" y="3187716"/>
                  <a:pt x="4096450" y="3191709"/>
                </a:cubicBezTo>
                <a:cubicBezTo>
                  <a:pt x="4107143" y="3204394"/>
                  <a:pt x="4107143" y="3204394"/>
                  <a:pt x="4107143" y="3204394"/>
                </a:cubicBezTo>
                <a:cubicBezTo>
                  <a:pt x="4107143" y="3204394"/>
                  <a:pt x="4107143" y="3204394"/>
                  <a:pt x="4118830" y="3205389"/>
                </a:cubicBezTo>
                <a:cubicBezTo>
                  <a:pt x="4118830" y="3205389"/>
                  <a:pt x="4130521" y="3206390"/>
                  <a:pt x="4130521" y="3206390"/>
                </a:cubicBezTo>
                <a:cubicBezTo>
                  <a:pt x="4153899" y="3208386"/>
                  <a:pt x="4187968" y="3223071"/>
                  <a:pt x="4198659" y="3235760"/>
                </a:cubicBezTo>
                <a:cubicBezTo>
                  <a:pt x="4199661" y="3224070"/>
                  <a:pt x="4199661" y="3224070"/>
                  <a:pt x="4199661" y="3224070"/>
                </a:cubicBezTo>
                <a:cubicBezTo>
                  <a:pt x="4210346" y="3236758"/>
                  <a:pt x="4210346" y="3236758"/>
                  <a:pt x="4210346" y="3236758"/>
                </a:cubicBezTo>
                <a:cubicBezTo>
                  <a:pt x="4210346" y="3236758"/>
                  <a:pt x="4221040" y="3249445"/>
                  <a:pt x="4232733" y="3250444"/>
                </a:cubicBezTo>
                <a:cubicBezTo>
                  <a:pt x="4232733" y="3250444"/>
                  <a:pt x="4244421" y="3251442"/>
                  <a:pt x="4245421" y="3239753"/>
                </a:cubicBezTo>
                <a:cubicBezTo>
                  <a:pt x="4361312" y="3261423"/>
                  <a:pt x="4416767" y="3301482"/>
                  <a:pt x="4499592" y="3296778"/>
                </a:cubicBezTo>
                <a:cubicBezTo>
                  <a:pt x="4498594" y="3308469"/>
                  <a:pt x="4510281" y="3309466"/>
                  <a:pt x="4521972" y="3310464"/>
                </a:cubicBezTo>
                <a:cubicBezTo>
                  <a:pt x="4521972" y="3310464"/>
                  <a:pt x="4533663" y="3311463"/>
                  <a:pt x="4533663" y="3311463"/>
                </a:cubicBezTo>
                <a:cubicBezTo>
                  <a:pt x="4534660" y="3299772"/>
                  <a:pt x="4534660" y="3299772"/>
                  <a:pt x="4534660" y="3299772"/>
                </a:cubicBezTo>
                <a:cubicBezTo>
                  <a:pt x="4544355" y="3324149"/>
                  <a:pt x="4579422" y="3327143"/>
                  <a:pt x="4602799" y="3329139"/>
                </a:cubicBezTo>
                <a:cubicBezTo>
                  <a:pt x="4602799" y="3329139"/>
                  <a:pt x="4614489" y="3330137"/>
                  <a:pt x="4614489" y="3330137"/>
                </a:cubicBezTo>
                <a:cubicBezTo>
                  <a:pt x="4625180" y="3342826"/>
                  <a:pt x="4625180" y="3342826"/>
                  <a:pt x="4637868" y="3332133"/>
                </a:cubicBezTo>
                <a:cubicBezTo>
                  <a:pt x="4649559" y="3333131"/>
                  <a:pt x="4649559" y="3333131"/>
                  <a:pt x="4649559" y="3333131"/>
                </a:cubicBezTo>
                <a:cubicBezTo>
                  <a:pt x="4649559" y="3333131"/>
                  <a:pt x="4648562" y="3344822"/>
                  <a:pt x="4660247" y="3345820"/>
                </a:cubicBezTo>
                <a:cubicBezTo>
                  <a:pt x="4660247" y="3345820"/>
                  <a:pt x="4660247" y="3345820"/>
                  <a:pt x="4671939" y="3346816"/>
                </a:cubicBezTo>
                <a:cubicBezTo>
                  <a:pt x="4696320" y="3337124"/>
                  <a:pt x="4740079" y="3376188"/>
                  <a:pt x="4742075" y="3352807"/>
                </a:cubicBezTo>
                <a:cubicBezTo>
                  <a:pt x="4742075" y="3352807"/>
                  <a:pt x="4742075" y="3352807"/>
                  <a:pt x="4753768" y="3353805"/>
                </a:cubicBezTo>
                <a:cubicBezTo>
                  <a:pt x="4765455" y="3354803"/>
                  <a:pt x="4777143" y="3355801"/>
                  <a:pt x="4777143" y="3355801"/>
                </a:cubicBezTo>
                <a:cubicBezTo>
                  <a:pt x="4777143" y="3355801"/>
                  <a:pt x="4788833" y="3356799"/>
                  <a:pt x="4788833" y="3356799"/>
                </a:cubicBezTo>
                <a:cubicBezTo>
                  <a:pt x="4798529" y="3381178"/>
                  <a:pt x="4847284" y="3361790"/>
                  <a:pt x="4870661" y="3363786"/>
                </a:cubicBezTo>
                <a:cubicBezTo>
                  <a:pt x="4905728" y="3366780"/>
                  <a:pt x="4880354" y="3388165"/>
                  <a:pt x="4915422" y="3391156"/>
                </a:cubicBezTo>
                <a:cubicBezTo>
                  <a:pt x="4915422" y="3391156"/>
                  <a:pt x="4927112" y="3392158"/>
                  <a:pt x="4926111" y="3403845"/>
                </a:cubicBezTo>
                <a:cubicBezTo>
                  <a:pt x="4926111" y="3403845"/>
                  <a:pt x="4937801" y="3404843"/>
                  <a:pt x="4937801" y="3404843"/>
                </a:cubicBezTo>
                <a:cubicBezTo>
                  <a:pt x="4949493" y="3405841"/>
                  <a:pt x="4949493" y="3405841"/>
                  <a:pt x="4938800" y="3393155"/>
                </a:cubicBezTo>
                <a:cubicBezTo>
                  <a:pt x="4938800" y="3393155"/>
                  <a:pt x="4938800" y="3393155"/>
                  <a:pt x="4927112" y="3392158"/>
                </a:cubicBezTo>
                <a:cubicBezTo>
                  <a:pt x="4951488" y="3382463"/>
                  <a:pt x="4973868" y="3396150"/>
                  <a:pt x="4974865" y="3384459"/>
                </a:cubicBezTo>
                <a:cubicBezTo>
                  <a:pt x="5008937" y="3399141"/>
                  <a:pt x="4973868" y="3396150"/>
                  <a:pt x="4972871" y="3407837"/>
                </a:cubicBezTo>
                <a:lnTo>
                  <a:pt x="4960956" y="3417880"/>
                </a:lnTo>
                <a:lnTo>
                  <a:pt x="4896129" y="3408092"/>
                </a:lnTo>
                <a:cubicBezTo>
                  <a:pt x="4829968" y="3400787"/>
                  <a:pt x="4787764" y="3403808"/>
                  <a:pt x="4726394" y="3398565"/>
                </a:cubicBezTo>
                <a:cubicBezTo>
                  <a:pt x="4726394" y="3398565"/>
                  <a:pt x="4727395" y="3386877"/>
                  <a:pt x="4715704" y="3385876"/>
                </a:cubicBezTo>
                <a:cubicBezTo>
                  <a:pt x="4715704" y="3385876"/>
                  <a:pt x="4704013" y="3384881"/>
                  <a:pt x="4704013" y="3384881"/>
                </a:cubicBezTo>
                <a:cubicBezTo>
                  <a:pt x="4668944" y="3381886"/>
                  <a:pt x="4657257" y="3380888"/>
                  <a:pt x="4644570" y="3391581"/>
                </a:cubicBezTo>
                <a:cubicBezTo>
                  <a:pt x="4691326" y="3395573"/>
                  <a:pt x="4691326" y="3395573"/>
                  <a:pt x="4691326" y="3395573"/>
                </a:cubicBezTo>
                <a:cubicBezTo>
                  <a:pt x="4691326" y="3395573"/>
                  <a:pt x="4679638" y="3394575"/>
                  <a:pt x="4678639" y="3406266"/>
                </a:cubicBezTo>
                <a:cubicBezTo>
                  <a:pt x="4678639" y="3406266"/>
                  <a:pt x="4690329" y="3407264"/>
                  <a:pt x="4690329" y="3407264"/>
                </a:cubicBezTo>
                <a:cubicBezTo>
                  <a:pt x="4702018" y="3408262"/>
                  <a:pt x="4702018" y="3408262"/>
                  <a:pt x="4702018" y="3408262"/>
                </a:cubicBezTo>
                <a:cubicBezTo>
                  <a:pt x="4713707" y="3409260"/>
                  <a:pt x="4713707" y="3409260"/>
                  <a:pt x="4713707" y="3409260"/>
                </a:cubicBezTo>
                <a:cubicBezTo>
                  <a:pt x="4735089" y="3434631"/>
                  <a:pt x="4744782" y="3459012"/>
                  <a:pt x="4825611" y="3477686"/>
                </a:cubicBezTo>
                <a:cubicBezTo>
                  <a:pt x="4880067" y="3529436"/>
                  <a:pt x="4993964" y="3574487"/>
                  <a:pt x="5073795" y="3604850"/>
                </a:cubicBezTo>
                <a:cubicBezTo>
                  <a:pt x="5085486" y="3605848"/>
                  <a:pt x="5084487" y="3617537"/>
                  <a:pt x="5084487" y="3617537"/>
                </a:cubicBezTo>
                <a:cubicBezTo>
                  <a:pt x="5084487" y="3617537"/>
                  <a:pt x="5083490" y="3629228"/>
                  <a:pt x="5095177" y="3630226"/>
                </a:cubicBezTo>
                <a:cubicBezTo>
                  <a:pt x="5095177" y="3630226"/>
                  <a:pt x="5083490" y="3629228"/>
                  <a:pt x="5082491" y="3640918"/>
                </a:cubicBezTo>
                <a:cubicBezTo>
                  <a:pt x="5105870" y="3642914"/>
                  <a:pt x="5117561" y="3643913"/>
                  <a:pt x="5117561" y="3643913"/>
                </a:cubicBezTo>
                <a:cubicBezTo>
                  <a:pt x="5185699" y="3673282"/>
                  <a:pt x="5278219" y="3692955"/>
                  <a:pt x="5335665" y="3709635"/>
                </a:cubicBezTo>
                <a:cubicBezTo>
                  <a:pt x="5346359" y="3722321"/>
                  <a:pt x="5322978" y="3720325"/>
                  <a:pt x="5311289" y="3719327"/>
                </a:cubicBezTo>
                <a:cubicBezTo>
                  <a:pt x="5345360" y="3734012"/>
                  <a:pt x="5483637" y="3769369"/>
                  <a:pt x="5445574" y="3801443"/>
                </a:cubicBezTo>
                <a:cubicBezTo>
                  <a:pt x="5422197" y="3799447"/>
                  <a:pt x="5422197" y="3799447"/>
                  <a:pt x="5422197" y="3799447"/>
                </a:cubicBezTo>
                <a:cubicBezTo>
                  <a:pt x="5410508" y="3798449"/>
                  <a:pt x="5410508" y="3798449"/>
                  <a:pt x="5410508" y="3798449"/>
                </a:cubicBezTo>
                <a:cubicBezTo>
                  <a:pt x="5410508" y="3798449"/>
                  <a:pt x="5409507" y="3810136"/>
                  <a:pt x="5421197" y="3811132"/>
                </a:cubicBezTo>
                <a:cubicBezTo>
                  <a:pt x="5444577" y="3813130"/>
                  <a:pt x="5444577" y="3813130"/>
                  <a:pt x="5444577" y="3813130"/>
                </a:cubicBezTo>
                <a:cubicBezTo>
                  <a:pt x="5396821" y="3820825"/>
                  <a:pt x="5327682" y="3803150"/>
                  <a:pt x="5257543" y="3797161"/>
                </a:cubicBezTo>
                <a:cubicBezTo>
                  <a:pt x="5194106" y="3850619"/>
                  <a:pt x="5388834" y="3914345"/>
                  <a:pt x="5551489" y="3940009"/>
                </a:cubicBezTo>
                <a:cubicBezTo>
                  <a:pt x="5562182" y="3952698"/>
                  <a:pt x="5549494" y="3963389"/>
                  <a:pt x="5582565" y="3989756"/>
                </a:cubicBezTo>
                <a:cubicBezTo>
                  <a:pt x="5548496" y="3975078"/>
                  <a:pt x="5547497" y="3986765"/>
                  <a:pt x="5546502" y="3998456"/>
                </a:cubicBezTo>
                <a:cubicBezTo>
                  <a:pt x="5452982" y="3990470"/>
                  <a:pt x="5360468" y="3970795"/>
                  <a:pt x="5266950" y="3962810"/>
                </a:cubicBezTo>
                <a:cubicBezTo>
                  <a:pt x="5208503" y="3957820"/>
                  <a:pt x="5264954" y="3986190"/>
                  <a:pt x="5216200" y="4005579"/>
                </a:cubicBezTo>
                <a:cubicBezTo>
                  <a:pt x="5158752" y="3988898"/>
                  <a:pt x="5134374" y="3998592"/>
                  <a:pt x="5065237" y="3980913"/>
                </a:cubicBezTo>
                <a:cubicBezTo>
                  <a:pt x="5064236" y="3992603"/>
                  <a:pt x="5086618" y="4006287"/>
                  <a:pt x="5133379" y="4010283"/>
                </a:cubicBezTo>
                <a:cubicBezTo>
                  <a:pt x="5109996" y="4008286"/>
                  <a:pt x="5085619" y="4017977"/>
                  <a:pt x="5039861" y="4002298"/>
                </a:cubicBezTo>
                <a:cubicBezTo>
                  <a:pt x="5062242" y="4015981"/>
                  <a:pt x="5049555" y="4026674"/>
                  <a:pt x="5083626" y="4041356"/>
                </a:cubicBezTo>
                <a:cubicBezTo>
                  <a:pt x="4886899" y="4001007"/>
                  <a:pt x="4690176" y="3960664"/>
                  <a:pt x="4494451" y="3908626"/>
                </a:cubicBezTo>
                <a:cubicBezTo>
                  <a:pt x="4471067" y="3906629"/>
                  <a:pt x="4447690" y="3904633"/>
                  <a:pt x="4437001" y="3891945"/>
                </a:cubicBezTo>
                <a:cubicBezTo>
                  <a:pt x="2547660" y="3386213"/>
                  <a:pt x="1011714" y="2110015"/>
                  <a:pt x="131489" y="442850"/>
                </a:cubicBezTo>
                <a:lnTo>
                  <a:pt x="0" y="1738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98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31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>
            <a:extLst>
              <a:ext uri="{FF2B5EF4-FFF2-40B4-BE49-F238E27FC236}">
                <a16:creationId xmlns:a16="http://schemas.microsoft.com/office/drawing/2014/main" id="{0AFA99AD-D35F-4418-98FF-CA520403B2D0}"/>
              </a:ext>
            </a:extLst>
          </p:cNvPr>
          <p:cNvGrpSpPr/>
          <p:nvPr userDrawn="1"/>
        </p:nvGrpSpPr>
        <p:grpSpPr>
          <a:xfrm>
            <a:off x="0" y="2937758"/>
            <a:ext cx="12606684" cy="5825430"/>
            <a:chOff x="0" y="1992982"/>
            <a:chExt cx="3096864" cy="3380234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E7D35953-4882-49E3-807E-96F28A8F2B31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7593638B-68D6-4B72-9FCD-83673AB26AA9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2C5F692C-74F3-42E1-86DC-CDC0F8DFAE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F954288A-9D50-4530-95D6-ABDF08725B95}"/>
              </a:ext>
            </a:extLst>
          </p:cNvPr>
          <p:cNvGrpSpPr/>
          <p:nvPr userDrawn="1"/>
        </p:nvGrpSpPr>
        <p:grpSpPr>
          <a:xfrm>
            <a:off x="13486563" y="2270151"/>
            <a:ext cx="3870459" cy="6983349"/>
            <a:chOff x="4789978" y="1099366"/>
            <a:chExt cx="2580306" cy="4655566"/>
          </a:xfrm>
        </p:grpSpPr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64EDFE9F-99F0-46BC-880A-3EDE90464B2A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AE9C79C3-C590-4807-A778-F24F52BD5CC8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F482C4CB-F5F8-4BC8-BBE9-C6775340BBCF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138A2622-4B62-461A-A7D6-B5FAC4D984EA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76FF8E8A-4546-4A50-A26B-6A2A4FCA3C2F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AC286B52-0D0D-43F1-B883-5A812933491F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DD39BB60-012C-431E-9806-DCE5531A3549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7FD7D962-3B28-4E9C-A48B-31CF006DB867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C769564A-7249-4128-9FDA-0D09B1D2D626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760BFF90-294E-43B0-B015-DE0DD6A5C0D6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Graphic 2">
              <a:extLst>
                <a:ext uri="{FF2B5EF4-FFF2-40B4-BE49-F238E27FC236}">
                  <a16:creationId xmlns:a16="http://schemas.microsoft.com/office/drawing/2014/main" id="{F1E61D69-0ADA-41F4-9784-1CF331EA377A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80005047-A347-4A7C-9D5F-9172FE6BE1E5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7E8D5870-A57F-4C95-9065-8FE7BE073BB7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1E526551-720F-47B8-ABE1-E287BA9923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7">
                <a:extLst>
                  <a:ext uri="{FF2B5EF4-FFF2-40B4-BE49-F238E27FC236}">
                    <a16:creationId xmlns:a16="http://schemas.microsoft.com/office/drawing/2014/main" id="{89D1704A-EE92-4D2C-AC7B-E634E36ED1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8">
                <a:extLst>
                  <a:ext uri="{FF2B5EF4-FFF2-40B4-BE49-F238E27FC236}">
                    <a16:creationId xmlns:a16="http://schemas.microsoft.com/office/drawing/2014/main" id="{473C296F-17A7-43B2-93B7-0369C7F1CA1A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9">
                <a:extLst>
                  <a:ext uri="{FF2B5EF4-FFF2-40B4-BE49-F238E27FC236}">
                    <a16:creationId xmlns:a16="http://schemas.microsoft.com/office/drawing/2014/main" id="{CFB5E417-64BD-44DF-9C99-AA4DCFAEEB65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id="{28877C43-F2E4-4524-87CA-E096D3079E15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B4B7A2EC-F402-4B96-84B7-BB3617488C8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614577" y="2444127"/>
            <a:ext cx="3576128" cy="6672089"/>
          </a:xfrm>
          <a:custGeom>
            <a:avLst/>
            <a:gdLst>
              <a:gd name="connsiteX0" fmla="*/ 256439 w 2384085"/>
              <a:gd name="connsiteY0" fmla="*/ 0 h 4448059"/>
              <a:gd name="connsiteX1" fmla="*/ 483496 w 2384085"/>
              <a:gd name="connsiteY1" fmla="*/ 0 h 4448059"/>
              <a:gd name="connsiteX2" fmla="*/ 505506 w 2384085"/>
              <a:gd name="connsiteY2" fmla="*/ 18839 h 4448059"/>
              <a:gd name="connsiteX3" fmla="*/ 675825 w 2384085"/>
              <a:gd name="connsiteY3" fmla="*/ 164616 h 4448059"/>
              <a:gd name="connsiteX4" fmla="*/ 1697576 w 2384085"/>
              <a:gd name="connsiteY4" fmla="*/ 164616 h 4448059"/>
              <a:gd name="connsiteX5" fmla="*/ 1867894 w 2384085"/>
              <a:gd name="connsiteY5" fmla="*/ 18839 h 4448059"/>
              <a:gd name="connsiteX6" fmla="*/ 1889905 w 2384085"/>
              <a:gd name="connsiteY6" fmla="*/ 0 h 4448059"/>
              <a:gd name="connsiteX7" fmla="*/ 2127646 w 2384085"/>
              <a:gd name="connsiteY7" fmla="*/ 0 h 4448059"/>
              <a:gd name="connsiteX8" fmla="*/ 2384085 w 2384085"/>
              <a:gd name="connsiteY8" fmla="*/ 219488 h 4448059"/>
              <a:gd name="connsiteX9" fmla="*/ 2384085 w 2384085"/>
              <a:gd name="connsiteY9" fmla="*/ 4228571 h 4448059"/>
              <a:gd name="connsiteX10" fmla="*/ 2127646 w 2384085"/>
              <a:gd name="connsiteY10" fmla="*/ 4448059 h 4448059"/>
              <a:gd name="connsiteX11" fmla="*/ 256439 w 2384085"/>
              <a:gd name="connsiteY11" fmla="*/ 4448059 h 4448059"/>
              <a:gd name="connsiteX12" fmla="*/ 0 w 2384085"/>
              <a:gd name="connsiteY12" fmla="*/ 4228571 h 4448059"/>
              <a:gd name="connsiteX13" fmla="*/ 0 w 2384085"/>
              <a:gd name="connsiteY13" fmla="*/ 219488 h 4448059"/>
              <a:gd name="connsiteX14" fmla="*/ 256439 w 2384085"/>
              <a:gd name="connsiteY14" fmla="*/ 0 h 444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84085" h="4448059">
                <a:moveTo>
                  <a:pt x="256439" y="0"/>
                </a:moveTo>
                <a:lnTo>
                  <a:pt x="483496" y="0"/>
                </a:lnTo>
                <a:cubicBezTo>
                  <a:pt x="495623" y="0"/>
                  <a:pt x="505506" y="8414"/>
                  <a:pt x="505506" y="18839"/>
                </a:cubicBezTo>
                <a:cubicBezTo>
                  <a:pt x="505506" y="99364"/>
                  <a:pt x="581797" y="164616"/>
                  <a:pt x="675825" y="164616"/>
                </a:cubicBezTo>
                <a:lnTo>
                  <a:pt x="1697576" y="164616"/>
                </a:lnTo>
                <a:cubicBezTo>
                  <a:pt x="1791657" y="164616"/>
                  <a:pt x="1867894" y="99318"/>
                  <a:pt x="1867894" y="18839"/>
                </a:cubicBezTo>
                <a:cubicBezTo>
                  <a:pt x="1867894" y="8460"/>
                  <a:pt x="1877724" y="0"/>
                  <a:pt x="1889905" y="0"/>
                </a:cubicBezTo>
                <a:lnTo>
                  <a:pt x="2127646" y="0"/>
                </a:lnTo>
                <a:cubicBezTo>
                  <a:pt x="2269275" y="0"/>
                  <a:pt x="2384085" y="98267"/>
                  <a:pt x="2384085" y="219488"/>
                </a:cubicBezTo>
                <a:lnTo>
                  <a:pt x="2384085" y="4228571"/>
                </a:lnTo>
                <a:cubicBezTo>
                  <a:pt x="2384085" y="4349792"/>
                  <a:pt x="2269275" y="4448059"/>
                  <a:pt x="2127646" y="4448059"/>
                </a:cubicBezTo>
                <a:lnTo>
                  <a:pt x="256439" y="4448059"/>
                </a:lnTo>
                <a:cubicBezTo>
                  <a:pt x="114810" y="4448059"/>
                  <a:pt x="0" y="4349792"/>
                  <a:pt x="0" y="4228571"/>
                </a:cubicBezTo>
                <a:lnTo>
                  <a:pt x="0" y="219488"/>
                </a:lnTo>
                <a:cubicBezTo>
                  <a:pt x="0" y="98267"/>
                  <a:pt x="114810" y="0"/>
                  <a:pt x="2564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  <a:lvl2pPr marL="685835" indent="0">
              <a:buNone/>
              <a:defRPr sz="4200"/>
            </a:lvl2pPr>
            <a:lvl3pPr marL="1371669" indent="0">
              <a:buNone/>
              <a:defRPr sz="3600"/>
            </a:lvl3pPr>
            <a:lvl4pPr marL="2057504" indent="0">
              <a:buNone/>
              <a:defRPr sz="3000"/>
            </a:lvl4pPr>
            <a:lvl5pPr marL="2743337" indent="0">
              <a:buNone/>
              <a:defRPr sz="3000"/>
            </a:lvl5pPr>
            <a:lvl6pPr marL="3429171" indent="0">
              <a:buNone/>
              <a:defRPr sz="3000"/>
            </a:lvl6pPr>
            <a:lvl7pPr marL="4115006" indent="0">
              <a:buNone/>
              <a:defRPr sz="3000"/>
            </a:lvl7pPr>
            <a:lvl8pPr marL="4800840" indent="0">
              <a:buNone/>
              <a:defRPr sz="3000"/>
            </a:lvl8pPr>
            <a:lvl9pPr marL="5486675" indent="0">
              <a:buNone/>
              <a:defRPr sz="3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218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59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633E59-3219-4B86-8E43-42C1B98813BA}"/>
              </a:ext>
            </a:extLst>
          </p:cNvPr>
          <p:cNvSpPr/>
          <p:nvPr userDrawn="1"/>
        </p:nvSpPr>
        <p:spPr>
          <a:xfrm>
            <a:off x="0" y="3380015"/>
            <a:ext cx="18288000" cy="3526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967A57E-6116-4651-9F51-121559D989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32857" y="2370909"/>
            <a:ext cx="14917725" cy="5545182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39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573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3777469A-D08E-4C75-9052-8CD284E36F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3999" y="0"/>
            <a:ext cx="9144002" cy="1028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D9D960-D0DA-4E93-BB12-0CC56256EC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228726" y="1393034"/>
            <a:ext cx="7915274" cy="750093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0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88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728FA8-287C-4240-992B-C198E442C8AD}"/>
              </a:ext>
            </a:extLst>
          </p:cNvPr>
          <p:cNvSpPr/>
          <p:nvPr userDrawn="1"/>
        </p:nvSpPr>
        <p:spPr>
          <a:xfrm>
            <a:off x="753703" y="1327466"/>
            <a:ext cx="16780598" cy="7632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EED018-9C1E-426B-9E21-66B792E09E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6662" y="1732904"/>
            <a:ext cx="4782447" cy="6821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6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604E727-5F81-419B-A42A-C89B4BB97E1D}"/>
              </a:ext>
            </a:extLst>
          </p:cNvPr>
          <p:cNvGrpSpPr/>
          <p:nvPr/>
        </p:nvGrpSpPr>
        <p:grpSpPr>
          <a:xfrm>
            <a:off x="99896" y="46253"/>
            <a:ext cx="18160469" cy="10193688"/>
            <a:chOff x="66597" y="30835"/>
            <a:chExt cx="12106979" cy="6795792"/>
          </a:xfrm>
        </p:grpSpPr>
        <p:sp>
          <p:nvSpPr>
            <p:cNvPr id="3" name="별: 꼭짓점 5개 2">
              <a:extLst>
                <a:ext uri="{FF2B5EF4-FFF2-40B4-BE49-F238E27FC236}">
                  <a16:creationId xmlns:a16="http://schemas.microsoft.com/office/drawing/2014/main" id="{74DF7B1B-0717-41C5-91DB-864A7C4036BF}"/>
                </a:ext>
              </a:extLst>
            </p:cNvPr>
            <p:cNvSpPr/>
            <p:nvPr/>
          </p:nvSpPr>
          <p:spPr>
            <a:xfrm rot="2703035">
              <a:off x="5794450" y="34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별: 꼭짓점 5개 3">
              <a:extLst>
                <a:ext uri="{FF2B5EF4-FFF2-40B4-BE49-F238E27FC236}">
                  <a16:creationId xmlns:a16="http://schemas.microsoft.com/office/drawing/2014/main" id="{07A3F591-F0F5-463E-9787-E75DC55E14FF}"/>
                </a:ext>
              </a:extLst>
            </p:cNvPr>
            <p:cNvSpPr/>
            <p:nvPr/>
          </p:nvSpPr>
          <p:spPr>
            <a:xfrm rot="2703035">
              <a:off x="6202677" y="443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5개 4">
              <a:extLst>
                <a:ext uri="{FF2B5EF4-FFF2-40B4-BE49-F238E27FC236}">
                  <a16:creationId xmlns:a16="http://schemas.microsoft.com/office/drawing/2014/main" id="{C8071143-8BEC-4A6F-BE77-32ADDD396E9F}"/>
                </a:ext>
              </a:extLst>
            </p:cNvPr>
            <p:cNvSpPr/>
            <p:nvPr/>
          </p:nvSpPr>
          <p:spPr>
            <a:xfrm rot="2703035">
              <a:off x="6610904" y="8525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5개 5">
              <a:extLst>
                <a:ext uri="{FF2B5EF4-FFF2-40B4-BE49-F238E27FC236}">
                  <a16:creationId xmlns:a16="http://schemas.microsoft.com/office/drawing/2014/main" id="{E819428A-BF86-4BE4-A3DE-8B5526331E24}"/>
                </a:ext>
              </a:extLst>
            </p:cNvPr>
            <p:cNvSpPr/>
            <p:nvPr/>
          </p:nvSpPr>
          <p:spPr>
            <a:xfrm rot="2703035">
              <a:off x="4977089" y="3406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5개 6">
              <a:extLst>
                <a:ext uri="{FF2B5EF4-FFF2-40B4-BE49-F238E27FC236}">
                  <a16:creationId xmlns:a16="http://schemas.microsoft.com/office/drawing/2014/main" id="{8DE2994E-C169-4199-8F18-371B7AA2B2E8}"/>
                </a:ext>
              </a:extLst>
            </p:cNvPr>
            <p:cNvSpPr/>
            <p:nvPr/>
          </p:nvSpPr>
          <p:spPr>
            <a:xfrm rot="2703035">
              <a:off x="5385317" y="443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5개 7">
              <a:extLst>
                <a:ext uri="{FF2B5EF4-FFF2-40B4-BE49-F238E27FC236}">
                  <a16:creationId xmlns:a16="http://schemas.microsoft.com/office/drawing/2014/main" id="{DFD130D8-D33C-4B02-B89A-DD68C0F05DE5}"/>
                </a:ext>
              </a:extLst>
            </p:cNvPr>
            <p:cNvSpPr/>
            <p:nvPr/>
          </p:nvSpPr>
          <p:spPr>
            <a:xfrm rot="2703035">
              <a:off x="5793544" y="851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5개 8">
              <a:extLst>
                <a:ext uri="{FF2B5EF4-FFF2-40B4-BE49-F238E27FC236}">
                  <a16:creationId xmlns:a16="http://schemas.microsoft.com/office/drawing/2014/main" id="{31BD5B72-47FF-4968-8630-7795E2D9D89F}"/>
                </a:ext>
              </a:extLst>
            </p:cNvPr>
            <p:cNvSpPr/>
            <p:nvPr/>
          </p:nvSpPr>
          <p:spPr>
            <a:xfrm rot="2703035">
              <a:off x="6201772" y="1260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5개 9">
              <a:extLst>
                <a:ext uri="{FF2B5EF4-FFF2-40B4-BE49-F238E27FC236}">
                  <a16:creationId xmlns:a16="http://schemas.microsoft.com/office/drawing/2014/main" id="{04F8785E-DFC8-49FC-A698-D77F2E6E978D}"/>
                </a:ext>
              </a:extLst>
            </p:cNvPr>
            <p:cNvSpPr/>
            <p:nvPr/>
          </p:nvSpPr>
          <p:spPr>
            <a:xfrm rot="2703035">
              <a:off x="4159730" y="33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5개 10">
              <a:extLst>
                <a:ext uri="{FF2B5EF4-FFF2-40B4-BE49-F238E27FC236}">
                  <a16:creationId xmlns:a16="http://schemas.microsoft.com/office/drawing/2014/main" id="{F89E5AE7-DFFE-464D-A3CB-B20A23DC5FA1}"/>
                </a:ext>
              </a:extLst>
            </p:cNvPr>
            <p:cNvSpPr/>
            <p:nvPr/>
          </p:nvSpPr>
          <p:spPr>
            <a:xfrm rot="2703035">
              <a:off x="4567957" y="442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2BA74A57-2A2C-4098-A805-D0C949B14B9E}"/>
                </a:ext>
              </a:extLst>
            </p:cNvPr>
            <p:cNvSpPr/>
            <p:nvPr/>
          </p:nvSpPr>
          <p:spPr>
            <a:xfrm rot="2703035">
              <a:off x="4976185" y="8514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57C3EB70-A5F2-45D0-B68F-47DE9768D89C}"/>
                </a:ext>
              </a:extLst>
            </p:cNvPr>
            <p:cNvSpPr/>
            <p:nvPr/>
          </p:nvSpPr>
          <p:spPr>
            <a:xfrm rot="2703035">
              <a:off x="5384412" y="1260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2FB4E266-8364-4F9F-8208-CD5C1A35E1F7}"/>
                </a:ext>
              </a:extLst>
            </p:cNvPr>
            <p:cNvSpPr/>
            <p:nvPr/>
          </p:nvSpPr>
          <p:spPr>
            <a:xfrm rot="2703035">
              <a:off x="5792639" y="1669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0A57873B-7246-4F0F-B7D5-646E58192CCA}"/>
                </a:ext>
              </a:extLst>
            </p:cNvPr>
            <p:cNvSpPr/>
            <p:nvPr/>
          </p:nvSpPr>
          <p:spPr>
            <a:xfrm rot="2703035">
              <a:off x="3342370" y="32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97B2491C-6796-48AE-BB02-3B8AA63C3B72}"/>
                </a:ext>
              </a:extLst>
            </p:cNvPr>
            <p:cNvSpPr/>
            <p:nvPr/>
          </p:nvSpPr>
          <p:spPr>
            <a:xfrm rot="2703035">
              <a:off x="3750597" y="441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00D0ED8A-859F-4741-9283-0FBF34E89417}"/>
                </a:ext>
              </a:extLst>
            </p:cNvPr>
            <p:cNvSpPr/>
            <p:nvPr/>
          </p:nvSpPr>
          <p:spPr>
            <a:xfrm rot="2703035">
              <a:off x="4158825" y="850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B8580538-BD55-4850-83B5-A0275FB5B42C}"/>
                </a:ext>
              </a:extLst>
            </p:cNvPr>
            <p:cNvSpPr/>
            <p:nvPr/>
          </p:nvSpPr>
          <p:spPr>
            <a:xfrm rot="2703035">
              <a:off x="4567052" y="1259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DFEE6410-6610-4AD4-ACD0-D612C9F5B135}"/>
                </a:ext>
              </a:extLst>
            </p:cNvPr>
            <p:cNvSpPr/>
            <p:nvPr/>
          </p:nvSpPr>
          <p:spPr>
            <a:xfrm rot="2703035">
              <a:off x="4975279" y="1668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AF3B0A5E-2AA5-48DD-A709-7AE8C273008F}"/>
                </a:ext>
              </a:extLst>
            </p:cNvPr>
            <p:cNvSpPr/>
            <p:nvPr/>
          </p:nvSpPr>
          <p:spPr>
            <a:xfrm rot="2703035">
              <a:off x="5383507" y="2077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1C7EA389-620E-44A6-AA3B-5100C9FA49F6}"/>
                </a:ext>
              </a:extLst>
            </p:cNvPr>
            <p:cNvSpPr/>
            <p:nvPr/>
          </p:nvSpPr>
          <p:spPr>
            <a:xfrm rot="2703035">
              <a:off x="2525011" y="3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25A77F41-0A14-4889-B96B-37332E5126BE}"/>
                </a:ext>
              </a:extLst>
            </p:cNvPr>
            <p:cNvSpPr/>
            <p:nvPr/>
          </p:nvSpPr>
          <p:spPr>
            <a:xfrm rot="2703035">
              <a:off x="2933238" y="44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CE1C09E4-349A-489B-90CD-A399AED98A1A}"/>
                </a:ext>
              </a:extLst>
            </p:cNvPr>
            <p:cNvSpPr/>
            <p:nvPr/>
          </p:nvSpPr>
          <p:spPr>
            <a:xfrm rot="2703035">
              <a:off x="3341465" y="85034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B1B2D423-22A3-4B1E-9FC3-DD71842114FD}"/>
                </a:ext>
              </a:extLst>
            </p:cNvPr>
            <p:cNvSpPr/>
            <p:nvPr/>
          </p:nvSpPr>
          <p:spPr>
            <a:xfrm rot="2703035">
              <a:off x="3749693" y="125929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A6E204C9-402F-48C2-B0AB-78692AFAB9BB}"/>
                </a:ext>
              </a:extLst>
            </p:cNvPr>
            <p:cNvSpPr/>
            <p:nvPr/>
          </p:nvSpPr>
          <p:spPr>
            <a:xfrm rot="2703035">
              <a:off x="4157920" y="166824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C09A1BDD-0AA5-4502-A276-9AD16FE6D27E}"/>
                </a:ext>
              </a:extLst>
            </p:cNvPr>
            <p:cNvSpPr/>
            <p:nvPr/>
          </p:nvSpPr>
          <p:spPr>
            <a:xfrm rot="2703035">
              <a:off x="4566147" y="2077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9FA9CC00-E046-4D27-AB62-38C33094963F}"/>
                </a:ext>
              </a:extLst>
            </p:cNvPr>
            <p:cNvSpPr/>
            <p:nvPr/>
          </p:nvSpPr>
          <p:spPr>
            <a:xfrm rot="2703035">
              <a:off x="4974375" y="2486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40B23C32-C664-4B6E-B8A0-52D5DC9730B8}"/>
                </a:ext>
              </a:extLst>
            </p:cNvPr>
            <p:cNvSpPr/>
            <p:nvPr/>
          </p:nvSpPr>
          <p:spPr>
            <a:xfrm rot="2703035">
              <a:off x="1707651" y="31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60BFC5D1-BB5B-4BBB-BB16-63EA2E10A18E}"/>
                </a:ext>
              </a:extLst>
            </p:cNvPr>
            <p:cNvSpPr/>
            <p:nvPr/>
          </p:nvSpPr>
          <p:spPr>
            <a:xfrm rot="2703035">
              <a:off x="2115878" y="440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9D5C959E-8DE2-40A2-BB81-694E0A08448B}"/>
                </a:ext>
              </a:extLst>
            </p:cNvPr>
            <p:cNvSpPr/>
            <p:nvPr/>
          </p:nvSpPr>
          <p:spPr>
            <a:xfrm rot="2703035">
              <a:off x="2524106" y="84981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AECEF320-F736-4708-95A9-193794F0E4DF}"/>
                </a:ext>
              </a:extLst>
            </p:cNvPr>
            <p:cNvSpPr/>
            <p:nvPr/>
          </p:nvSpPr>
          <p:spPr>
            <a:xfrm rot="2703035">
              <a:off x="2932333" y="125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A9D4D45B-5B90-4271-B022-F41432742664}"/>
                </a:ext>
              </a:extLst>
            </p:cNvPr>
            <p:cNvSpPr/>
            <p:nvPr/>
          </p:nvSpPr>
          <p:spPr>
            <a:xfrm rot="2703035">
              <a:off x="3340560" y="1667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id="{06D41718-3E43-4419-A7EE-98B2992BEDB6}"/>
                </a:ext>
              </a:extLst>
            </p:cNvPr>
            <p:cNvSpPr/>
            <p:nvPr/>
          </p:nvSpPr>
          <p:spPr>
            <a:xfrm rot="2703035">
              <a:off x="3748788" y="20766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CF58256B-FFF1-4650-BAE4-8618D53C0F08}"/>
                </a:ext>
              </a:extLst>
            </p:cNvPr>
            <p:cNvSpPr/>
            <p:nvPr/>
          </p:nvSpPr>
          <p:spPr>
            <a:xfrm rot="2703035">
              <a:off x="4157015" y="2485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F1BC8B5D-8881-42B8-ADB8-837F4111EF14}"/>
                </a:ext>
              </a:extLst>
            </p:cNvPr>
            <p:cNvSpPr/>
            <p:nvPr/>
          </p:nvSpPr>
          <p:spPr>
            <a:xfrm rot="2703035">
              <a:off x="4565242" y="2894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8A586F0A-D662-4CE6-9C08-F95906C0C126}"/>
                </a:ext>
              </a:extLst>
            </p:cNvPr>
            <p:cNvSpPr/>
            <p:nvPr/>
          </p:nvSpPr>
          <p:spPr>
            <a:xfrm rot="2703035">
              <a:off x="890291" y="31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0D5600C6-235E-481C-BD0A-736B9F863023}"/>
                </a:ext>
              </a:extLst>
            </p:cNvPr>
            <p:cNvSpPr/>
            <p:nvPr/>
          </p:nvSpPr>
          <p:spPr>
            <a:xfrm rot="2703035">
              <a:off x="1298519" y="44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EEFA167E-490D-4C64-B6CF-BF5354B78C54}"/>
                </a:ext>
              </a:extLst>
            </p:cNvPr>
            <p:cNvSpPr/>
            <p:nvPr/>
          </p:nvSpPr>
          <p:spPr>
            <a:xfrm rot="2703035">
              <a:off x="1706746" y="84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2207BAD2-4D4D-4D7D-A037-928F35ED5FBC}"/>
                </a:ext>
              </a:extLst>
            </p:cNvPr>
            <p:cNvSpPr/>
            <p:nvPr/>
          </p:nvSpPr>
          <p:spPr>
            <a:xfrm rot="2703035">
              <a:off x="2114974" y="1258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246A5375-0ADF-4158-A26A-F2B232F0D178}"/>
                </a:ext>
              </a:extLst>
            </p:cNvPr>
            <p:cNvSpPr/>
            <p:nvPr/>
          </p:nvSpPr>
          <p:spPr>
            <a:xfrm rot="2703035">
              <a:off x="2523201" y="1667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6863916A-9AB2-4547-AA9E-F69CF0D8FA3E}"/>
                </a:ext>
              </a:extLst>
            </p:cNvPr>
            <p:cNvSpPr/>
            <p:nvPr/>
          </p:nvSpPr>
          <p:spPr>
            <a:xfrm rot="2703035">
              <a:off x="2931428" y="20761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49E60F23-2831-46CF-9524-3E48F3FB7AE8}"/>
                </a:ext>
              </a:extLst>
            </p:cNvPr>
            <p:cNvSpPr/>
            <p:nvPr/>
          </p:nvSpPr>
          <p:spPr>
            <a:xfrm rot="2703035">
              <a:off x="3339656" y="2485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49523A0B-C628-4975-8F76-8511E3E39459}"/>
                </a:ext>
              </a:extLst>
            </p:cNvPr>
            <p:cNvSpPr/>
            <p:nvPr/>
          </p:nvSpPr>
          <p:spPr>
            <a:xfrm rot="2703035">
              <a:off x="3747883" y="289401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A40B125F-775E-4BBC-BA4B-4F72DD6E3DA8}"/>
                </a:ext>
              </a:extLst>
            </p:cNvPr>
            <p:cNvSpPr/>
            <p:nvPr/>
          </p:nvSpPr>
          <p:spPr>
            <a:xfrm rot="2703035">
              <a:off x="4156110" y="3302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4B600B22-39AC-4383-BC41-C28DDFEFCBE4}"/>
                </a:ext>
              </a:extLst>
            </p:cNvPr>
            <p:cNvSpPr/>
            <p:nvPr/>
          </p:nvSpPr>
          <p:spPr>
            <a:xfrm rot="2703035">
              <a:off x="7019132" y="12614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58683C31-7301-4C1F-BD51-19DDA5A788C2}"/>
                </a:ext>
              </a:extLst>
            </p:cNvPr>
            <p:cNvSpPr/>
            <p:nvPr/>
          </p:nvSpPr>
          <p:spPr>
            <a:xfrm rot="2703035">
              <a:off x="7427359" y="1670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5개 46">
              <a:extLst>
                <a:ext uri="{FF2B5EF4-FFF2-40B4-BE49-F238E27FC236}">
                  <a16:creationId xmlns:a16="http://schemas.microsoft.com/office/drawing/2014/main" id="{35E91089-DD13-4DBE-A107-FD926BDF97C2}"/>
                </a:ext>
              </a:extLst>
            </p:cNvPr>
            <p:cNvSpPr/>
            <p:nvPr/>
          </p:nvSpPr>
          <p:spPr>
            <a:xfrm rot="2703035">
              <a:off x="7835586" y="20793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87DB471B-F3F0-4C8F-B59C-6A3B331D8A06}"/>
                </a:ext>
              </a:extLst>
            </p:cNvPr>
            <p:cNvSpPr/>
            <p:nvPr/>
          </p:nvSpPr>
          <p:spPr>
            <a:xfrm rot="2703035">
              <a:off x="8243814" y="24882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841BFBD0-E310-4006-980C-2849CB558BB0}"/>
                </a:ext>
              </a:extLst>
            </p:cNvPr>
            <p:cNvSpPr/>
            <p:nvPr/>
          </p:nvSpPr>
          <p:spPr>
            <a:xfrm rot="2703035">
              <a:off x="8652042" y="28972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별: 꼭짓점 5개 49">
              <a:extLst>
                <a:ext uri="{FF2B5EF4-FFF2-40B4-BE49-F238E27FC236}">
                  <a16:creationId xmlns:a16="http://schemas.microsoft.com/office/drawing/2014/main" id="{9BC37EAC-6D82-447A-9A79-4AB361672D57}"/>
                </a:ext>
              </a:extLst>
            </p:cNvPr>
            <p:cNvSpPr/>
            <p:nvPr/>
          </p:nvSpPr>
          <p:spPr>
            <a:xfrm rot="2703035">
              <a:off x="9060269" y="33061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별: 꼭짓점 5개 50">
              <a:extLst>
                <a:ext uri="{FF2B5EF4-FFF2-40B4-BE49-F238E27FC236}">
                  <a16:creationId xmlns:a16="http://schemas.microsoft.com/office/drawing/2014/main" id="{5FFDFB8D-5A14-43EA-BEB7-5055BA0519B5}"/>
                </a:ext>
              </a:extLst>
            </p:cNvPr>
            <p:cNvSpPr/>
            <p:nvPr/>
          </p:nvSpPr>
          <p:spPr>
            <a:xfrm rot="2703035">
              <a:off x="9468496" y="37151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별: 꼭짓점 5개 51">
              <a:extLst>
                <a:ext uri="{FF2B5EF4-FFF2-40B4-BE49-F238E27FC236}">
                  <a16:creationId xmlns:a16="http://schemas.microsoft.com/office/drawing/2014/main" id="{336ADCE5-6E0B-476A-BE4F-352B99CDDD51}"/>
                </a:ext>
              </a:extLst>
            </p:cNvPr>
            <p:cNvSpPr/>
            <p:nvPr/>
          </p:nvSpPr>
          <p:spPr>
            <a:xfrm rot="2703035">
              <a:off x="6609999" y="1669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별: 꼭짓점 5개 52">
              <a:extLst>
                <a:ext uri="{FF2B5EF4-FFF2-40B4-BE49-F238E27FC236}">
                  <a16:creationId xmlns:a16="http://schemas.microsoft.com/office/drawing/2014/main" id="{50843DB9-0BCF-49B3-B02D-1526570D0C08}"/>
                </a:ext>
              </a:extLst>
            </p:cNvPr>
            <p:cNvSpPr/>
            <p:nvPr/>
          </p:nvSpPr>
          <p:spPr>
            <a:xfrm rot="2703035">
              <a:off x="7018226" y="2078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별: 꼭짓점 5개 53">
              <a:extLst>
                <a:ext uri="{FF2B5EF4-FFF2-40B4-BE49-F238E27FC236}">
                  <a16:creationId xmlns:a16="http://schemas.microsoft.com/office/drawing/2014/main" id="{B58E0922-E818-43F0-8289-2B9DC81DBAE5}"/>
                </a:ext>
              </a:extLst>
            </p:cNvPr>
            <p:cNvSpPr/>
            <p:nvPr/>
          </p:nvSpPr>
          <p:spPr>
            <a:xfrm rot="2703035">
              <a:off x="7426454" y="2487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43C906C7-A3F1-4F89-A964-D0AD1AB694A8}"/>
                </a:ext>
              </a:extLst>
            </p:cNvPr>
            <p:cNvSpPr/>
            <p:nvPr/>
          </p:nvSpPr>
          <p:spPr>
            <a:xfrm rot="2703035">
              <a:off x="7834681" y="289670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별: 꼭짓점 5개 55">
              <a:extLst>
                <a:ext uri="{FF2B5EF4-FFF2-40B4-BE49-F238E27FC236}">
                  <a16:creationId xmlns:a16="http://schemas.microsoft.com/office/drawing/2014/main" id="{EC96AE95-C09D-48DC-B5F2-36488B95852A}"/>
                </a:ext>
              </a:extLst>
            </p:cNvPr>
            <p:cNvSpPr/>
            <p:nvPr/>
          </p:nvSpPr>
          <p:spPr>
            <a:xfrm rot="2703035">
              <a:off x="8242909" y="3305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별: 꼭짓점 5개 56">
              <a:extLst>
                <a:ext uri="{FF2B5EF4-FFF2-40B4-BE49-F238E27FC236}">
                  <a16:creationId xmlns:a16="http://schemas.microsoft.com/office/drawing/2014/main" id="{E8145A1F-86DB-43E8-855C-0F99A3AF10FE}"/>
                </a:ext>
              </a:extLst>
            </p:cNvPr>
            <p:cNvSpPr/>
            <p:nvPr/>
          </p:nvSpPr>
          <p:spPr>
            <a:xfrm rot="2703035">
              <a:off x="8651136" y="3714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별: 꼭짓점 5개 57">
              <a:extLst>
                <a:ext uri="{FF2B5EF4-FFF2-40B4-BE49-F238E27FC236}">
                  <a16:creationId xmlns:a16="http://schemas.microsoft.com/office/drawing/2014/main" id="{C3FBB81C-8D8E-447E-ABF9-AEAE16AE67FD}"/>
                </a:ext>
              </a:extLst>
            </p:cNvPr>
            <p:cNvSpPr/>
            <p:nvPr/>
          </p:nvSpPr>
          <p:spPr>
            <a:xfrm rot="2703035">
              <a:off x="9059364" y="4123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별: 꼭짓점 5개 58">
              <a:extLst>
                <a:ext uri="{FF2B5EF4-FFF2-40B4-BE49-F238E27FC236}">
                  <a16:creationId xmlns:a16="http://schemas.microsoft.com/office/drawing/2014/main" id="{C1E3D962-CEA4-4DC2-8743-6C02E8F17355}"/>
                </a:ext>
              </a:extLst>
            </p:cNvPr>
            <p:cNvSpPr/>
            <p:nvPr/>
          </p:nvSpPr>
          <p:spPr>
            <a:xfrm rot="2703035">
              <a:off x="6200867" y="20782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DDF4692F-A1DB-4444-B943-ACCE4F7F7263}"/>
                </a:ext>
              </a:extLst>
            </p:cNvPr>
            <p:cNvSpPr/>
            <p:nvPr/>
          </p:nvSpPr>
          <p:spPr>
            <a:xfrm rot="2703035">
              <a:off x="6609094" y="2487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별: 꼭짓점 5개 60">
              <a:extLst>
                <a:ext uri="{FF2B5EF4-FFF2-40B4-BE49-F238E27FC236}">
                  <a16:creationId xmlns:a16="http://schemas.microsoft.com/office/drawing/2014/main" id="{BC92DF7F-9EB3-4F96-AB47-E4483F34AA2E}"/>
                </a:ext>
              </a:extLst>
            </p:cNvPr>
            <p:cNvSpPr/>
            <p:nvPr/>
          </p:nvSpPr>
          <p:spPr>
            <a:xfrm rot="2703035">
              <a:off x="7017321" y="2896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FF2512EF-AFC7-4B9B-858B-4211B3E2FFE7}"/>
                </a:ext>
              </a:extLst>
            </p:cNvPr>
            <p:cNvSpPr/>
            <p:nvPr/>
          </p:nvSpPr>
          <p:spPr>
            <a:xfrm rot="2703035">
              <a:off x="7425549" y="3305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8DF7A3C7-7B86-42A2-B789-F32B27A1FD36}"/>
                </a:ext>
              </a:extLst>
            </p:cNvPr>
            <p:cNvSpPr/>
            <p:nvPr/>
          </p:nvSpPr>
          <p:spPr>
            <a:xfrm rot="2703035">
              <a:off x="7833777" y="3714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4E2BA11C-CA0B-4305-A73D-FC21ECFCFFDE}"/>
                </a:ext>
              </a:extLst>
            </p:cNvPr>
            <p:cNvSpPr/>
            <p:nvPr/>
          </p:nvSpPr>
          <p:spPr>
            <a:xfrm rot="2703035">
              <a:off x="8242004" y="4123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33174D0B-0802-484F-9FEF-9F71B9007794}"/>
                </a:ext>
              </a:extLst>
            </p:cNvPr>
            <p:cNvSpPr/>
            <p:nvPr/>
          </p:nvSpPr>
          <p:spPr>
            <a:xfrm rot="2703035">
              <a:off x="8650232" y="4531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2058EF82-B97E-43C5-92FD-E1766A99102F}"/>
                </a:ext>
              </a:extLst>
            </p:cNvPr>
            <p:cNvSpPr/>
            <p:nvPr/>
          </p:nvSpPr>
          <p:spPr>
            <a:xfrm rot="2703035">
              <a:off x="5791734" y="2486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FC6A0566-A8C2-4DBF-8527-F5291AC311FE}"/>
                </a:ext>
              </a:extLst>
            </p:cNvPr>
            <p:cNvSpPr/>
            <p:nvPr/>
          </p:nvSpPr>
          <p:spPr>
            <a:xfrm rot="2703035">
              <a:off x="6199961" y="2895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B0592E85-3ADB-43DA-A75A-110C114F692C}"/>
                </a:ext>
              </a:extLst>
            </p:cNvPr>
            <p:cNvSpPr/>
            <p:nvPr/>
          </p:nvSpPr>
          <p:spPr>
            <a:xfrm rot="2703035">
              <a:off x="6608189" y="33045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06433245-DCF4-4D93-AB39-4532D1B8C8B9}"/>
                </a:ext>
              </a:extLst>
            </p:cNvPr>
            <p:cNvSpPr/>
            <p:nvPr/>
          </p:nvSpPr>
          <p:spPr>
            <a:xfrm rot="2703035">
              <a:off x="7016416" y="3713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B39B6662-C294-4692-9FDD-27EEBC777EDD}"/>
                </a:ext>
              </a:extLst>
            </p:cNvPr>
            <p:cNvSpPr/>
            <p:nvPr/>
          </p:nvSpPr>
          <p:spPr>
            <a:xfrm rot="2703035">
              <a:off x="7424644" y="41224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52450CCE-1C9F-41E0-A11D-826CA2C0C2CB}"/>
                </a:ext>
              </a:extLst>
            </p:cNvPr>
            <p:cNvSpPr/>
            <p:nvPr/>
          </p:nvSpPr>
          <p:spPr>
            <a:xfrm rot="2703035">
              <a:off x="7832871" y="45314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3BDE0B96-9D7E-47B3-A7F9-8B34A7401E72}"/>
                </a:ext>
              </a:extLst>
            </p:cNvPr>
            <p:cNvSpPr/>
            <p:nvPr/>
          </p:nvSpPr>
          <p:spPr>
            <a:xfrm rot="2703035">
              <a:off x="8241099" y="4940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별: 꼭짓점 5개 72">
              <a:extLst>
                <a:ext uri="{FF2B5EF4-FFF2-40B4-BE49-F238E27FC236}">
                  <a16:creationId xmlns:a16="http://schemas.microsoft.com/office/drawing/2014/main" id="{E978790F-BE5D-44E3-8841-57C5FBDDE3FD}"/>
                </a:ext>
              </a:extLst>
            </p:cNvPr>
            <p:cNvSpPr/>
            <p:nvPr/>
          </p:nvSpPr>
          <p:spPr>
            <a:xfrm rot="2703035">
              <a:off x="5382602" y="2895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별: 꼭짓점 5개 73">
              <a:extLst>
                <a:ext uri="{FF2B5EF4-FFF2-40B4-BE49-F238E27FC236}">
                  <a16:creationId xmlns:a16="http://schemas.microsoft.com/office/drawing/2014/main" id="{686EBB74-39D4-4311-A796-45594B661B35}"/>
                </a:ext>
              </a:extLst>
            </p:cNvPr>
            <p:cNvSpPr/>
            <p:nvPr/>
          </p:nvSpPr>
          <p:spPr>
            <a:xfrm rot="2703035">
              <a:off x="5790829" y="3304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별: 꼭짓점 5개 74">
              <a:extLst>
                <a:ext uri="{FF2B5EF4-FFF2-40B4-BE49-F238E27FC236}">
                  <a16:creationId xmlns:a16="http://schemas.microsoft.com/office/drawing/2014/main" id="{4FC6E4F0-0F34-4530-9840-7628EC7D4037}"/>
                </a:ext>
              </a:extLst>
            </p:cNvPr>
            <p:cNvSpPr/>
            <p:nvPr/>
          </p:nvSpPr>
          <p:spPr>
            <a:xfrm rot="2703035">
              <a:off x="6199057" y="3712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별: 꼭짓점 5개 75">
              <a:extLst>
                <a:ext uri="{FF2B5EF4-FFF2-40B4-BE49-F238E27FC236}">
                  <a16:creationId xmlns:a16="http://schemas.microsoft.com/office/drawing/2014/main" id="{937AEFD8-D123-45B2-955E-360522017224}"/>
                </a:ext>
              </a:extLst>
            </p:cNvPr>
            <p:cNvSpPr/>
            <p:nvPr/>
          </p:nvSpPr>
          <p:spPr>
            <a:xfrm rot="2703035">
              <a:off x="6607284" y="4121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5개 76">
              <a:extLst>
                <a:ext uri="{FF2B5EF4-FFF2-40B4-BE49-F238E27FC236}">
                  <a16:creationId xmlns:a16="http://schemas.microsoft.com/office/drawing/2014/main" id="{72A912F4-F62E-49D6-90F5-EAC91E190AA5}"/>
                </a:ext>
              </a:extLst>
            </p:cNvPr>
            <p:cNvSpPr/>
            <p:nvPr/>
          </p:nvSpPr>
          <p:spPr>
            <a:xfrm rot="2703035">
              <a:off x="7015512" y="4530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별: 꼭짓점 5개 77">
              <a:extLst>
                <a:ext uri="{FF2B5EF4-FFF2-40B4-BE49-F238E27FC236}">
                  <a16:creationId xmlns:a16="http://schemas.microsoft.com/office/drawing/2014/main" id="{EB4DEFE4-029F-4D43-986C-75885CD195D1}"/>
                </a:ext>
              </a:extLst>
            </p:cNvPr>
            <p:cNvSpPr/>
            <p:nvPr/>
          </p:nvSpPr>
          <p:spPr>
            <a:xfrm rot="2703035">
              <a:off x="7423739" y="4939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F7BCFAF1-2430-4ABB-AF0E-C380E7C75D54}"/>
                </a:ext>
              </a:extLst>
            </p:cNvPr>
            <p:cNvSpPr/>
            <p:nvPr/>
          </p:nvSpPr>
          <p:spPr>
            <a:xfrm rot="2703035">
              <a:off x="7831967" y="5348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5개 79">
              <a:extLst>
                <a:ext uri="{FF2B5EF4-FFF2-40B4-BE49-F238E27FC236}">
                  <a16:creationId xmlns:a16="http://schemas.microsoft.com/office/drawing/2014/main" id="{40BD399F-855C-43F5-869E-CEB5CA6820E7}"/>
                </a:ext>
              </a:extLst>
            </p:cNvPr>
            <p:cNvSpPr/>
            <p:nvPr/>
          </p:nvSpPr>
          <p:spPr>
            <a:xfrm rot="2703035">
              <a:off x="4973470" y="3303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별: 꼭짓점 5개 80">
              <a:extLst>
                <a:ext uri="{FF2B5EF4-FFF2-40B4-BE49-F238E27FC236}">
                  <a16:creationId xmlns:a16="http://schemas.microsoft.com/office/drawing/2014/main" id="{D0F7921B-56C6-4386-867A-8FD7F7DBEA7F}"/>
                </a:ext>
              </a:extLst>
            </p:cNvPr>
            <p:cNvSpPr/>
            <p:nvPr/>
          </p:nvSpPr>
          <p:spPr>
            <a:xfrm rot="2703035">
              <a:off x="5381697" y="371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별: 꼭짓점 5개 81">
              <a:extLst>
                <a:ext uri="{FF2B5EF4-FFF2-40B4-BE49-F238E27FC236}">
                  <a16:creationId xmlns:a16="http://schemas.microsoft.com/office/drawing/2014/main" id="{6D4EEF10-D8BD-4733-A346-110A3FFF681C}"/>
                </a:ext>
              </a:extLst>
            </p:cNvPr>
            <p:cNvSpPr/>
            <p:nvPr/>
          </p:nvSpPr>
          <p:spPr>
            <a:xfrm rot="2703035">
              <a:off x="5789924" y="412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별: 꼭짓점 5개 82">
              <a:extLst>
                <a:ext uri="{FF2B5EF4-FFF2-40B4-BE49-F238E27FC236}">
                  <a16:creationId xmlns:a16="http://schemas.microsoft.com/office/drawing/2014/main" id="{6C50AFB7-C92B-4773-8B86-AE928DBAC362}"/>
                </a:ext>
              </a:extLst>
            </p:cNvPr>
            <p:cNvSpPr/>
            <p:nvPr/>
          </p:nvSpPr>
          <p:spPr>
            <a:xfrm rot="2703035">
              <a:off x="6198152" y="4530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별: 꼭짓점 5개 83">
              <a:extLst>
                <a:ext uri="{FF2B5EF4-FFF2-40B4-BE49-F238E27FC236}">
                  <a16:creationId xmlns:a16="http://schemas.microsoft.com/office/drawing/2014/main" id="{62EBA423-4F5C-4D28-BAE7-FE5350004C67}"/>
                </a:ext>
              </a:extLst>
            </p:cNvPr>
            <p:cNvSpPr/>
            <p:nvPr/>
          </p:nvSpPr>
          <p:spPr>
            <a:xfrm rot="2703035">
              <a:off x="6606380" y="4939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별: 꼭짓점 5개 84">
              <a:extLst>
                <a:ext uri="{FF2B5EF4-FFF2-40B4-BE49-F238E27FC236}">
                  <a16:creationId xmlns:a16="http://schemas.microsoft.com/office/drawing/2014/main" id="{A490C2EB-4F48-454D-A9E2-7DB064E82150}"/>
                </a:ext>
              </a:extLst>
            </p:cNvPr>
            <p:cNvSpPr/>
            <p:nvPr/>
          </p:nvSpPr>
          <p:spPr>
            <a:xfrm rot="2703035">
              <a:off x="7014607" y="5348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5개 85">
              <a:extLst>
                <a:ext uri="{FF2B5EF4-FFF2-40B4-BE49-F238E27FC236}">
                  <a16:creationId xmlns:a16="http://schemas.microsoft.com/office/drawing/2014/main" id="{CD522B9A-C7FC-4BAD-AFE1-8489707C495A}"/>
                </a:ext>
              </a:extLst>
            </p:cNvPr>
            <p:cNvSpPr/>
            <p:nvPr/>
          </p:nvSpPr>
          <p:spPr>
            <a:xfrm rot="2703035">
              <a:off x="7422835" y="5757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별: 꼭짓점 5개 86">
              <a:extLst>
                <a:ext uri="{FF2B5EF4-FFF2-40B4-BE49-F238E27FC236}">
                  <a16:creationId xmlns:a16="http://schemas.microsoft.com/office/drawing/2014/main" id="{43839529-6440-4AA3-8B8E-FE0CC2135F73}"/>
                </a:ext>
              </a:extLst>
            </p:cNvPr>
            <p:cNvSpPr/>
            <p:nvPr/>
          </p:nvSpPr>
          <p:spPr>
            <a:xfrm rot="2703035">
              <a:off x="4564338" y="3711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별: 꼭짓점 5개 87">
              <a:extLst>
                <a:ext uri="{FF2B5EF4-FFF2-40B4-BE49-F238E27FC236}">
                  <a16:creationId xmlns:a16="http://schemas.microsoft.com/office/drawing/2014/main" id="{A00B4E26-7E7B-4458-B42F-4DFF2C0959E5}"/>
                </a:ext>
              </a:extLst>
            </p:cNvPr>
            <p:cNvSpPr/>
            <p:nvPr/>
          </p:nvSpPr>
          <p:spPr>
            <a:xfrm rot="2703035">
              <a:off x="4972565" y="4120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별: 꼭짓점 5개 88">
              <a:extLst>
                <a:ext uri="{FF2B5EF4-FFF2-40B4-BE49-F238E27FC236}">
                  <a16:creationId xmlns:a16="http://schemas.microsoft.com/office/drawing/2014/main" id="{84653ABE-AE8C-4CED-BA7C-2D6B8D218DED}"/>
                </a:ext>
              </a:extLst>
            </p:cNvPr>
            <p:cNvSpPr/>
            <p:nvPr/>
          </p:nvSpPr>
          <p:spPr>
            <a:xfrm rot="2703035">
              <a:off x="5380792" y="4529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별: 꼭짓점 5개 89">
              <a:extLst>
                <a:ext uri="{FF2B5EF4-FFF2-40B4-BE49-F238E27FC236}">
                  <a16:creationId xmlns:a16="http://schemas.microsoft.com/office/drawing/2014/main" id="{11829D97-9C88-4AEF-ABBC-790A8DF98C94}"/>
                </a:ext>
              </a:extLst>
            </p:cNvPr>
            <p:cNvSpPr/>
            <p:nvPr/>
          </p:nvSpPr>
          <p:spPr>
            <a:xfrm rot="2703035">
              <a:off x="5789020" y="493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5개 90">
              <a:extLst>
                <a:ext uri="{FF2B5EF4-FFF2-40B4-BE49-F238E27FC236}">
                  <a16:creationId xmlns:a16="http://schemas.microsoft.com/office/drawing/2014/main" id="{C360607D-6CAD-4597-A9DD-461B7CCFE983}"/>
                </a:ext>
              </a:extLst>
            </p:cNvPr>
            <p:cNvSpPr/>
            <p:nvPr/>
          </p:nvSpPr>
          <p:spPr>
            <a:xfrm rot="2703035">
              <a:off x="6197248" y="5347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5개 91">
              <a:extLst>
                <a:ext uri="{FF2B5EF4-FFF2-40B4-BE49-F238E27FC236}">
                  <a16:creationId xmlns:a16="http://schemas.microsoft.com/office/drawing/2014/main" id="{CDBBC384-572D-4D53-BCCE-2695A223EB6E}"/>
                </a:ext>
              </a:extLst>
            </p:cNvPr>
            <p:cNvSpPr/>
            <p:nvPr/>
          </p:nvSpPr>
          <p:spPr>
            <a:xfrm rot="2703035">
              <a:off x="6605475" y="57566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4284CA77-4EE5-4724-90B3-678402DDF3AB}"/>
                </a:ext>
              </a:extLst>
            </p:cNvPr>
            <p:cNvSpPr/>
            <p:nvPr/>
          </p:nvSpPr>
          <p:spPr>
            <a:xfrm rot="2703035">
              <a:off x="7013702" y="6165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별: 꼭짓점 5개 93">
              <a:extLst>
                <a:ext uri="{FF2B5EF4-FFF2-40B4-BE49-F238E27FC236}">
                  <a16:creationId xmlns:a16="http://schemas.microsoft.com/office/drawing/2014/main" id="{CF95EF6D-D1A7-4B6A-A88F-6ABB66514A6C}"/>
                </a:ext>
              </a:extLst>
            </p:cNvPr>
            <p:cNvSpPr/>
            <p:nvPr/>
          </p:nvSpPr>
          <p:spPr>
            <a:xfrm rot="2703035">
              <a:off x="72932" y="308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5개 94">
              <a:extLst>
                <a:ext uri="{FF2B5EF4-FFF2-40B4-BE49-F238E27FC236}">
                  <a16:creationId xmlns:a16="http://schemas.microsoft.com/office/drawing/2014/main" id="{0E02ECCE-99D7-46C0-AD3A-53A97748CDE3}"/>
                </a:ext>
              </a:extLst>
            </p:cNvPr>
            <p:cNvSpPr/>
            <p:nvPr/>
          </p:nvSpPr>
          <p:spPr>
            <a:xfrm rot="2703035">
              <a:off x="481159" y="439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별: 꼭짓점 5개 95">
              <a:extLst>
                <a:ext uri="{FF2B5EF4-FFF2-40B4-BE49-F238E27FC236}">
                  <a16:creationId xmlns:a16="http://schemas.microsoft.com/office/drawing/2014/main" id="{133A635C-A514-4478-AF1A-5DCD6C393A9D}"/>
                </a:ext>
              </a:extLst>
            </p:cNvPr>
            <p:cNvSpPr/>
            <p:nvPr/>
          </p:nvSpPr>
          <p:spPr>
            <a:xfrm rot="2703035">
              <a:off x="889387" y="848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별: 꼭짓점 5개 96">
              <a:extLst>
                <a:ext uri="{FF2B5EF4-FFF2-40B4-BE49-F238E27FC236}">
                  <a16:creationId xmlns:a16="http://schemas.microsoft.com/office/drawing/2014/main" id="{96A12FB5-D426-49A0-8093-6AF08912E071}"/>
                </a:ext>
              </a:extLst>
            </p:cNvPr>
            <p:cNvSpPr/>
            <p:nvPr/>
          </p:nvSpPr>
          <p:spPr>
            <a:xfrm rot="2703035">
              <a:off x="1297614" y="1257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별: 꼭짓점 5개 97">
              <a:extLst>
                <a:ext uri="{FF2B5EF4-FFF2-40B4-BE49-F238E27FC236}">
                  <a16:creationId xmlns:a16="http://schemas.microsoft.com/office/drawing/2014/main" id="{D81886E8-EA53-412D-B421-45279D7C2078}"/>
                </a:ext>
              </a:extLst>
            </p:cNvPr>
            <p:cNvSpPr/>
            <p:nvPr/>
          </p:nvSpPr>
          <p:spPr>
            <a:xfrm rot="2703035">
              <a:off x="1705842" y="1666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별: 꼭짓점 5개 98">
              <a:extLst>
                <a:ext uri="{FF2B5EF4-FFF2-40B4-BE49-F238E27FC236}">
                  <a16:creationId xmlns:a16="http://schemas.microsoft.com/office/drawing/2014/main" id="{DD3F6459-0E29-4FEC-BA63-016E30C7BB86}"/>
                </a:ext>
              </a:extLst>
            </p:cNvPr>
            <p:cNvSpPr/>
            <p:nvPr/>
          </p:nvSpPr>
          <p:spPr>
            <a:xfrm rot="2703035">
              <a:off x="2114069" y="20755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별: 꼭짓점 5개 99">
              <a:extLst>
                <a:ext uri="{FF2B5EF4-FFF2-40B4-BE49-F238E27FC236}">
                  <a16:creationId xmlns:a16="http://schemas.microsoft.com/office/drawing/2014/main" id="{E03326BE-6AAF-41F0-A160-BBBF812FCC60}"/>
                </a:ext>
              </a:extLst>
            </p:cNvPr>
            <p:cNvSpPr/>
            <p:nvPr/>
          </p:nvSpPr>
          <p:spPr>
            <a:xfrm rot="2703035">
              <a:off x="2522296" y="2484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별: 꼭짓점 5개 100">
              <a:extLst>
                <a:ext uri="{FF2B5EF4-FFF2-40B4-BE49-F238E27FC236}">
                  <a16:creationId xmlns:a16="http://schemas.microsoft.com/office/drawing/2014/main" id="{2DA8DC31-3E86-4655-9ED8-B71CA8DC6F9E}"/>
                </a:ext>
              </a:extLst>
            </p:cNvPr>
            <p:cNvSpPr/>
            <p:nvPr/>
          </p:nvSpPr>
          <p:spPr>
            <a:xfrm rot="2703035">
              <a:off x="2930524" y="28934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별: 꼭짓점 5개 101">
              <a:extLst>
                <a:ext uri="{FF2B5EF4-FFF2-40B4-BE49-F238E27FC236}">
                  <a16:creationId xmlns:a16="http://schemas.microsoft.com/office/drawing/2014/main" id="{AD2F2373-95C0-4DBD-A391-E413860226A4}"/>
                </a:ext>
              </a:extLst>
            </p:cNvPr>
            <p:cNvSpPr/>
            <p:nvPr/>
          </p:nvSpPr>
          <p:spPr>
            <a:xfrm rot="2703035">
              <a:off x="3338751" y="33024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별: 꼭짓점 5개 102">
              <a:extLst>
                <a:ext uri="{FF2B5EF4-FFF2-40B4-BE49-F238E27FC236}">
                  <a16:creationId xmlns:a16="http://schemas.microsoft.com/office/drawing/2014/main" id="{9B6E5D0D-07A4-4321-8137-1E6D8D7327F9}"/>
                </a:ext>
              </a:extLst>
            </p:cNvPr>
            <p:cNvSpPr/>
            <p:nvPr/>
          </p:nvSpPr>
          <p:spPr>
            <a:xfrm rot="2703035">
              <a:off x="3746978" y="3711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5개 103">
              <a:extLst>
                <a:ext uri="{FF2B5EF4-FFF2-40B4-BE49-F238E27FC236}">
                  <a16:creationId xmlns:a16="http://schemas.microsoft.com/office/drawing/2014/main" id="{F8B7F716-E110-4685-809E-2F1C0D31B746}"/>
                </a:ext>
              </a:extLst>
            </p:cNvPr>
            <p:cNvSpPr/>
            <p:nvPr/>
          </p:nvSpPr>
          <p:spPr>
            <a:xfrm rot="2703035">
              <a:off x="72026" y="848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별: 꼭짓점 5개 104">
              <a:extLst>
                <a:ext uri="{FF2B5EF4-FFF2-40B4-BE49-F238E27FC236}">
                  <a16:creationId xmlns:a16="http://schemas.microsoft.com/office/drawing/2014/main" id="{A068004D-8A66-4C74-A826-724ABD7AD840}"/>
                </a:ext>
              </a:extLst>
            </p:cNvPr>
            <p:cNvSpPr/>
            <p:nvPr/>
          </p:nvSpPr>
          <p:spPr>
            <a:xfrm rot="2703035">
              <a:off x="480254" y="1257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별: 꼭짓점 5개 105">
              <a:extLst>
                <a:ext uri="{FF2B5EF4-FFF2-40B4-BE49-F238E27FC236}">
                  <a16:creationId xmlns:a16="http://schemas.microsoft.com/office/drawing/2014/main" id="{AEDA961D-312E-45BE-BF05-AFD12A92236A}"/>
                </a:ext>
              </a:extLst>
            </p:cNvPr>
            <p:cNvSpPr/>
            <p:nvPr/>
          </p:nvSpPr>
          <p:spPr>
            <a:xfrm rot="2703035">
              <a:off x="888481" y="166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5개 106">
              <a:extLst>
                <a:ext uri="{FF2B5EF4-FFF2-40B4-BE49-F238E27FC236}">
                  <a16:creationId xmlns:a16="http://schemas.microsoft.com/office/drawing/2014/main" id="{A9EBF0B4-9865-43C7-8B49-39524F84AD86}"/>
                </a:ext>
              </a:extLst>
            </p:cNvPr>
            <p:cNvSpPr/>
            <p:nvPr/>
          </p:nvSpPr>
          <p:spPr>
            <a:xfrm rot="2703035">
              <a:off x="1296709" y="207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5개 107">
              <a:extLst>
                <a:ext uri="{FF2B5EF4-FFF2-40B4-BE49-F238E27FC236}">
                  <a16:creationId xmlns:a16="http://schemas.microsoft.com/office/drawing/2014/main" id="{A9BF4959-D496-4503-BA9D-74DB8759AB48}"/>
                </a:ext>
              </a:extLst>
            </p:cNvPr>
            <p:cNvSpPr/>
            <p:nvPr/>
          </p:nvSpPr>
          <p:spPr>
            <a:xfrm rot="2703035">
              <a:off x="1704936" y="2483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별: 꼭짓점 5개 108">
              <a:extLst>
                <a:ext uri="{FF2B5EF4-FFF2-40B4-BE49-F238E27FC236}">
                  <a16:creationId xmlns:a16="http://schemas.microsoft.com/office/drawing/2014/main" id="{D6457012-7DD2-47EE-AF4F-F33DAAD00673}"/>
                </a:ext>
              </a:extLst>
            </p:cNvPr>
            <p:cNvSpPr/>
            <p:nvPr/>
          </p:nvSpPr>
          <p:spPr>
            <a:xfrm rot="2703035">
              <a:off x="2113163" y="2892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27A34414-2490-41A4-AC53-D584B58696CA}"/>
                </a:ext>
              </a:extLst>
            </p:cNvPr>
            <p:cNvSpPr/>
            <p:nvPr/>
          </p:nvSpPr>
          <p:spPr>
            <a:xfrm rot="2703035">
              <a:off x="2521391" y="3301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4851ADF8-B3D3-4C6E-9C67-AFFD7B28D837}"/>
                </a:ext>
              </a:extLst>
            </p:cNvPr>
            <p:cNvSpPr/>
            <p:nvPr/>
          </p:nvSpPr>
          <p:spPr>
            <a:xfrm rot="2703035">
              <a:off x="2929618" y="3710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별: 꼭짓점 5개 111">
              <a:extLst>
                <a:ext uri="{FF2B5EF4-FFF2-40B4-BE49-F238E27FC236}">
                  <a16:creationId xmlns:a16="http://schemas.microsoft.com/office/drawing/2014/main" id="{5AC9387C-CEAD-4512-8CB4-4DD5366BCBC8}"/>
                </a:ext>
              </a:extLst>
            </p:cNvPr>
            <p:cNvSpPr/>
            <p:nvPr/>
          </p:nvSpPr>
          <p:spPr>
            <a:xfrm rot="2703035">
              <a:off x="3337846" y="4119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5개 112">
              <a:extLst>
                <a:ext uri="{FF2B5EF4-FFF2-40B4-BE49-F238E27FC236}">
                  <a16:creationId xmlns:a16="http://schemas.microsoft.com/office/drawing/2014/main" id="{6A52F7D8-1919-4DB9-AAC4-3820A098F695}"/>
                </a:ext>
              </a:extLst>
            </p:cNvPr>
            <p:cNvSpPr/>
            <p:nvPr/>
          </p:nvSpPr>
          <p:spPr>
            <a:xfrm rot="2703035">
              <a:off x="71122" y="1665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별: 꼭짓점 5개 113">
              <a:extLst>
                <a:ext uri="{FF2B5EF4-FFF2-40B4-BE49-F238E27FC236}">
                  <a16:creationId xmlns:a16="http://schemas.microsoft.com/office/drawing/2014/main" id="{A84215E0-4376-4A7A-830D-916299DE8B35}"/>
                </a:ext>
              </a:extLst>
            </p:cNvPr>
            <p:cNvSpPr/>
            <p:nvPr/>
          </p:nvSpPr>
          <p:spPr>
            <a:xfrm rot="2703035">
              <a:off x="479349" y="2074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별: 꼭짓점 5개 114">
              <a:extLst>
                <a:ext uri="{FF2B5EF4-FFF2-40B4-BE49-F238E27FC236}">
                  <a16:creationId xmlns:a16="http://schemas.microsoft.com/office/drawing/2014/main" id="{7A2E776A-0AC5-47F4-8E26-20295585D883}"/>
                </a:ext>
              </a:extLst>
            </p:cNvPr>
            <p:cNvSpPr/>
            <p:nvPr/>
          </p:nvSpPr>
          <p:spPr>
            <a:xfrm rot="2703035">
              <a:off x="887577" y="2483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5개 115">
              <a:extLst>
                <a:ext uri="{FF2B5EF4-FFF2-40B4-BE49-F238E27FC236}">
                  <a16:creationId xmlns:a16="http://schemas.microsoft.com/office/drawing/2014/main" id="{D1B8B9B2-F2C5-4A55-881B-246E3ADFF86E}"/>
                </a:ext>
              </a:extLst>
            </p:cNvPr>
            <p:cNvSpPr/>
            <p:nvPr/>
          </p:nvSpPr>
          <p:spPr>
            <a:xfrm rot="2703035">
              <a:off x="1295804" y="289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5개 116">
              <a:extLst>
                <a:ext uri="{FF2B5EF4-FFF2-40B4-BE49-F238E27FC236}">
                  <a16:creationId xmlns:a16="http://schemas.microsoft.com/office/drawing/2014/main" id="{FB907565-258C-4D90-BDD6-1593E67EFED3}"/>
                </a:ext>
              </a:extLst>
            </p:cNvPr>
            <p:cNvSpPr/>
            <p:nvPr/>
          </p:nvSpPr>
          <p:spPr>
            <a:xfrm rot="2703035">
              <a:off x="1704031" y="33013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별: 꼭짓점 5개 117">
              <a:extLst>
                <a:ext uri="{FF2B5EF4-FFF2-40B4-BE49-F238E27FC236}">
                  <a16:creationId xmlns:a16="http://schemas.microsoft.com/office/drawing/2014/main" id="{DD710049-DA53-4E4C-AE03-8705DBE4D4F1}"/>
                </a:ext>
              </a:extLst>
            </p:cNvPr>
            <p:cNvSpPr/>
            <p:nvPr/>
          </p:nvSpPr>
          <p:spPr>
            <a:xfrm rot="2703035">
              <a:off x="2112259" y="3710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별: 꼭짓점 5개 118">
              <a:extLst>
                <a:ext uri="{FF2B5EF4-FFF2-40B4-BE49-F238E27FC236}">
                  <a16:creationId xmlns:a16="http://schemas.microsoft.com/office/drawing/2014/main" id="{CECB100E-BFCB-45A5-9269-039B5AD3D873}"/>
                </a:ext>
              </a:extLst>
            </p:cNvPr>
            <p:cNvSpPr/>
            <p:nvPr/>
          </p:nvSpPr>
          <p:spPr>
            <a:xfrm rot="2703035">
              <a:off x="2520486" y="4119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별: 꼭짓점 5개 119">
              <a:extLst>
                <a:ext uri="{FF2B5EF4-FFF2-40B4-BE49-F238E27FC236}">
                  <a16:creationId xmlns:a16="http://schemas.microsoft.com/office/drawing/2014/main" id="{59DD73AE-1B64-4BA2-802B-8C7FB195276D}"/>
                </a:ext>
              </a:extLst>
            </p:cNvPr>
            <p:cNvSpPr/>
            <p:nvPr/>
          </p:nvSpPr>
          <p:spPr>
            <a:xfrm rot="2703035">
              <a:off x="2928713" y="4528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별: 꼭짓점 5개 120">
              <a:extLst>
                <a:ext uri="{FF2B5EF4-FFF2-40B4-BE49-F238E27FC236}">
                  <a16:creationId xmlns:a16="http://schemas.microsoft.com/office/drawing/2014/main" id="{A54C9DC4-13E8-4EDE-8A0F-42C48E168077}"/>
                </a:ext>
              </a:extLst>
            </p:cNvPr>
            <p:cNvSpPr/>
            <p:nvPr/>
          </p:nvSpPr>
          <p:spPr>
            <a:xfrm rot="2703035">
              <a:off x="4155206" y="412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288102F6-E658-4B50-A227-908EEF2F7D66}"/>
                </a:ext>
              </a:extLst>
            </p:cNvPr>
            <p:cNvSpPr/>
            <p:nvPr/>
          </p:nvSpPr>
          <p:spPr>
            <a:xfrm rot="2703035">
              <a:off x="4563433" y="452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9606B992-395A-4190-9F52-45FCE901810F}"/>
                </a:ext>
              </a:extLst>
            </p:cNvPr>
            <p:cNvSpPr/>
            <p:nvPr/>
          </p:nvSpPr>
          <p:spPr>
            <a:xfrm rot="2703035">
              <a:off x="4971660" y="4938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별: 꼭짓점 5개 123">
              <a:extLst>
                <a:ext uri="{FF2B5EF4-FFF2-40B4-BE49-F238E27FC236}">
                  <a16:creationId xmlns:a16="http://schemas.microsoft.com/office/drawing/2014/main" id="{D0F03D1A-C34B-430F-9BB6-AAB62463487D}"/>
                </a:ext>
              </a:extLst>
            </p:cNvPr>
            <p:cNvSpPr/>
            <p:nvPr/>
          </p:nvSpPr>
          <p:spPr>
            <a:xfrm rot="2703035">
              <a:off x="5379888" y="5347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475672EA-2A67-48ED-AD5C-FEA538BE73F8}"/>
                </a:ext>
              </a:extLst>
            </p:cNvPr>
            <p:cNvSpPr/>
            <p:nvPr/>
          </p:nvSpPr>
          <p:spPr>
            <a:xfrm rot="2703035">
              <a:off x="5788116" y="5756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DAB232D6-63D0-48FD-8788-6F7F743606CA}"/>
                </a:ext>
              </a:extLst>
            </p:cNvPr>
            <p:cNvSpPr/>
            <p:nvPr/>
          </p:nvSpPr>
          <p:spPr>
            <a:xfrm rot="2703035">
              <a:off x="6196343" y="6165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526A1311-AFEF-403A-99D9-E55215787296}"/>
                </a:ext>
              </a:extLst>
            </p:cNvPr>
            <p:cNvSpPr/>
            <p:nvPr/>
          </p:nvSpPr>
          <p:spPr>
            <a:xfrm rot="2703035">
              <a:off x="6604570" y="65740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752E10AB-19BE-44EA-BD5E-EFFB1D30D5CF}"/>
                </a:ext>
              </a:extLst>
            </p:cNvPr>
            <p:cNvSpPr/>
            <p:nvPr/>
          </p:nvSpPr>
          <p:spPr>
            <a:xfrm rot="2703035">
              <a:off x="3746073" y="45287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별: 꼭짓점 5개 128">
              <a:extLst>
                <a:ext uri="{FF2B5EF4-FFF2-40B4-BE49-F238E27FC236}">
                  <a16:creationId xmlns:a16="http://schemas.microsoft.com/office/drawing/2014/main" id="{A012D423-1672-4595-B299-305EE37E5DF9}"/>
                </a:ext>
              </a:extLst>
            </p:cNvPr>
            <p:cNvSpPr/>
            <p:nvPr/>
          </p:nvSpPr>
          <p:spPr>
            <a:xfrm rot="2703035">
              <a:off x="4154300" y="4937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별: 꼭짓점 5개 129">
              <a:extLst>
                <a:ext uri="{FF2B5EF4-FFF2-40B4-BE49-F238E27FC236}">
                  <a16:creationId xmlns:a16="http://schemas.microsoft.com/office/drawing/2014/main" id="{906F720D-70D0-4162-B5BD-10EA11E28C07}"/>
                </a:ext>
              </a:extLst>
            </p:cNvPr>
            <p:cNvSpPr/>
            <p:nvPr/>
          </p:nvSpPr>
          <p:spPr>
            <a:xfrm rot="2703035">
              <a:off x="4562528" y="5346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별: 꼭짓점 5개 130">
              <a:extLst>
                <a:ext uri="{FF2B5EF4-FFF2-40B4-BE49-F238E27FC236}">
                  <a16:creationId xmlns:a16="http://schemas.microsoft.com/office/drawing/2014/main" id="{2431384F-696A-4EC8-A34F-9B1C6121B705}"/>
                </a:ext>
              </a:extLst>
            </p:cNvPr>
            <p:cNvSpPr/>
            <p:nvPr/>
          </p:nvSpPr>
          <p:spPr>
            <a:xfrm rot="2703035">
              <a:off x="4970755" y="5755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별: 꼭짓점 5개 131">
              <a:extLst>
                <a:ext uri="{FF2B5EF4-FFF2-40B4-BE49-F238E27FC236}">
                  <a16:creationId xmlns:a16="http://schemas.microsoft.com/office/drawing/2014/main" id="{9D9FD9C7-A31E-4C5E-812D-C1FF15D9A742}"/>
                </a:ext>
              </a:extLst>
            </p:cNvPr>
            <p:cNvSpPr/>
            <p:nvPr/>
          </p:nvSpPr>
          <p:spPr>
            <a:xfrm rot="2703035">
              <a:off x="5378983" y="6164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별: 꼭짓점 5개 132">
              <a:extLst>
                <a:ext uri="{FF2B5EF4-FFF2-40B4-BE49-F238E27FC236}">
                  <a16:creationId xmlns:a16="http://schemas.microsoft.com/office/drawing/2014/main" id="{AC0F7E23-8CBC-42E4-8A67-B8C5EBC71050}"/>
                </a:ext>
              </a:extLst>
            </p:cNvPr>
            <p:cNvSpPr/>
            <p:nvPr/>
          </p:nvSpPr>
          <p:spPr>
            <a:xfrm rot="2703035">
              <a:off x="5787210" y="6573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별: 꼭짓점 5개 133">
              <a:extLst>
                <a:ext uri="{FF2B5EF4-FFF2-40B4-BE49-F238E27FC236}">
                  <a16:creationId xmlns:a16="http://schemas.microsoft.com/office/drawing/2014/main" id="{AFF00F65-6484-425E-86E0-AF096D3931BE}"/>
                </a:ext>
              </a:extLst>
            </p:cNvPr>
            <p:cNvSpPr/>
            <p:nvPr/>
          </p:nvSpPr>
          <p:spPr>
            <a:xfrm rot="2703035">
              <a:off x="3336941" y="4937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D628CB8A-1469-40C7-BBF4-FF68C45A02EB}"/>
                </a:ext>
              </a:extLst>
            </p:cNvPr>
            <p:cNvSpPr/>
            <p:nvPr/>
          </p:nvSpPr>
          <p:spPr>
            <a:xfrm rot="2703035">
              <a:off x="3745168" y="534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별: 꼭짓점 5개 135">
              <a:extLst>
                <a:ext uri="{FF2B5EF4-FFF2-40B4-BE49-F238E27FC236}">
                  <a16:creationId xmlns:a16="http://schemas.microsoft.com/office/drawing/2014/main" id="{96C5B2A4-7E5F-491E-8268-1EFAFAD290F6}"/>
                </a:ext>
              </a:extLst>
            </p:cNvPr>
            <p:cNvSpPr/>
            <p:nvPr/>
          </p:nvSpPr>
          <p:spPr>
            <a:xfrm rot="2703035">
              <a:off x="4153395" y="575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별: 꼭짓점 5개 136">
              <a:extLst>
                <a:ext uri="{FF2B5EF4-FFF2-40B4-BE49-F238E27FC236}">
                  <a16:creationId xmlns:a16="http://schemas.microsoft.com/office/drawing/2014/main" id="{BDF7E8CE-0370-48B3-8FF3-3948603AE87D}"/>
                </a:ext>
              </a:extLst>
            </p:cNvPr>
            <p:cNvSpPr/>
            <p:nvPr/>
          </p:nvSpPr>
          <p:spPr>
            <a:xfrm rot="2703035">
              <a:off x="4561623" y="6163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별: 꼭짓점 5개 137">
              <a:extLst>
                <a:ext uri="{FF2B5EF4-FFF2-40B4-BE49-F238E27FC236}">
                  <a16:creationId xmlns:a16="http://schemas.microsoft.com/office/drawing/2014/main" id="{BE9691CD-BC3B-478B-90D2-F3894EC5539F}"/>
                </a:ext>
              </a:extLst>
            </p:cNvPr>
            <p:cNvSpPr/>
            <p:nvPr/>
          </p:nvSpPr>
          <p:spPr>
            <a:xfrm rot="2703035">
              <a:off x="4969851" y="6572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별: 꼭짓점 5개 138">
              <a:extLst>
                <a:ext uri="{FF2B5EF4-FFF2-40B4-BE49-F238E27FC236}">
                  <a16:creationId xmlns:a16="http://schemas.microsoft.com/office/drawing/2014/main" id="{E7D93D1A-E010-4EF7-8A86-7F157F65A81A}"/>
                </a:ext>
              </a:extLst>
            </p:cNvPr>
            <p:cNvSpPr/>
            <p:nvPr/>
          </p:nvSpPr>
          <p:spPr>
            <a:xfrm rot="2703035">
              <a:off x="70217" y="2482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별: 꼭짓점 5개 139">
              <a:extLst>
                <a:ext uri="{FF2B5EF4-FFF2-40B4-BE49-F238E27FC236}">
                  <a16:creationId xmlns:a16="http://schemas.microsoft.com/office/drawing/2014/main" id="{C895C5FC-2CE0-4ADA-8B98-1DA8E0A57415}"/>
                </a:ext>
              </a:extLst>
            </p:cNvPr>
            <p:cNvSpPr/>
            <p:nvPr/>
          </p:nvSpPr>
          <p:spPr>
            <a:xfrm rot="2703035">
              <a:off x="478445" y="2891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별: 꼭짓점 5개 140">
              <a:extLst>
                <a:ext uri="{FF2B5EF4-FFF2-40B4-BE49-F238E27FC236}">
                  <a16:creationId xmlns:a16="http://schemas.microsoft.com/office/drawing/2014/main" id="{5004CC2D-76B1-4D44-876C-9A02769EE77E}"/>
                </a:ext>
              </a:extLst>
            </p:cNvPr>
            <p:cNvSpPr/>
            <p:nvPr/>
          </p:nvSpPr>
          <p:spPr>
            <a:xfrm rot="2703035">
              <a:off x="886672" y="3300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별: 꼭짓점 5개 141">
              <a:extLst>
                <a:ext uri="{FF2B5EF4-FFF2-40B4-BE49-F238E27FC236}">
                  <a16:creationId xmlns:a16="http://schemas.microsoft.com/office/drawing/2014/main" id="{EEA99686-ACD4-4A46-9BED-1A337CC9F032}"/>
                </a:ext>
              </a:extLst>
            </p:cNvPr>
            <p:cNvSpPr/>
            <p:nvPr/>
          </p:nvSpPr>
          <p:spPr>
            <a:xfrm rot="2703035">
              <a:off x="1294899" y="3709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별: 꼭짓점 5개 142">
              <a:extLst>
                <a:ext uri="{FF2B5EF4-FFF2-40B4-BE49-F238E27FC236}">
                  <a16:creationId xmlns:a16="http://schemas.microsoft.com/office/drawing/2014/main" id="{B1302A09-BDB2-4819-B394-657BD6F15B2F}"/>
                </a:ext>
              </a:extLst>
            </p:cNvPr>
            <p:cNvSpPr/>
            <p:nvPr/>
          </p:nvSpPr>
          <p:spPr>
            <a:xfrm rot="2703035">
              <a:off x="1703127" y="4118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6403930A-88AA-4EBC-B81C-139CE306E3CE}"/>
                </a:ext>
              </a:extLst>
            </p:cNvPr>
            <p:cNvSpPr/>
            <p:nvPr/>
          </p:nvSpPr>
          <p:spPr>
            <a:xfrm rot="2703035">
              <a:off x="2111354" y="4527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별: 꼭짓점 5개 144">
              <a:extLst>
                <a:ext uri="{FF2B5EF4-FFF2-40B4-BE49-F238E27FC236}">
                  <a16:creationId xmlns:a16="http://schemas.microsoft.com/office/drawing/2014/main" id="{AC359C84-B684-49E7-8C4C-B93D6F662637}"/>
                </a:ext>
              </a:extLst>
            </p:cNvPr>
            <p:cNvSpPr/>
            <p:nvPr/>
          </p:nvSpPr>
          <p:spPr>
            <a:xfrm rot="2703035">
              <a:off x="2519581" y="4936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별: 꼭짓점 5개 145">
              <a:extLst>
                <a:ext uri="{FF2B5EF4-FFF2-40B4-BE49-F238E27FC236}">
                  <a16:creationId xmlns:a16="http://schemas.microsoft.com/office/drawing/2014/main" id="{6BA022AE-2738-4791-9170-183BA8ACA479}"/>
                </a:ext>
              </a:extLst>
            </p:cNvPr>
            <p:cNvSpPr/>
            <p:nvPr/>
          </p:nvSpPr>
          <p:spPr>
            <a:xfrm rot="2703035">
              <a:off x="2927809" y="5345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별: 꼭짓점 5개 146">
              <a:extLst>
                <a:ext uri="{FF2B5EF4-FFF2-40B4-BE49-F238E27FC236}">
                  <a16:creationId xmlns:a16="http://schemas.microsoft.com/office/drawing/2014/main" id="{D58F6B7C-B771-4545-A255-59ABFC97345E}"/>
                </a:ext>
              </a:extLst>
            </p:cNvPr>
            <p:cNvSpPr/>
            <p:nvPr/>
          </p:nvSpPr>
          <p:spPr>
            <a:xfrm rot="2703035">
              <a:off x="3336036" y="575450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별: 꼭짓점 5개 147">
              <a:extLst>
                <a:ext uri="{FF2B5EF4-FFF2-40B4-BE49-F238E27FC236}">
                  <a16:creationId xmlns:a16="http://schemas.microsoft.com/office/drawing/2014/main" id="{531688B9-7C73-4B7B-97E4-020E5868589F}"/>
                </a:ext>
              </a:extLst>
            </p:cNvPr>
            <p:cNvSpPr/>
            <p:nvPr/>
          </p:nvSpPr>
          <p:spPr>
            <a:xfrm rot="2703035">
              <a:off x="3744263" y="61634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별: 꼭짓점 5개 148">
              <a:extLst>
                <a:ext uri="{FF2B5EF4-FFF2-40B4-BE49-F238E27FC236}">
                  <a16:creationId xmlns:a16="http://schemas.microsoft.com/office/drawing/2014/main" id="{373B5376-847D-486E-AD8F-E271FCD6E715}"/>
                </a:ext>
              </a:extLst>
            </p:cNvPr>
            <p:cNvSpPr/>
            <p:nvPr/>
          </p:nvSpPr>
          <p:spPr>
            <a:xfrm rot="2703035">
              <a:off x="4152491" y="657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별: 꼭짓점 5개 149">
              <a:extLst>
                <a:ext uri="{FF2B5EF4-FFF2-40B4-BE49-F238E27FC236}">
                  <a16:creationId xmlns:a16="http://schemas.microsoft.com/office/drawing/2014/main" id="{AFBBA2FE-A8E1-4101-9BAA-E6F8DCAB5952}"/>
                </a:ext>
              </a:extLst>
            </p:cNvPr>
            <p:cNvSpPr/>
            <p:nvPr/>
          </p:nvSpPr>
          <p:spPr>
            <a:xfrm rot="2703035">
              <a:off x="69313" y="3300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별: 꼭짓점 5개 150">
              <a:extLst>
                <a:ext uri="{FF2B5EF4-FFF2-40B4-BE49-F238E27FC236}">
                  <a16:creationId xmlns:a16="http://schemas.microsoft.com/office/drawing/2014/main" id="{9FFCDDE4-9C96-400A-8D9A-527B9298A304}"/>
                </a:ext>
              </a:extLst>
            </p:cNvPr>
            <p:cNvSpPr/>
            <p:nvPr/>
          </p:nvSpPr>
          <p:spPr>
            <a:xfrm rot="2703035">
              <a:off x="477540" y="3709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별: 꼭짓점 5개 151">
              <a:extLst>
                <a:ext uri="{FF2B5EF4-FFF2-40B4-BE49-F238E27FC236}">
                  <a16:creationId xmlns:a16="http://schemas.microsoft.com/office/drawing/2014/main" id="{75564247-18C7-447F-8C6B-98F8920ECBB5}"/>
                </a:ext>
              </a:extLst>
            </p:cNvPr>
            <p:cNvSpPr/>
            <p:nvPr/>
          </p:nvSpPr>
          <p:spPr>
            <a:xfrm rot="2703035">
              <a:off x="885767" y="4118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별: 꼭짓점 5개 152">
              <a:extLst>
                <a:ext uri="{FF2B5EF4-FFF2-40B4-BE49-F238E27FC236}">
                  <a16:creationId xmlns:a16="http://schemas.microsoft.com/office/drawing/2014/main" id="{18A18966-22F8-42A7-A6CB-CB3C9B735A4A}"/>
                </a:ext>
              </a:extLst>
            </p:cNvPr>
            <p:cNvSpPr/>
            <p:nvPr/>
          </p:nvSpPr>
          <p:spPr>
            <a:xfrm rot="2703035">
              <a:off x="1293995" y="4527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별: 꼭짓점 5개 153">
              <a:extLst>
                <a:ext uri="{FF2B5EF4-FFF2-40B4-BE49-F238E27FC236}">
                  <a16:creationId xmlns:a16="http://schemas.microsoft.com/office/drawing/2014/main" id="{3043BA1E-C358-4800-BECF-9B2C8161FDAB}"/>
                </a:ext>
              </a:extLst>
            </p:cNvPr>
            <p:cNvSpPr/>
            <p:nvPr/>
          </p:nvSpPr>
          <p:spPr>
            <a:xfrm rot="2703035">
              <a:off x="1702222" y="4936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별: 꼭짓점 5개 154">
              <a:extLst>
                <a:ext uri="{FF2B5EF4-FFF2-40B4-BE49-F238E27FC236}">
                  <a16:creationId xmlns:a16="http://schemas.microsoft.com/office/drawing/2014/main" id="{303826F0-24C3-4EEA-B458-292500E9AA30}"/>
                </a:ext>
              </a:extLst>
            </p:cNvPr>
            <p:cNvSpPr/>
            <p:nvPr/>
          </p:nvSpPr>
          <p:spPr>
            <a:xfrm rot="2703035">
              <a:off x="2110449" y="5345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5개 155">
              <a:extLst>
                <a:ext uri="{FF2B5EF4-FFF2-40B4-BE49-F238E27FC236}">
                  <a16:creationId xmlns:a16="http://schemas.microsoft.com/office/drawing/2014/main" id="{E8CD6857-9902-4D55-9984-4513ED0F9045}"/>
                </a:ext>
              </a:extLst>
            </p:cNvPr>
            <p:cNvSpPr/>
            <p:nvPr/>
          </p:nvSpPr>
          <p:spPr>
            <a:xfrm rot="2703035">
              <a:off x="68407" y="4117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5개 156">
              <a:extLst>
                <a:ext uri="{FF2B5EF4-FFF2-40B4-BE49-F238E27FC236}">
                  <a16:creationId xmlns:a16="http://schemas.microsoft.com/office/drawing/2014/main" id="{BA68EA43-F373-4192-B241-C0A36F3CB560}"/>
                </a:ext>
              </a:extLst>
            </p:cNvPr>
            <p:cNvSpPr/>
            <p:nvPr/>
          </p:nvSpPr>
          <p:spPr>
            <a:xfrm rot="2703035">
              <a:off x="476634" y="4526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별: 꼭짓점 5개 157">
              <a:extLst>
                <a:ext uri="{FF2B5EF4-FFF2-40B4-BE49-F238E27FC236}">
                  <a16:creationId xmlns:a16="http://schemas.microsoft.com/office/drawing/2014/main" id="{DC561415-7E05-4ADF-ABB7-468C1A5D2222}"/>
                </a:ext>
              </a:extLst>
            </p:cNvPr>
            <p:cNvSpPr/>
            <p:nvPr/>
          </p:nvSpPr>
          <p:spPr>
            <a:xfrm rot="2703035">
              <a:off x="884862" y="4935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별: 꼭짓점 5개 158">
              <a:extLst>
                <a:ext uri="{FF2B5EF4-FFF2-40B4-BE49-F238E27FC236}">
                  <a16:creationId xmlns:a16="http://schemas.microsoft.com/office/drawing/2014/main" id="{A277F53E-BAA9-4BE7-9FB1-E83AD3B92DEA}"/>
                </a:ext>
              </a:extLst>
            </p:cNvPr>
            <p:cNvSpPr/>
            <p:nvPr/>
          </p:nvSpPr>
          <p:spPr>
            <a:xfrm rot="2703035">
              <a:off x="1293089" y="5344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별: 꼭짓점 5개 159">
              <a:extLst>
                <a:ext uri="{FF2B5EF4-FFF2-40B4-BE49-F238E27FC236}">
                  <a16:creationId xmlns:a16="http://schemas.microsoft.com/office/drawing/2014/main" id="{8BB41416-2BAD-4CA0-BAA6-1D66C8B64776}"/>
                </a:ext>
              </a:extLst>
            </p:cNvPr>
            <p:cNvSpPr/>
            <p:nvPr/>
          </p:nvSpPr>
          <p:spPr>
            <a:xfrm rot="2703035">
              <a:off x="1701316" y="57534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별: 꼭짓점 5개 160">
              <a:extLst>
                <a:ext uri="{FF2B5EF4-FFF2-40B4-BE49-F238E27FC236}">
                  <a16:creationId xmlns:a16="http://schemas.microsoft.com/office/drawing/2014/main" id="{605AE271-85DD-425C-AB8C-F76643ECA0F4}"/>
                </a:ext>
              </a:extLst>
            </p:cNvPr>
            <p:cNvSpPr/>
            <p:nvPr/>
          </p:nvSpPr>
          <p:spPr>
            <a:xfrm rot="2703035">
              <a:off x="67502" y="4934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별: 꼭짓점 5개 161">
              <a:extLst>
                <a:ext uri="{FF2B5EF4-FFF2-40B4-BE49-F238E27FC236}">
                  <a16:creationId xmlns:a16="http://schemas.microsoft.com/office/drawing/2014/main" id="{DA1F5CEC-72B2-4BBF-BAA0-32D355678687}"/>
                </a:ext>
              </a:extLst>
            </p:cNvPr>
            <p:cNvSpPr/>
            <p:nvPr/>
          </p:nvSpPr>
          <p:spPr>
            <a:xfrm rot="2703035">
              <a:off x="475730" y="5343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별: 꼭짓점 5개 162">
              <a:extLst>
                <a:ext uri="{FF2B5EF4-FFF2-40B4-BE49-F238E27FC236}">
                  <a16:creationId xmlns:a16="http://schemas.microsoft.com/office/drawing/2014/main" id="{FDD1ABCF-EBDB-427E-82AD-2159A5443AF8}"/>
                </a:ext>
              </a:extLst>
            </p:cNvPr>
            <p:cNvSpPr/>
            <p:nvPr/>
          </p:nvSpPr>
          <p:spPr>
            <a:xfrm rot="2703035">
              <a:off x="883957" y="57528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별: 꼭짓점 5개 163">
              <a:extLst>
                <a:ext uri="{FF2B5EF4-FFF2-40B4-BE49-F238E27FC236}">
                  <a16:creationId xmlns:a16="http://schemas.microsoft.com/office/drawing/2014/main" id="{E4DB8E41-745A-4785-872D-625B35DB2F56}"/>
                </a:ext>
              </a:extLst>
            </p:cNvPr>
            <p:cNvSpPr/>
            <p:nvPr/>
          </p:nvSpPr>
          <p:spPr>
            <a:xfrm rot="2703035">
              <a:off x="1292184" y="61618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5개 164">
              <a:extLst>
                <a:ext uri="{FF2B5EF4-FFF2-40B4-BE49-F238E27FC236}">
                  <a16:creationId xmlns:a16="http://schemas.microsoft.com/office/drawing/2014/main" id="{BE0236CC-1B74-4339-8352-D37E0E633BBC}"/>
                </a:ext>
              </a:extLst>
            </p:cNvPr>
            <p:cNvSpPr/>
            <p:nvPr/>
          </p:nvSpPr>
          <p:spPr>
            <a:xfrm rot="2703035">
              <a:off x="66597" y="57523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5개 165">
              <a:extLst>
                <a:ext uri="{FF2B5EF4-FFF2-40B4-BE49-F238E27FC236}">
                  <a16:creationId xmlns:a16="http://schemas.microsoft.com/office/drawing/2014/main" id="{9EB8EA47-AD1A-4420-AE89-C27DB89269B2}"/>
                </a:ext>
              </a:extLst>
            </p:cNvPr>
            <p:cNvSpPr/>
            <p:nvPr/>
          </p:nvSpPr>
          <p:spPr>
            <a:xfrm rot="2703035">
              <a:off x="474824" y="61613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E6CE0EA5-727C-4F80-9972-CC32E98A1CAE}"/>
                </a:ext>
              </a:extLst>
            </p:cNvPr>
            <p:cNvSpPr/>
            <p:nvPr/>
          </p:nvSpPr>
          <p:spPr>
            <a:xfrm rot="2703035">
              <a:off x="883052" y="65702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11797489-4E22-4EC4-84FB-7262F96672AF}"/>
                </a:ext>
              </a:extLst>
            </p:cNvPr>
            <p:cNvSpPr/>
            <p:nvPr/>
          </p:nvSpPr>
          <p:spPr>
            <a:xfrm rot="2703035">
              <a:off x="2518677" y="575396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69DD8B68-56A8-41CC-ADBF-6363721DEB42}"/>
                </a:ext>
              </a:extLst>
            </p:cNvPr>
            <p:cNvSpPr/>
            <p:nvPr/>
          </p:nvSpPr>
          <p:spPr>
            <a:xfrm rot="2703035">
              <a:off x="2926904" y="61629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F9CF48C1-7750-40ED-BFC8-6ADBBEAAE573}"/>
                </a:ext>
              </a:extLst>
            </p:cNvPr>
            <p:cNvSpPr/>
            <p:nvPr/>
          </p:nvSpPr>
          <p:spPr>
            <a:xfrm rot="2703035">
              <a:off x="3335131" y="65718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05F08FAD-CECC-4531-BA09-1FB8199ED74C}"/>
                </a:ext>
              </a:extLst>
            </p:cNvPr>
            <p:cNvSpPr/>
            <p:nvPr/>
          </p:nvSpPr>
          <p:spPr>
            <a:xfrm rot="2703035">
              <a:off x="2109544" y="61623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54AE57EF-46B2-4EB7-BB8B-17F47819116E}"/>
                </a:ext>
              </a:extLst>
            </p:cNvPr>
            <p:cNvSpPr/>
            <p:nvPr/>
          </p:nvSpPr>
          <p:spPr>
            <a:xfrm rot="2703035">
              <a:off x="2517771" y="65713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3407B173-F25A-4EFE-86A5-F9901B0376DE}"/>
                </a:ext>
              </a:extLst>
            </p:cNvPr>
            <p:cNvSpPr/>
            <p:nvPr/>
          </p:nvSpPr>
          <p:spPr>
            <a:xfrm rot="2703035">
              <a:off x="1700412" y="65707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ED2A3224-9F4F-4336-9C07-4AFF5020AC94}"/>
                </a:ext>
              </a:extLst>
            </p:cNvPr>
            <p:cNvSpPr/>
            <p:nvPr/>
          </p:nvSpPr>
          <p:spPr>
            <a:xfrm rot="2703035">
              <a:off x="9876724" y="4124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FABC0AD5-4473-4B25-9C58-8CA4A8A13C43}"/>
                </a:ext>
              </a:extLst>
            </p:cNvPr>
            <p:cNvSpPr/>
            <p:nvPr/>
          </p:nvSpPr>
          <p:spPr>
            <a:xfrm rot="2703035">
              <a:off x="10284951" y="4533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별: 꼭짓점 5개 175">
              <a:extLst>
                <a:ext uri="{FF2B5EF4-FFF2-40B4-BE49-F238E27FC236}">
                  <a16:creationId xmlns:a16="http://schemas.microsoft.com/office/drawing/2014/main" id="{ECB6314A-274B-4ED2-93D5-50050A638A9D}"/>
                </a:ext>
              </a:extLst>
            </p:cNvPr>
            <p:cNvSpPr/>
            <p:nvPr/>
          </p:nvSpPr>
          <p:spPr>
            <a:xfrm rot="2703035">
              <a:off x="9467591" y="4532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별: 꼭짓점 5개 176">
              <a:extLst>
                <a:ext uri="{FF2B5EF4-FFF2-40B4-BE49-F238E27FC236}">
                  <a16:creationId xmlns:a16="http://schemas.microsoft.com/office/drawing/2014/main" id="{07239894-CE19-4C36-84C5-92CB869F347A}"/>
                </a:ext>
              </a:extLst>
            </p:cNvPr>
            <p:cNvSpPr/>
            <p:nvPr/>
          </p:nvSpPr>
          <p:spPr>
            <a:xfrm rot="2703035">
              <a:off x="9875818" y="4941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별: 꼭짓점 5개 177">
              <a:extLst>
                <a:ext uri="{FF2B5EF4-FFF2-40B4-BE49-F238E27FC236}">
                  <a16:creationId xmlns:a16="http://schemas.microsoft.com/office/drawing/2014/main" id="{E07FB339-6E62-461D-B75B-0CB482CA0362}"/>
                </a:ext>
              </a:extLst>
            </p:cNvPr>
            <p:cNvSpPr/>
            <p:nvPr/>
          </p:nvSpPr>
          <p:spPr>
            <a:xfrm rot="2703035">
              <a:off x="9058459" y="4940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9A5A1F3C-D96F-4647-8F45-EF8417D2EE79}"/>
                </a:ext>
              </a:extLst>
            </p:cNvPr>
            <p:cNvSpPr/>
            <p:nvPr/>
          </p:nvSpPr>
          <p:spPr>
            <a:xfrm rot="2703035">
              <a:off x="9466686" y="5349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별: 꼭짓점 5개 179">
              <a:extLst>
                <a:ext uri="{FF2B5EF4-FFF2-40B4-BE49-F238E27FC236}">
                  <a16:creationId xmlns:a16="http://schemas.microsoft.com/office/drawing/2014/main" id="{755B62E7-8AF6-47D0-9021-5DCF8580B5FB}"/>
                </a:ext>
              </a:extLst>
            </p:cNvPr>
            <p:cNvSpPr/>
            <p:nvPr/>
          </p:nvSpPr>
          <p:spPr>
            <a:xfrm rot="2703035">
              <a:off x="8649326" y="53493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별: 꼭짓점 5개 180">
              <a:extLst>
                <a:ext uri="{FF2B5EF4-FFF2-40B4-BE49-F238E27FC236}">
                  <a16:creationId xmlns:a16="http://schemas.microsoft.com/office/drawing/2014/main" id="{9ACA7D2C-265F-4645-86D8-CFF2D96B3556}"/>
                </a:ext>
              </a:extLst>
            </p:cNvPr>
            <p:cNvSpPr/>
            <p:nvPr/>
          </p:nvSpPr>
          <p:spPr>
            <a:xfrm rot="2703035">
              <a:off x="9057553" y="5758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별: 꼭짓점 5개 181">
              <a:extLst>
                <a:ext uri="{FF2B5EF4-FFF2-40B4-BE49-F238E27FC236}">
                  <a16:creationId xmlns:a16="http://schemas.microsoft.com/office/drawing/2014/main" id="{0A416B23-A76B-4C49-8218-5C7AEF98098D}"/>
                </a:ext>
              </a:extLst>
            </p:cNvPr>
            <p:cNvSpPr/>
            <p:nvPr/>
          </p:nvSpPr>
          <p:spPr>
            <a:xfrm rot="2703035">
              <a:off x="8240194" y="57577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별: 꼭짓점 5개 182">
              <a:extLst>
                <a:ext uri="{FF2B5EF4-FFF2-40B4-BE49-F238E27FC236}">
                  <a16:creationId xmlns:a16="http://schemas.microsoft.com/office/drawing/2014/main" id="{79618D64-FF89-4167-B94D-975F586540BE}"/>
                </a:ext>
              </a:extLst>
            </p:cNvPr>
            <p:cNvSpPr/>
            <p:nvPr/>
          </p:nvSpPr>
          <p:spPr>
            <a:xfrm rot="2703035">
              <a:off x="8648421" y="6166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별: 꼭짓점 5개 183">
              <a:extLst>
                <a:ext uri="{FF2B5EF4-FFF2-40B4-BE49-F238E27FC236}">
                  <a16:creationId xmlns:a16="http://schemas.microsoft.com/office/drawing/2014/main" id="{E504560F-56B6-4318-9064-90DBC58BDD5F}"/>
                </a:ext>
              </a:extLst>
            </p:cNvPr>
            <p:cNvSpPr/>
            <p:nvPr/>
          </p:nvSpPr>
          <p:spPr>
            <a:xfrm rot="2703035">
              <a:off x="7831062" y="6166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D3C7B770-757E-462E-81E8-598731C20A5B}"/>
                </a:ext>
              </a:extLst>
            </p:cNvPr>
            <p:cNvSpPr/>
            <p:nvPr/>
          </p:nvSpPr>
          <p:spPr>
            <a:xfrm rot="2703035">
              <a:off x="8239289" y="65750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별: 꼭짓점 5개 185">
              <a:extLst>
                <a:ext uri="{FF2B5EF4-FFF2-40B4-BE49-F238E27FC236}">
                  <a16:creationId xmlns:a16="http://schemas.microsoft.com/office/drawing/2014/main" id="{709E3806-8F30-44BC-9EE0-EAFF12C343B7}"/>
                </a:ext>
              </a:extLst>
            </p:cNvPr>
            <p:cNvSpPr/>
            <p:nvPr/>
          </p:nvSpPr>
          <p:spPr>
            <a:xfrm rot="2703035">
              <a:off x="7421930" y="6574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별: 꼭짓점 5개 186">
              <a:extLst>
                <a:ext uri="{FF2B5EF4-FFF2-40B4-BE49-F238E27FC236}">
                  <a16:creationId xmlns:a16="http://schemas.microsoft.com/office/drawing/2014/main" id="{30CB021B-D936-44C9-A5B4-0548806B2849}"/>
                </a:ext>
              </a:extLst>
            </p:cNvPr>
            <p:cNvSpPr/>
            <p:nvPr/>
          </p:nvSpPr>
          <p:spPr>
            <a:xfrm rot="2703035">
              <a:off x="10693178" y="4941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별: 꼭짓점 5개 187">
              <a:extLst>
                <a:ext uri="{FF2B5EF4-FFF2-40B4-BE49-F238E27FC236}">
                  <a16:creationId xmlns:a16="http://schemas.microsoft.com/office/drawing/2014/main" id="{C2148903-F60C-43CE-9CAA-0E5C8CB964C3}"/>
                </a:ext>
              </a:extLst>
            </p:cNvPr>
            <p:cNvSpPr/>
            <p:nvPr/>
          </p:nvSpPr>
          <p:spPr>
            <a:xfrm rot="2703035">
              <a:off x="11101406" y="5350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97BF9B69-CE9D-4F7E-B956-21F09E6DBE30}"/>
                </a:ext>
              </a:extLst>
            </p:cNvPr>
            <p:cNvSpPr/>
            <p:nvPr/>
          </p:nvSpPr>
          <p:spPr>
            <a:xfrm rot="2703035">
              <a:off x="11509633" y="5759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별: 꼭짓점 5개 189">
              <a:extLst>
                <a:ext uri="{FF2B5EF4-FFF2-40B4-BE49-F238E27FC236}">
                  <a16:creationId xmlns:a16="http://schemas.microsoft.com/office/drawing/2014/main" id="{F3BFB600-0D99-4BCD-BF16-7CB40A488D93}"/>
                </a:ext>
              </a:extLst>
            </p:cNvPr>
            <p:cNvSpPr/>
            <p:nvPr/>
          </p:nvSpPr>
          <p:spPr>
            <a:xfrm rot="2703035">
              <a:off x="11917860" y="6168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ABADF3CB-5DDC-4F76-86F4-0F3BC7ED1005}"/>
                </a:ext>
              </a:extLst>
            </p:cNvPr>
            <p:cNvSpPr/>
            <p:nvPr/>
          </p:nvSpPr>
          <p:spPr>
            <a:xfrm rot="2703035">
              <a:off x="10284046" y="5350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별: 꼭짓점 5개 191">
              <a:extLst>
                <a:ext uri="{FF2B5EF4-FFF2-40B4-BE49-F238E27FC236}">
                  <a16:creationId xmlns:a16="http://schemas.microsoft.com/office/drawing/2014/main" id="{917076E0-884F-4FD9-A141-A97BFE5314B5}"/>
                </a:ext>
              </a:extLst>
            </p:cNvPr>
            <p:cNvSpPr/>
            <p:nvPr/>
          </p:nvSpPr>
          <p:spPr>
            <a:xfrm rot="2703035">
              <a:off x="10692273" y="5759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A33435DB-7C93-4D60-BAC1-8ECB0420B508}"/>
                </a:ext>
              </a:extLst>
            </p:cNvPr>
            <p:cNvSpPr/>
            <p:nvPr/>
          </p:nvSpPr>
          <p:spPr>
            <a:xfrm rot="2703035">
              <a:off x="11100500" y="6168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6229E0E5-B2AA-4D7B-8A32-26F62560D9A3}"/>
                </a:ext>
              </a:extLst>
            </p:cNvPr>
            <p:cNvSpPr/>
            <p:nvPr/>
          </p:nvSpPr>
          <p:spPr>
            <a:xfrm rot="2703035">
              <a:off x="11508728" y="6577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54B91C85-4A6C-4817-B08D-914BD29E956A}"/>
                </a:ext>
              </a:extLst>
            </p:cNvPr>
            <p:cNvSpPr/>
            <p:nvPr/>
          </p:nvSpPr>
          <p:spPr>
            <a:xfrm rot="2703035">
              <a:off x="9874914" y="5758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C97738D1-4519-4123-84AC-9B3BE929A50C}"/>
                </a:ext>
              </a:extLst>
            </p:cNvPr>
            <p:cNvSpPr/>
            <p:nvPr/>
          </p:nvSpPr>
          <p:spPr>
            <a:xfrm rot="2703035">
              <a:off x="10283141" y="6167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별: 꼭짓점 5개 196">
              <a:extLst>
                <a:ext uri="{FF2B5EF4-FFF2-40B4-BE49-F238E27FC236}">
                  <a16:creationId xmlns:a16="http://schemas.microsoft.com/office/drawing/2014/main" id="{79BCBDE6-8A6E-4749-A071-C1F34050F8E0}"/>
                </a:ext>
              </a:extLst>
            </p:cNvPr>
            <p:cNvSpPr/>
            <p:nvPr/>
          </p:nvSpPr>
          <p:spPr>
            <a:xfrm rot="2703035">
              <a:off x="10691368" y="6576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429C0E2D-DBFD-4467-B857-1374E94D2D0C}"/>
                </a:ext>
              </a:extLst>
            </p:cNvPr>
            <p:cNvSpPr/>
            <p:nvPr/>
          </p:nvSpPr>
          <p:spPr>
            <a:xfrm rot="2703035">
              <a:off x="9465781" y="61672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0434FA52-0148-408B-9A01-A27366E7B94E}"/>
                </a:ext>
              </a:extLst>
            </p:cNvPr>
            <p:cNvSpPr/>
            <p:nvPr/>
          </p:nvSpPr>
          <p:spPr>
            <a:xfrm rot="2703035">
              <a:off x="9874008" y="65761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5274DDAC-A75C-421C-9060-D63D20382A7A}"/>
                </a:ext>
              </a:extLst>
            </p:cNvPr>
            <p:cNvSpPr/>
            <p:nvPr/>
          </p:nvSpPr>
          <p:spPr>
            <a:xfrm rot="2703035">
              <a:off x="9056649" y="6575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01F8D544-BB43-45BE-8916-65B65F155917}"/>
                </a:ext>
              </a:extLst>
            </p:cNvPr>
            <p:cNvSpPr/>
            <p:nvPr/>
          </p:nvSpPr>
          <p:spPr>
            <a:xfrm rot="2703035">
              <a:off x="7429169" y="356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0A03A6CF-2938-4AFA-AFD7-C6A331681D17}"/>
                </a:ext>
              </a:extLst>
            </p:cNvPr>
            <p:cNvSpPr/>
            <p:nvPr/>
          </p:nvSpPr>
          <p:spPr>
            <a:xfrm rot="2703035">
              <a:off x="6611810" y="35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12D47525-55F1-425C-B845-C9352F21D7C9}"/>
                </a:ext>
              </a:extLst>
            </p:cNvPr>
            <p:cNvSpPr/>
            <p:nvPr/>
          </p:nvSpPr>
          <p:spPr>
            <a:xfrm rot="2703035">
              <a:off x="7020037" y="444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별: 꼭짓점 5개 203">
              <a:extLst>
                <a:ext uri="{FF2B5EF4-FFF2-40B4-BE49-F238E27FC236}">
                  <a16:creationId xmlns:a16="http://schemas.microsoft.com/office/drawing/2014/main" id="{B45558B6-8CC8-4068-9874-39B64B36C36F}"/>
                </a:ext>
              </a:extLst>
            </p:cNvPr>
            <p:cNvSpPr/>
            <p:nvPr/>
          </p:nvSpPr>
          <p:spPr>
            <a:xfrm rot="2703035">
              <a:off x="11515968" y="383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3F1E7899-AF81-4494-A802-E5B6D72ECC0C}"/>
                </a:ext>
              </a:extLst>
            </p:cNvPr>
            <p:cNvSpPr/>
            <p:nvPr/>
          </p:nvSpPr>
          <p:spPr>
            <a:xfrm rot="2703035">
              <a:off x="11924196" y="4473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별: 꼭짓점 5개 205">
              <a:extLst>
                <a:ext uri="{FF2B5EF4-FFF2-40B4-BE49-F238E27FC236}">
                  <a16:creationId xmlns:a16="http://schemas.microsoft.com/office/drawing/2014/main" id="{661AB91D-A070-49B0-92B3-70698461AD7E}"/>
                </a:ext>
              </a:extLst>
            </p:cNvPr>
            <p:cNvSpPr/>
            <p:nvPr/>
          </p:nvSpPr>
          <p:spPr>
            <a:xfrm rot="2703035">
              <a:off x="10698608" y="378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4ED8433F-C1FF-49DC-B123-948A7EC7BD82}"/>
                </a:ext>
              </a:extLst>
            </p:cNvPr>
            <p:cNvSpPr/>
            <p:nvPr/>
          </p:nvSpPr>
          <p:spPr>
            <a:xfrm rot="2703035">
              <a:off x="11106836" y="4467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별: 꼭짓점 5개 207">
              <a:extLst>
                <a:ext uri="{FF2B5EF4-FFF2-40B4-BE49-F238E27FC236}">
                  <a16:creationId xmlns:a16="http://schemas.microsoft.com/office/drawing/2014/main" id="{182AFA4D-32F4-4825-9DBB-F849E1CFEC76}"/>
                </a:ext>
              </a:extLst>
            </p:cNvPr>
            <p:cNvSpPr/>
            <p:nvPr/>
          </p:nvSpPr>
          <p:spPr>
            <a:xfrm rot="2703035">
              <a:off x="11515064" y="8557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별: 꼭짓점 5개 208">
              <a:extLst>
                <a:ext uri="{FF2B5EF4-FFF2-40B4-BE49-F238E27FC236}">
                  <a16:creationId xmlns:a16="http://schemas.microsoft.com/office/drawing/2014/main" id="{2D26885C-DAA0-4396-8DD6-A7443B3DF35A}"/>
                </a:ext>
              </a:extLst>
            </p:cNvPr>
            <p:cNvSpPr/>
            <p:nvPr/>
          </p:nvSpPr>
          <p:spPr>
            <a:xfrm rot="2703035">
              <a:off x="11923291" y="12646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별: 꼭짓점 5개 209">
              <a:extLst>
                <a:ext uri="{FF2B5EF4-FFF2-40B4-BE49-F238E27FC236}">
                  <a16:creationId xmlns:a16="http://schemas.microsoft.com/office/drawing/2014/main" id="{0DD00B5F-8E2A-4B05-B16C-5AC27760FB31}"/>
                </a:ext>
              </a:extLst>
            </p:cNvPr>
            <p:cNvSpPr/>
            <p:nvPr/>
          </p:nvSpPr>
          <p:spPr>
            <a:xfrm rot="2703035">
              <a:off x="9881248" y="372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별: 꼭짓점 5개 210">
              <a:extLst>
                <a:ext uri="{FF2B5EF4-FFF2-40B4-BE49-F238E27FC236}">
                  <a16:creationId xmlns:a16="http://schemas.microsoft.com/office/drawing/2014/main" id="{FD6C984C-174D-4251-9572-BDB6721C5722}"/>
                </a:ext>
              </a:extLst>
            </p:cNvPr>
            <p:cNvSpPr/>
            <p:nvPr/>
          </p:nvSpPr>
          <p:spPr>
            <a:xfrm rot="2703035">
              <a:off x="10289475" y="4462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별: 꼭짓점 5개 211">
              <a:extLst>
                <a:ext uri="{FF2B5EF4-FFF2-40B4-BE49-F238E27FC236}">
                  <a16:creationId xmlns:a16="http://schemas.microsoft.com/office/drawing/2014/main" id="{E454495D-52AD-4522-BD92-6C561B9DE763}"/>
                </a:ext>
              </a:extLst>
            </p:cNvPr>
            <p:cNvSpPr/>
            <p:nvPr/>
          </p:nvSpPr>
          <p:spPr>
            <a:xfrm rot="2703035">
              <a:off x="10697704" y="8551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별: 꼭짓점 5개 212">
              <a:extLst>
                <a:ext uri="{FF2B5EF4-FFF2-40B4-BE49-F238E27FC236}">
                  <a16:creationId xmlns:a16="http://schemas.microsoft.com/office/drawing/2014/main" id="{9CCA6227-D39D-418F-8305-7AC1E2773C21}"/>
                </a:ext>
              </a:extLst>
            </p:cNvPr>
            <p:cNvSpPr/>
            <p:nvPr/>
          </p:nvSpPr>
          <p:spPr>
            <a:xfrm rot="2703035">
              <a:off x="11105931" y="1264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A9EFABDC-1228-4472-89FD-779D60E6A5BA}"/>
                </a:ext>
              </a:extLst>
            </p:cNvPr>
            <p:cNvSpPr/>
            <p:nvPr/>
          </p:nvSpPr>
          <p:spPr>
            <a:xfrm rot="2703035">
              <a:off x="11514158" y="1673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2051ED1A-2F04-4C56-8EEB-7359A2DFB197}"/>
                </a:ext>
              </a:extLst>
            </p:cNvPr>
            <p:cNvSpPr/>
            <p:nvPr/>
          </p:nvSpPr>
          <p:spPr>
            <a:xfrm rot="2703035">
              <a:off x="9063889" y="367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별: 꼭짓점 5개 215">
              <a:extLst>
                <a:ext uri="{FF2B5EF4-FFF2-40B4-BE49-F238E27FC236}">
                  <a16:creationId xmlns:a16="http://schemas.microsoft.com/office/drawing/2014/main" id="{292CB0E4-F8E6-4C9B-A4BA-DD006E6923E8}"/>
                </a:ext>
              </a:extLst>
            </p:cNvPr>
            <p:cNvSpPr/>
            <p:nvPr/>
          </p:nvSpPr>
          <p:spPr>
            <a:xfrm rot="2703035">
              <a:off x="9472116" y="4457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별: 꼭짓점 5개 216">
              <a:extLst>
                <a:ext uri="{FF2B5EF4-FFF2-40B4-BE49-F238E27FC236}">
                  <a16:creationId xmlns:a16="http://schemas.microsoft.com/office/drawing/2014/main" id="{D90F36ED-3ECB-4F5E-814C-0C67D9C15007}"/>
                </a:ext>
              </a:extLst>
            </p:cNvPr>
            <p:cNvSpPr/>
            <p:nvPr/>
          </p:nvSpPr>
          <p:spPr>
            <a:xfrm rot="2703035">
              <a:off x="9880343" y="8546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별: 꼭짓점 5개 217">
              <a:extLst>
                <a:ext uri="{FF2B5EF4-FFF2-40B4-BE49-F238E27FC236}">
                  <a16:creationId xmlns:a16="http://schemas.microsoft.com/office/drawing/2014/main" id="{EA7F09FA-E03E-44C2-BB5D-8F25BB91F381}"/>
                </a:ext>
              </a:extLst>
            </p:cNvPr>
            <p:cNvSpPr/>
            <p:nvPr/>
          </p:nvSpPr>
          <p:spPr>
            <a:xfrm rot="2703035">
              <a:off x="10288571" y="1263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별: 꼭짓점 5개 218">
              <a:extLst>
                <a:ext uri="{FF2B5EF4-FFF2-40B4-BE49-F238E27FC236}">
                  <a16:creationId xmlns:a16="http://schemas.microsoft.com/office/drawing/2014/main" id="{AB7E237C-F7BA-4241-AD31-28D1B7826C4C}"/>
                </a:ext>
              </a:extLst>
            </p:cNvPr>
            <p:cNvSpPr/>
            <p:nvPr/>
          </p:nvSpPr>
          <p:spPr>
            <a:xfrm rot="2703035">
              <a:off x="10696799" y="1672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별: 꼭짓점 5개 219">
              <a:extLst>
                <a:ext uri="{FF2B5EF4-FFF2-40B4-BE49-F238E27FC236}">
                  <a16:creationId xmlns:a16="http://schemas.microsoft.com/office/drawing/2014/main" id="{4C4FE491-225A-41B8-8001-04160BA8C2C5}"/>
                </a:ext>
              </a:extLst>
            </p:cNvPr>
            <p:cNvSpPr/>
            <p:nvPr/>
          </p:nvSpPr>
          <p:spPr>
            <a:xfrm rot="2703035">
              <a:off x="11105026" y="20815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별: 꼭짓점 5개 220">
              <a:extLst>
                <a:ext uri="{FF2B5EF4-FFF2-40B4-BE49-F238E27FC236}">
                  <a16:creationId xmlns:a16="http://schemas.microsoft.com/office/drawing/2014/main" id="{CDC10AAD-5ACC-46C9-9396-12B89166627E}"/>
                </a:ext>
              </a:extLst>
            </p:cNvPr>
            <p:cNvSpPr/>
            <p:nvPr/>
          </p:nvSpPr>
          <p:spPr>
            <a:xfrm rot="2703035">
              <a:off x="8246529" y="362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별: 꼭짓점 5개 221">
              <a:extLst>
                <a:ext uri="{FF2B5EF4-FFF2-40B4-BE49-F238E27FC236}">
                  <a16:creationId xmlns:a16="http://schemas.microsoft.com/office/drawing/2014/main" id="{62D937C6-6704-40A9-83C9-3B2BCCA213D7}"/>
                </a:ext>
              </a:extLst>
            </p:cNvPr>
            <p:cNvSpPr/>
            <p:nvPr/>
          </p:nvSpPr>
          <p:spPr>
            <a:xfrm rot="2703035">
              <a:off x="8654756" y="4451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별: 꼭짓점 5개 222">
              <a:extLst>
                <a:ext uri="{FF2B5EF4-FFF2-40B4-BE49-F238E27FC236}">
                  <a16:creationId xmlns:a16="http://schemas.microsoft.com/office/drawing/2014/main" id="{B60B722D-12B1-420E-BBAC-A41E05BC01B3}"/>
                </a:ext>
              </a:extLst>
            </p:cNvPr>
            <p:cNvSpPr/>
            <p:nvPr/>
          </p:nvSpPr>
          <p:spPr>
            <a:xfrm rot="2703035">
              <a:off x="9062983" y="8541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별: 꼭짓점 5개 223">
              <a:extLst>
                <a:ext uri="{FF2B5EF4-FFF2-40B4-BE49-F238E27FC236}">
                  <a16:creationId xmlns:a16="http://schemas.microsoft.com/office/drawing/2014/main" id="{E36DCE1B-BF5F-4463-9B6F-A06E4C679FEA}"/>
                </a:ext>
              </a:extLst>
            </p:cNvPr>
            <p:cNvSpPr/>
            <p:nvPr/>
          </p:nvSpPr>
          <p:spPr>
            <a:xfrm rot="2703035">
              <a:off x="9471211" y="12630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별: 꼭짓점 5개 224">
              <a:extLst>
                <a:ext uri="{FF2B5EF4-FFF2-40B4-BE49-F238E27FC236}">
                  <a16:creationId xmlns:a16="http://schemas.microsoft.com/office/drawing/2014/main" id="{12935507-8C19-4588-B986-2839593EAD66}"/>
                </a:ext>
              </a:extLst>
            </p:cNvPr>
            <p:cNvSpPr/>
            <p:nvPr/>
          </p:nvSpPr>
          <p:spPr>
            <a:xfrm rot="2703035">
              <a:off x="9879439" y="1672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별: 꼭짓점 5개 225">
              <a:extLst>
                <a:ext uri="{FF2B5EF4-FFF2-40B4-BE49-F238E27FC236}">
                  <a16:creationId xmlns:a16="http://schemas.microsoft.com/office/drawing/2014/main" id="{04F0682F-2976-4240-A224-768E0AA20E81}"/>
                </a:ext>
              </a:extLst>
            </p:cNvPr>
            <p:cNvSpPr/>
            <p:nvPr/>
          </p:nvSpPr>
          <p:spPr>
            <a:xfrm rot="2703035">
              <a:off x="10287666" y="2080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별: 꼭짓점 5개 226">
              <a:extLst>
                <a:ext uri="{FF2B5EF4-FFF2-40B4-BE49-F238E27FC236}">
                  <a16:creationId xmlns:a16="http://schemas.microsoft.com/office/drawing/2014/main" id="{63F711E6-D394-4DDE-B740-F6D997060365}"/>
                </a:ext>
              </a:extLst>
            </p:cNvPr>
            <p:cNvSpPr/>
            <p:nvPr/>
          </p:nvSpPr>
          <p:spPr>
            <a:xfrm rot="2703035">
              <a:off x="10695893" y="24899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별: 꼭짓점 5개 227">
              <a:extLst>
                <a:ext uri="{FF2B5EF4-FFF2-40B4-BE49-F238E27FC236}">
                  <a16:creationId xmlns:a16="http://schemas.microsoft.com/office/drawing/2014/main" id="{50D580EB-62EB-4386-817D-23ECCC679367}"/>
                </a:ext>
              </a:extLst>
            </p:cNvPr>
            <p:cNvSpPr/>
            <p:nvPr/>
          </p:nvSpPr>
          <p:spPr>
            <a:xfrm rot="2703035">
              <a:off x="7837397" y="4446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별: 꼭짓점 5개 228">
              <a:extLst>
                <a:ext uri="{FF2B5EF4-FFF2-40B4-BE49-F238E27FC236}">
                  <a16:creationId xmlns:a16="http://schemas.microsoft.com/office/drawing/2014/main" id="{C5DBD95B-DC53-4903-936F-9B6BB336300D}"/>
                </a:ext>
              </a:extLst>
            </p:cNvPr>
            <p:cNvSpPr/>
            <p:nvPr/>
          </p:nvSpPr>
          <p:spPr>
            <a:xfrm rot="2703035">
              <a:off x="8245624" y="8535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별: 꼭짓점 5개 229">
              <a:extLst>
                <a:ext uri="{FF2B5EF4-FFF2-40B4-BE49-F238E27FC236}">
                  <a16:creationId xmlns:a16="http://schemas.microsoft.com/office/drawing/2014/main" id="{ECA43C80-2A59-4C36-B404-1A77672946A5}"/>
                </a:ext>
              </a:extLst>
            </p:cNvPr>
            <p:cNvSpPr/>
            <p:nvPr/>
          </p:nvSpPr>
          <p:spPr>
            <a:xfrm rot="2703035">
              <a:off x="8653851" y="12625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별: 꼭짓점 5개 230">
              <a:extLst>
                <a:ext uri="{FF2B5EF4-FFF2-40B4-BE49-F238E27FC236}">
                  <a16:creationId xmlns:a16="http://schemas.microsoft.com/office/drawing/2014/main" id="{BE2ECE66-8C52-4276-8626-EB3F51A01AA4}"/>
                </a:ext>
              </a:extLst>
            </p:cNvPr>
            <p:cNvSpPr/>
            <p:nvPr/>
          </p:nvSpPr>
          <p:spPr>
            <a:xfrm rot="2703035">
              <a:off x="9062079" y="16714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CB963345-EA89-4AF0-AD44-D9141CB7E433}"/>
                </a:ext>
              </a:extLst>
            </p:cNvPr>
            <p:cNvSpPr/>
            <p:nvPr/>
          </p:nvSpPr>
          <p:spPr>
            <a:xfrm rot="2703035">
              <a:off x="9470307" y="20804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별: 꼭짓점 5개 232">
              <a:extLst>
                <a:ext uri="{FF2B5EF4-FFF2-40B4-BE49-F238E27FC236}">
                  <a16:creationId xmlns:a16="http://schemas.microsoft.com/office/drawing/2014/main" id="{1B4B1CB4-7E95-4A20-905D-F452FC06FA77}"/>
                </a:ext>
              </a:extLst>
            </p:cNvPr>
            <p:cNvSpPr/>
            <p:nvPr/>
          </p:nvSpPr>
          <p:spPr>
            <a:xfrm rot="2703035">
              <a:off x="9878534" y="2489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A9D1DD52-EB4F-4D06-AC90-7DB3684011F9}"/>
                </a:ext>
              </a:extLst>
            </p:cNvPr>
            <p:cNvSpPr/>
            <p:nvPr/>
          </p:nvSpPr>
          <p:spPr>
            <a:xfrm rot="2703035">
              <a:off x="10286761" y="2898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0633BAE8-B3C6-4FC1-B115-855E11948DBA}"/>
                </a:ext>
              </a:extLst>
            </p:cNvPr>
            <p:cNvSpPr/>
            <p:nvPr/>
          </p:nvSpPr>
          <p:spPr>
            <a:xfrm rot="2703035">
              <a:off x="7428264" y="853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F2173A34-055E-4169-88AE-38456D8FF5E2}"/>
                </a:ext>
              </a:extLst>
            </p:cNvPr>
            <p:cNvSpPr/>
            <p:nvPr/>
          </p:nvSpPr>
          <p:spPr>
            <a:xfrm rot="2703035">
              <a:off x="7836492" y="12619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A75B336F-BFE0-4A25-8A46-A6A3F244876D}"/>
                </a:ext>
              </a:extLst>
            </p:cNvPr>
            <p:cNvSpPr/>
            <p:nvPr/>
          </p:nvSpPr>
          <p:spPr>
            <a:xfrm rot="2703035">
              <a:off x="8244719" y="16709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별: 꼭짓점 5개 237">
              <a:extLst>
                <a:ext uri="{FF2B5EF4-FFF2-40B4-BE49-F238E27FC236}">
                  <a16:creationId xmlns:a16="http://schemas.microsoft.com/office/drawing/2014/main" id="{A542EF98-DD1B-46FC-B1F2-378264AC8059}"/>
                </a:ext>
              </a:extLst>
            </p:cNvPr>
            <p:cNvSpPr/>
            <p:nvPr/>
          </p:nvSpPr>
          <p:spPr>
            <a:xfrm rot="2703035">
              <a:off x="8652946" y="207988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별: 꼭짓점 5개 238">
              <a:extLst>
                <a:ext uri="{FF2B5EF4-FFF2-40B4-BE49-F238E27FC236}">
                  <a16:creationId xmlns:a16="http://schemas.microsoft.com/office/drawing/2014/main" id="{2F1AF720-051B-4086-8577-07890F7F9123}"/>
                </a:ext>
              </a:extLst>
            </p:cNvPr>
            <p:cNvSpPr/>
            <p:nvPr/>
          </p:nvSpPr>
          <p:spPr>
            <a:xfrm rot="2703035">
              <a:off x="9061174" y="24888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별: 꼭짓점 5개 239">
              <a:extLst>
                <a:ext uri="{FF2B5EF4-FFF2-40B4-BE49-F238E27FC236}">
                  <a16:creationId xmlns:a16="http://schemas.microsoft.com/office/drawing/2014/main" id="{EF341E71-006D-4677-95CD-AFC4A15B8B58}"/>
                </a:ext>
              </a:extLst>
            </p:cNvPr>
            <p:cNvSpPr/>
            <p:nvPr/>
          </p:nvSpPr>
          <p:spPr>
            <a:xfrm rot="2703035">
              <a:off x="9469402" y="28977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별: 꼭짓점 5개 240">
              <a:extLst>
                <a:ext uri="{FF2B5EF4-FFF2-40B4-BE49-F238E27FC236}">
                  <a16:creationId xmlns:a16="http://schemas.microsoft.com/office/drawing/2014/main" id="{BFB1C7BF-AC64-4978-AF6D-C210749BC135}"/>
                </a:ext>
              </a:extLst>
            </p:cNvPr>
            <p:cNvSpPr/>
            <p:nvPr/>
          </p:nvSpPr>
          <p:spPr>
            <a:xfrm rot="2703035">
              <a:off x="9877629" y="33067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별: 꼭짓점 5개 241">
              <a:extLst>
                <a:ext uri="{FF2B5EF4-FFF2-40B4-BE49-F238E27FC236}">
                  <a16:creationId xmlns:a16="http://schemas.microsoft.com/office/drawing/2014/main" id="{0BD4E36B-CDDA-4870-9A2F-DA306C098F1B}"/>
                </a:ext>
              </a:extLst>
            </p:cNvPr>
            <p:cNvSpPr/>
            <p:nvPr/>
          </p:nvSpPr>
          <p:spPr>
            <a:xfrm rot="2703035">
              <a:off x="11922386" y="2082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별: 꼭짓점 5개 242">
              <a:extLst>
                <a:ext uri="{FF2B5EF4-FFF2-40B4-BE49-F238E27FC236}">
                  <a16:creationId xmlns:a16="http://schemas.microsoft.com/office/drawing/2014/main" id="{CD32DCED-E869-4C74-97C3-41F4C072BCFD}"/>
                </a:ext>
              </a:extLst>
            </p:cNvPr>
            <p:cNvSpPr/>
            <p:nvPr/>
          </p:nvSpPr>
          <p:spPr>
            <a:xfrm rot="2703035">
              <a:off x="11513253" y="24904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별: 꼭짓점 5개 243">
              <a:extLst>
                <a:ext uri="{FF2B5EF4-FFF2-40B4-BE49-F238E27FC236}">
                  <a16:creationId xmlns:a16="http://schemas.microsoft.com/office/drawing/2014/main" id="{444C6291-74B4-40FD-AB38-D16D3D19D4F1}"/>
                </a:ext>
              </a:extLst>
            </p:cNvPr>
            <p:cNvSpPr/>
            <p:nvPr/>
          </p:nvSpPr>
          <p:spPr>
            <a:xfrm rot="2703035">
              <a:off x="11921481" y="2899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별: 꼭짓점 5개 244">
              <a:extLst>
                <a:ext uri="{FF2B5EF4-FFF2-40B4-BE49-F238E27FC236}">
                  <a16:creationId xmlns:a16="http://schemas.microsoft.com/office/drawing/2014/main" id="{F174FCB1-6D6E-49D9-B853-AC24F92AB328}"/>
                </a:ext>
              </a:extLst>
            </p:cNvPr>
            <p:cNvSpPr/>
            <p:nvPr/>
          </p:nvSpPr>
          <p:spPr>
            <a:xfrm rot="2703035">
              <a:off x="11104121" y="28988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별: 꼭짓점 5개 245">
              <a:extLst>
                <a:ext uri="{FF2B5EF4-FFF2-40B4-BE49-F238E27FC236}">
                  <a16:creationId xmlns:a16="http://schemas.microsoft.com/office/drawing/2014/main" id="{B50A478A-132A-46EE-B148-94E5B9333508}"/>
                </a:ext>
              </a:extLst>
            </p:cNvPr>
            <p:cNvSpPr/>
            <p:nvPr/>
          </p:nvSpPr>
          <p:spPr>
            <a:xfrm rot="2703035">
              <a:off x="11512348" y="3307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별: 꼭짓점 5개 246">
              <a:extLst>
                <a:ext uri="{FF2B5EF4-FFF2-40B4-BE49-F238E27FC236}">
                  <a16:creationId xmlns:a16="http://schemas.microsoft.com/office/drawing/2014/main" id="{8389A4CD-4841-49C1-8375-D585A5DE5604}"/>
                </a:ext>
              </a:extLst>
            </p:cNvPr>
            <p:cNvSpPr/>
            <p:nvPr/>
          </p:nvSpPr>
          <p:spPr>
            <a:xfrm rot="2703035">
              <a:off x="10694989" y="33072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별: 꼭짓점 5개 247">
              <a:extLst>
                <a:ext uri="{FF2B5EF4-FFF2-40B4-BE49-F238E27FC236}">
                  <a16:creationId xmlns:a16="http://schemas.microsoft.com/office/drawing/2014/main" id="{B0C927BE-DBC7-4085-9C5D-6A45F2A0728F}"/>
                </a:ext>
              </a:extLst>
            </p:cNvPr>
            <p:cNvSpPr/>
            <p:nvPr/>
          </p:nvSpPr>
          <p:spPr>
            <a:xfrm rot="2703035">
              <a:off x="11103216" y="37162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별: 꼭짓점 5개 248">
              <a:extLst>
                <a:ext uri="{FF2B5EF4-FFF2-40B4-BE49-F238E27FC236}">
                  <a16:creationId xmlns:a16="http://schemas.microsoft.com/office/drawing/2014/main" id="{BC99AE3F-81AC-4B0E-8960-731834189A73}"/>
                </a:ext>
              </a:extLst>
            </p:cNvPr>
            <p:cNvSpPr/>
            <p:nvPr/>
          </p:nvSpPr>
          <p:spPr>
            <a:xfrm rot="2703035">
              <a:off x="10285857" y="37156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별: 꼭짓점 5개 249">
              <a:extLst>
                <a:ext uri="{FF2B5EF4-FFF2-40B4-BE49-F238E27FC236}">
                  <a16:creationId xmlns:a16="http://schemas.microsoft.com/office/drawing/2014/main" id="{2F789007-6752-4EAE-BC79-B73C6BF46A77}"/>
                </a:ext>
              </a:extLst>
            </p:cNvPr>
            <p:cNvSpPr/>
            <p:nvPr/>
          </p:nvSpPr>
          <p:spPr>
            <a:xfrm rot="2703035">
              <a:off x="10694084" y="41246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별: 꼭짓점 5개 250">
              <a:extLst>
                <a:ext uri="{FF2B5EF4-FFF2-40B4-BE49-F238E27FC236}">
                  <a16:creationId xmlns:a16="http://schemas.microsoft.com/office/drawing/2014/main" id="{0B862C71-662A-49A5-9F83-7F6D9249F33B}"/>
                </a:ext>
              </a:extLst>
            </p:cNvPr>
            <p:cNvSpPr/>
            <p:nvPr/>
          </p:nvSpPr>
          <p:spPr>
            <a:xfrm rot="2703035">
              <a:off x="11920575" y="3716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별: 꼭짓점 5개 251">
              <a:extLst>
                <a:ext uri="{FF2B5EF4-FFF2-40B4-BE49-F238E27FC236}">
                  <a16:creationId xmlns:a16="http://schemas.microsoft.com/office/drawing/2014/main" id="{DE5E5716-23DB-43D6-B6BD-44EF9C07FD96}"/>
                </a:ext>
              </a:extLst>
            </p:cNvPr>
            <p:cNvSpPr/>
            <p:nvPr/>
          </p:nvSpPr>
          <p:spPr>
            <a:xfrm rot="2703035">
              <a:off x="11511443" y="41251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별: 꼭짓점 5개 252">
              <a:extLst>
                <a:ext uri="{FF2B5EF4-FFF2-40B4-BE49-F238E27FC236}">
                  <a16:creationId xmlns:a16="http://schemas.microsoft.com/office/drawing/2014/main" id="{1E623C7F-0D45-410F-88A5-C9FB40DD4FDF}"/>
                </a:ext>
              </a:extLst>
            </p:cNvPr>
            <p:cNvSpPr/>
            <p:nvPr/>
          </p:nvSpPr>
          <p:spPr>
            <a:xfrm rot="2703035">
              <a:off x="11919671" y="4534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별: 꼭짓점 5개 253">
              <a:extLst>
                <a:ext uri="{FF2B5EF4-FFF2-40B4-BE49-F238E27FC236}">
                  <a16:creationId xmlns:a16="http://schemas.microsoft.com/office/drawing/2014/main" id="{EA03911A-0E73-480A-A2C5-88252EA2BCFB}"/>
                </a:ext>
              </a:extLst>
            </p:cNvPr>
            <p:cNvSpPr/>
            <p:nvPr/>
          </p:nvSpPr>
          <p:spPr>
            <a:xfrm rot="2703035">
              <a:off x="11102311" y="45335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별: 꼭짓점 5개 254">
              <a:extLst>
                <a:ext uri="{FF2B5EF4-FFF2-40B4-BE49-F238E27FC236}">
                  <a16:creationId xmlns:a16="http://schemas.microsoft.com/office/drawing/2014/main" id="{5BC9D276-719E-4D0F-A6A6-83AD28312AB6}"/>
                </a:ext>
              </a:extLst>
            </p:cNvPr>
            <p:cNvSpPr/>
            <p:nvPr/>
          </p:nvSpPr>
          <p:spPr>
            <a:xfrm rot="2703035">
              <a:off x="11510539" y="4942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별: 꼭짓점 5개 255">
              <a:extLst>
                <a:ext uri="{FF2B5EF4-FFF2-40B4-BE49-F238E27FC236}">
                  <a16:creationId xmlns:a16="http://schemas.microsoft.com/office/drawing/2014/main" id="{BC0B9B9A-ED49-4115-A676-C980B6204274}"/>
                </a:ext>
              </a:extLst>
            </p:cNvPr>
            <p:cNvSpPr/>
            <p:nvPr/>
          </p:nvSpPr>
          <p:spPr>
            <a:xfrm rot="2703035">
              <a:off x="11918766" y="5351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별: 꼭짓점 5개 256">
              <a:extLst>
                <a:ext uri="{FF2B5EF4-FFF2-40B4-BE49-F238E27FC236}">
                  <a16:creationId xmlns:a16="http://schemas.microsoft.com/office/drawing/2014/main" id="{892AE5E3-2FFA-454B-B0BB-9954D3C70213}"/>
                </a:ext>
              </a:extLst>
            </p:cNvPr>
            <p:cNvSpPr/>
            <p:nvPr/>
          </p:nvSpPr>
          <p:spPr>
            <a:xfrm rot="2703035">
              <a:off x="72931" y="6558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795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05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8F79FD-F964-4C13-A7A1-1018A4957018}"/>
              </a:ext>
            </a:extLst>
          </p:cNvPr>
          <p:cNvSpPr/>
          <p:nvPr userDrawn="1"/>
        </p:nvSpPr>
        <p:spPr>
          <a:xfrm>
            <a:off x="1" y="711099"/>
            <a:ext cx="17556452" cy="886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7BD26A9B-0E5C-4361-A735-AB7FF0436C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0384971" cy="10287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554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A86378D-0BDC-488B-94F5-B15C3D635F46}"/>
              </a:ext>
            </a:extLst>
          </p:cNvPr>
          <p:cNvGrpSpPr/>
          <p:nvPr userDrawn="1"/>
        </p:nvGrpSpPr>
        <p:grpSpPr>
          <a:xfrm>
            <a:off x="99896" y="46253"/>
            <a:ext cx="18160469" cy="10193688"/>
            <a:chOff x="66597" y="30835"/>
            <a:chExt cx="12106979" cy="6795792"/>
          </a:xfrm>
        </p:grpSpPr>
        <p:sp>
          <p:nvSpPr>
            <p:cNvPr id="3" name="별: 꼭짓점 5개 2">
              <a:extLst>
                <a:ext uri="{FF2B5EF4-FFF2-40B4-BE49-F238E27FC236}">
                  <a16:creationId xmlns:a16="http://schemas.microsoft.com/office/drawing/2014/main" id="{4C157D6D-6FEA-4497-B5C1-3317E7BE8D13}"/>
                </a:ext>
              </a:extLst>
            </p:cNvPr>
            <p:cNvSpPr/>
            <p:nvPr/>
          </p:nvSpPr>
          <p:spPr>
            <a:xfrm rot="2703035">
              <a:off x="5794450" y="34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별: 꼭짓점 5개 3">
              <a:extLst>
                <a:ext uri="{FF2B5EF4-FFF2-40B4-BE49-F238E27FC236}">
                  <a16:creationId xmlns:a16="http://schemas.microsoft.com/office/drawing/2014/main" id="{2D9B9938-C3CD-4017-8111-442B32E616CA}"/>
                </a:ext>
              </a:extLst>
            </p:cNvPr>
            <p:cNvSpPr/>
            <p:nvPr/>
          </p:nvSpPr>
          <p:spPr>
            <a:xfrm rot="2703035">
              <a:off x="6202677" y="443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5개 4">
              <a:extLst>
                <a:ext uri="{FF2B5EF4-FFF2-40B4-BE49-F238E27FC236}">
                  <a16:creationId xmlns:a16="http://schemas.microsoft.com/office/drawing/2014/main" id="{7DC1FB44-904B-493D-BBF1-8510D8DB34FC}"/>
                </a:ext>
              </a:extLst>
            </p:cNvPr>
            <p:cNvSpPr/>
            <p:nvPr/>
          </p:nvSpPr>
          <p:spPr>
            <a:xfrm rot="2703035">
              <a:off x="6610904" y="8525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5개 5">
              <a:extLst>
                <a:ext uri="{FF2B5EF4-FFF2-40B4-BE49-F238E27FC236}">
                  <a16:creationId xmlns:a16="http://schemas.microsoft.com/office/drawing/2014/main" id="{781D687A-6667-41C0-AF19-44A67D2CEAA6}"/>
                </a:ext>
              </a:extLst>
            </p:cNvPr>
            <p:cNvSpPr/>
            <p:nvPr/>
          </p:nvSpPr>
          <p:spPr>
            <a:xfrm rot="2703035">
              <a:off x="4977089" y="3406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5개 6">
              <a:extLst>
                <a:ext uri="{FF2B5EF4-FFF2-40B4-BE49-F238E27FC236}">
                  <a16:creationId xmlns:a16="http://schemas.microsoft.com/office/drawing/2014/main" id="{BCF11BC5-5D20-462C-BCFB-30E32ED19D63}"/>
                </a:ext>
              </a:extLst>
            </p:cNvPr>
            <p:cNvSpPr/>
            <p:nvPr/>
          </p:nvSpPr>
          <p:spPr>
            <a:xfrm rot="2703035">
              <a:off x="5385317" y="443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5개 7">
              <a:extLst>
                <a:ext uri="{FF2B5EF4-FFF2-40B4-BE49-F238E27FC236}">
                  <a16:creationId xmlns:a16="http://schemas.microsoft.com/office/drawing/2014/main" id="{81C6D06D-17C5-415F-BF92-658231E3D820}"/>
                </a:ext>
              </a:extLst>
            </p:cNvPr>
            <p:cNvSpPr/>
            <p:nvPr/>
          </p:nvSpPr>
          <p:spPr>
            <a:xfrm rot="2703035">
              <a:off x="5793544" y="851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5개 8">
              <a:extLst>
                <a:ext uri="{FF2B5EF4-FFF2-40B4-BE49-F238E27FC236}">
                  <a16:creationId xmlns:a16="http://schemas.microsoft.com/office/drawing/2014/main" id="{9C8F4C03-AAC7-4F40-B95D-7DCD6003C2CB}"/>
                </a:ext>
              </a:extLst>
            </p:cNvPr>
            <p:cNvSpPr/>
            <p:nvPr/>
          </p:nvSpPr>
          <p:spPr>
            <a:xfrm rot="2703035">
              <a:off x="6201772" y="1260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5개 9">
              <a:extLst>
                <a:ext uri="{FF2B5EF4-FFF2-40B4-BE49-F238E27FC236}">
                  <a16:creationId xmlns:a16="http://schemas.microsoft.com/office/drawing/2014/main" id="{8116B1ED-461A-49BF-83D9-4ED4C2A80F2A}"/>
                </a:ext>
              </a:extLst>
            </p:cNvPr>
            <p:cNvSpPr/>
            <p:nvPr/>
          </p:nvSpPr>
          <p:spPr>
            <a:xfrm rot="2703035">
              <a:off x="4159730" y="33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5개 10">
              <a:extLst>
                <a:ext uri="{FF2B5EF4-FFF2-40B4-BE49-F238E27FC236}">
                  <a16:creationId xmlns:a16="http://schemas.microsoft.com/office/drawing/2014/main" id="{4C7DB76E-9B03-4379-A9EC-952796922546}"/>
                </a:ext>
              </a:extLst>
            </p:cNvPr>
            <p:cNvSpPr/>
            <p:nvPr/>
          </p:nvSpPr>
          <p:spPr>
            <a:xfrm rot="2703035">
              <a:off x="4567957" y="442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10584481-D26E-44AE-8A61-7A374657D9F2}"/>
                </a:ext>
              </a:extLst>
            </p:cNvPr>
            <p:cNvSpPr/>
            <p:nvPr/>
          </p:nvSpPr>
          <p:spPr>
            <a:xfrm rot="2703035">
              <a:off x="4976185" y="8514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E9AE5DA9-8853-4E81-BF87-A051473DAC8C}"/>
                </a:ext>
              </a:extLst>
            </p:cNvPr>
            <p:cNvSpPr/>
            <p:nvPr/>
          </p:nvSpPr>
          <p:spPr>
            <a:xfrm rot="2703035">
              <a:off x="5384412" y="1260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7F8B600A-FAC4-4CF0-8327-B218820A7D74}"/>
                </a:ext>
              </a:extLst>
            </p:cNvPr>
            <p:cNvSpPr/>
            <p:nvPr/>
          </p:nvSpPr>
          <p:spPr>
            <a:xfrm rot="2703035">
              <a:off x="5792639" y="1669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1D2A30A1-FDB9-402E-9597-7619EAB3C9B5}"/>
                </a:ext>
              </a:extLst>
            </p:cNvPr>
            <p:cNvSpPr/>
            <p:nvPr/>
          </p:nvSpPr>
          <p:spPr>
            <a:xfrm rot="2703035">
              <a:off x="3342370" y="32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C11A69B8-2FB3-442C-B4C4-1451CFB06A30}"/>
                </a:ext>
              </a:extLst>
            </p:cNvPr>
            <p:cNvSpPr/>
            <p:nvPr/>
          </p:nvSpPr>
          <p:spPr>
            <a:xfrm rot="2703035">
              <a:off x="3750597" y="441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81CC65AE-6D4F-4488-84A3-BD210A11E7B5}"/>
                </a:ext>
              </a:extLst>
            </p:cNvPr>
            <p:cNvSpPr/>
            <p:nvPr/>
          </p:nvSpPr>
          <p:spPr>
            <a:xfrm rot="2703035">
              <a:off x="4158825" y="850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BAFD4B00-2C20-44A2-9B62-374DE40C9E36}"/>
                </a:ext>
              </a:extLst>
            </p:cNvPr>
            <p:cNvSpPr/>
            <p:nvPr/>
          </p:nvSpPr>
          <p:spPr>
            <a:xfrm rot="2703035">
              <a:off x="4567052" y="1259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41C4D5B4-3DCE-4E61-9AB3-BEA81180A6E0}"/>
                </a:ext>
              </a:extLst>
            </p:cNvPr>
            <p:cNvSpPr/>
            <p:nvPr/>
          </p:nvSpPr>
          <p:spPr>
            <a:xfrm rot="2703035">
              <a:off x="4975279" y="1668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07C302C6-8177-4042-8F17-5E6B04FD7F3B}"/>
                </a:ext>
              </a:extLst>
            </p:cNvPr>
            <p:cNvSpPr/>
            <p:nvPr/>
          </p:nvSpPr>
          <p:spPr>
            <a:xfrm rot="2703035">
              <a:off x="5383507" y="2077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58E3BDE1-FC1D-4E0D-86EF-89F35D6C22BB}"/>
                </a:ext>
              </a:extLst>
            </p:cNvPr>
            <p:cNvSpPr/>
            <p:nvPr/>
          </p:nvSpPr>
          <p:spPr>
            <a:xfrm rot="2703035">
              <a:off x="2525011" y="3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DD2739E6-BA1B-4626-8B2C-4236CA17791B}"/>
                </a:ext>
              </a:extLst>
            </p:cNvPr>
            <p:cNvSpPr/>
            <p:nvPr/>
          </p:nvSpPr>
          <p:spPr>
            <a:xfrm rot="2703035">
              <a:off x="2933238" y="44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CEC46FCB-D4C2-4C1D-A34D-EC89F24DD67F}"/>
                </a:ext>
              </a:extLst>
            </p:cNvPr>
            <p:cNvSpPr/>
            <p:nvPr/>
          </p:nvSpPr>
          <p:spPr>
            <a:xfrm rot="2703035">
              <a:off x="3341465" y="85034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41375E85-F5ED-4E0C-8E90-24CEDEA73130}"/>
                </a:ext>
              </a:extLst>
            </p:cNvPr>
            <p:cNvSpPr/>
            <p:nvPr/>
          </p:nvSpPr>
          <p:spPr>
            <a:xfrm rot="2703035">
              <a:off x="3749693" y="125929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638B9DB0-8F13-455E-BADE-46B904F30E9C}"/>
                </a:ext>
              </a:extLst>
            </p:cNvPr>
            <p:cNvSpPr/>
            <p:nvPr/>
          </p:nvSpPr>
          <p:spPr>
            <a:xfrm rot="2703035">
              <a:off x="4157920" y="166824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A6EF07C2-4220-49AD-A240-464F4595547E}"/>
                </a:ext>
              </a:extLst>
            </p:cNvPr>
            <p:cNvSpPr/>
            <p:nvPr/>
          </p:nvSpPr>
          <p:spPr>
            <a:xfrm rot="2703035">
              <a:off x="4566147" y="2077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7BFD914E-9805-417A-8460-F98ECDF8AE41}"/>
                </a:ext>
              </a:extLst>
            </p:cNvPr>
            <p:cNvSpPr/>
            <p:nvPr/>
          </p:nvSpPr>
          <p:spPr>
            <a:xfrm rot="2703035">
              <a:off x="4974375" y="2486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210E18AC-D4BF-45D5-9C0C-B1914A6F41D9}"/>
                </a:ext>
              </a:extLst>
            </p:cNvPr>
            <p:cNvSpPr/>
            <p:nvPr/>
          </p:nvSpPr>
          <p:spPr>
            <a:xfrm rot="2703035">
              <a:off x="1707651" y="31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589AAE39-E8A5-4088-BC28-131A6BE7B83F}"/>
                </a:ext>
              </a:extLst>
            </p:cNvPr>
            <p:cNvSpPr/>
            <p:nvPr/>
          </p:nvSpPr>
          <p:spPr>
            <a:xfrm rot="2703035">
              <a:off x="2115878" y="440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D53EAC3B-44E4-40C0-93A5-9B9A6B1D4417}"/>
                </a:ext>
              </a:extLst>
            </p:cNvPr>
            <p:cNvSpPr/>
            <p:nvPr/>
          </p:nvSpPr>
          <p:spPr>
            <a:xfrm rot="2703035">
              <a:off x="2524106" y="84981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5C116785-AF48-4144-A6F8-6B226658B50A}"/>
                </a:ext>
              </a:extLst>
            </p:cNvPr>
            <p:cNvSpPr/>
            <p:nvPr/>
          </p:nvSpPr>
          <p:spPr>
            <a:xfrm rot="2703035">
              <a:off x="2932333" y="125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67C273C3-931E-423E-B51D-12B3B8E41668}"/>
                </a:ext>
              </a:extLst>
            </p:cNvPr>
            <p:cNvSpPr/>
            <p:nvPr/>
          </p:nvSpPr>
          <p:spPr>
            <a:xfrm rot="2703035">
              <a:off x="3340560" y="1667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id="{F1AABBEE-C400-4BE0-9CCD-9093DDF9CCCE}"/>
                </a:ext>
              </a:extLst>
            </p:cNvPr>
            <p:cNvSpPr/>
            <p:nvPr/>
          </p:nvSpPr>
          <p:spPr>
            <a:xfrm rot="2703035">
              <a:off x="3748788" y="20766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5F3BA95A-3967-4B1B-BA26-25D486216519}"/>
                </a:ext>
              </a:extLst>
            </p:cNvPr>
            <p:cNvSpPr/>
            <p:nvPr/>
          </p:nvSpPr>
          <p:spPr>
            <a:xfrm rot="2703035">
              <a:off x="4157015" y="2485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BB0EE992-6EAF-4424-BC35-4FE3F0C56E36}"/>
                </a:ext>
              </a:extLst>
            </p:cNvPr>
            <p:cNvSpPr/>
            <p:nvPr/>
          </p:nvSpPr>
          <p:spPr>
            <a:xfrm rot="2703035">
              <a:off x="4565242" y="2894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F2C97BEA-B3A9-47F8-9DEF-A1B2F6C8738E}"/>
                </a:ext>
              </a:extLst>
            </p:cNvPr>
            <p:cNvSpPr/>
            <p:nvPr/>
          </p:nvSpPr>
          <p:spPr>
            <a:xfrm rot="2703035">
              <a:off x="890291" y="31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A76F166E-11D5-42CC-908B-3865A47328E3}"/>
                </a:ext>
              </a:extLst>
            </p:cNvPr>
            <p:cNvSpPr/>
            <p:nvPr/>
          </p:nvSpPr>
          <p:spPr>
            <a:xfrm rot="2703035">
              <a:off x="1298519" y="44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6280649F-F0DE-4BDC-9BE7-BACF2688A387}"/>
                </a:ext>
              </a:extLst>
            </p:cNvPr>
            <p:cNvSpPr/>
            <p:nvPr/>
          </p:nvSpPr>
          <p:spPr>
            <a:xfrm rot="2703035">
              <a:off x="1706746" y="84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CED49453-43EC-4AAC-A1C3-AA897CEA111A}"/>
                </a:ext>
              </a:extLst>
            </p:cNvPr>
            <p:cNvSpPr/>
            <p:nvPr/>
          </p:nvSpPr>
          <p:spPr>
            <a:xfrm rot="2703035">
              <a:off x="2114974" y="1258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5F094798-4D83-4456-8F11-8FF863E64A8B}"/>
                </a:ext>
              </a:extLst>
            </p:cNvPr>
            <p:cNvSpPr/>
            <p:nvPr/>
          </p:nvSpPr>
          <p:spPr>
            <a:xfrm rot="2703035">
              <a:off x="2523201" y="1667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E6963285-EBA8-4A9F-B080-A588A9135B65}"/>
                </a:ext>
              </a:extLst>
            </p:cNvPr>
            <p:cNvSpPr/>
            <p:nvPr/>
          </p:nvSpPr>
          <p:spPr>
            <a:xfrm rot="2703035">
              <a:off x="2931428" y="20761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750F9FE5-2775-4887-82D2-4AFCAA4A5892}"/>
                </a:ext>
              </a:extLst>
            </p:cNvPr>
            <p:cNvSpPr/>
            <p:nvPr/>
          </p:nvSpPr>
          <p:spPr>
            <a:xfrm rot="2703035">
              <a:off x="3339656" y="2485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2E1A6A94-8C6B-48F1-BD5E-55E9B5F00D1E}"/>
                </a:ext>
              </a:extLst>
            </p:cNvPr>
            <p:cNvSpPr/>
            <p:nvPr/>
          </p:nvSpPr>
          <p:spPr>
            <a:xfrm rot="2703035">
              <a:off x="3747883" y="289401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047CEB98-4213-4AFE-8547-D54513C67210}"/>
                </a:ext>
              </a:extLst>
            </p:cNvPr>
            <p:cNvSpPr/>
            <p:nvPr/>
          </p:nvSpPr>
          <p:spPr>
            <a:xfrm rot="2703035">
              <a:off x="4156110" y="3302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02877BCD-5F89-4144-A536-666DCBFF1A3A}"/>
                </a:ext>
              </a:extLst>
            </p:cNvPr>
            <p:cNvSpPr/>
            <p:nvPr/>
          </p:nvSpPr>
          <p:spPr>
            <a:xfrm rot="2703035">
              <a:off x="7019132" y="12614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46D7B223-13BA-4683-AA0C-96D1D14AA553}"/>
                </a:ext>
              </a:extLst>
            </p:cNvPr>
            <p:cNvSpPr/>
            <p:nvPr/>
          </p:nvSpPr>
          <p:spPr>
            <a:xfrm rot="2703035">
              <a:off x="7427359" y="1670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5개 46">
              <a:extLst>
                <a:ext uri="{FF2B5EF4-FFF2-40B4-BE49-F238E27FC236}">
                  <a16:creationId xmlns:a16="http://schemas.microsoft.com/office/drawing/2014/main" id="{720B738C-D541-4A7A-B7CD-98B3993C8A02}"/>
                </a:ext>
              </a:extLst>
            </p:cNvPr>
            <p:cNvSpPr/>
            <p:nvPr/>
          </p:nvSpPr>
          <p:spPr>
            <a:xfrm rot="2703035">
              <a:off x="7835586" y="20793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B5524965-24B9-4FAC-9F83-CA8FA7663F9E}"/>
                </a:ext>
              </a:extLst>
            </p:cNvPr>
            <p:cNvSpPr/>
            <p:nvPr/>
          </p:nvSpPr>
          <p:spPr>
            <a:xfrm rot="2703035">
              <a:off x="8243814" y="24882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37A11DF8-1D4C-414A-B184-5B6300710F57}"/>
                </a:ext>
              </a:extLst>
            </p:cNvPr>
            <p:cNvSpPr/>
            <p:nvPr/>
          </p:nvSpPr>
          <p:spPr>
            <a:xfrm rot="2703035">
              <a:off x="8652042" y="28972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별: 꼭짓점 5개 49">
              <a:extLst>
                <a:ext uri="{FF2B5EF4-FFF2-40B4-BE49-F238E27FC236}">
                  <a16:creationId xmlns:a16="http://schemas.microsoft.com/office/drawing/2014/main" id="{793BD08A-75F7-4302-910D-D7EC4799D5E1}"/>
                </a:ext>
              </a:extLst>
            </p:cNvPr>
            <p:cNvSpPr/>
            <p:nvPr/>
          </p:nvSpPr>
          <p:spPr>
            <a:xfrm rot="2703035">
              <a:off x="9060269" y="33061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별: 꼭짓점 5개 50">
              <a:extLst>
                <a:ext uri="{FF2B5EF4-FFF2-40B4-BE49-F238E27FC236}">
                  <a16:creationId xmlns:a16="http://schemas.microsoft.com/office/drawing/2014/main" id="{601F9F98-165B-48B8-8FBA-A5033CA3AEDC}"/>
                </a:ext>
              </a:extLst>
            </p:cNvPr>
            <p:cNvSpPr/>
            <p:nvPr/>
          </p:nvSpPr>
          <p:spPr>
            <a:xfrm rot="2703035">
              <a:off x="9468496" y="37151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별: 꼭짓점 5개 51">
              <a:extLst>
                <a:ext uri="{FF2B5EF4-FFF2-40B4-BE49-F238E27FC236}">
                  <a16:creationId xmlns:a16="http://schemas.microsoft.com/office/drawing/2014/main" id="{A5D3A3A6-16AE-4DEF-B0E0-9E821BE62E3F}"/>
                </a:ext>
              </a:extLst>
            </p:cNvPr>
            <p:cNvSpPr/>
            <p:nvPr/>
          </p:nvSpPr>
          <p:spPr>
            <a:xfrm rot="2703035">
              <a:off x="6609999" y="1669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별: 꼭짓점 5개 52">
              <a:extLst>
                <a:ext uri="{FF2B5EF4-FFF2-40B4-BE49-F238E27FC236}">
                  <a16:creationId xmlns:a16="http://schemas.microsoft.com/office/drawing/2014/main" id="{9983A92E-6EDC-4083-B337-739897B23058}"/>
                </a:ext>
              </a:extLst>
            </p:cNvPr>
            <p:cNvSpPr/>
            <p:nvPr/>
          </p:nvSpPr>
          <p:spPr>
            <a:xfrm rot="2703035">
              <a:off x="7018226" y="2078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별: 꼭짓점 5개 53">
              <a:extLst>
                <a:ext uri="{FF2B5EF4-FFF2-40B4-BE49-F238E27FC236}">
                  <a16:creationId xmlns:a16="http://schemas.microsoft.com/office/drawing/2014/main" id="{E050CC18-F5D9-4247-8217-886DEE937668}"/>
                </a:ext>
              </a:extLst>
            </p:cNvPr>
            <p:cNvSpPr/>
            <p:nvPr/>
          </p:nvSpPr>
          <p:spPr>
            <a:xfrm rot="2703035">
              <a:off x="7426454" y="2487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7BC21963-1EBA-47BE-9C3E-B32E5181C005}"/>
                </a:ext>
              </a:extLst>
            </p:cNvPr>
            <p:cNvSpPr/>
            <p:nvPr/>
          </p:nvSpPr>
          <p:spPr>
            <a:xfrm rot="2703035">
              <a:off x="7834681" y="289670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별: 꼭짓점 5개 55">
              <a:extLst>
                <a:ext uri="{FF2B5EF4-FFF2-40B4-BE49-F238E27FC236}">
                  <a16:creationId xmlns:a16="http://schemas.microsoft.com/office/drawing/2014/main" id="{51B26225-2FFD-4CD7-9938-98DD0A7FD174}"/>
                </a:ext>
              </a:extLst>
            </p:cNvPr>
            <p:cNvSpPr/>
            <p:nvPr/>
          </p:nvSpPr>
          <p:spPr>
            <a:xfrm rot="2703035">
              <a:off x="8242909" y="3305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별: 꼭짓점 5개 56">
              <a:extLst>
                <a:ext uri="{FF2B5EF4-FFF2-40B4-BE49-F238E27FC236}">
                  <a16:creationId xmlns:a16="http://schemas.microsoft.com/office/drawing/2014/main" id="{340F9AA2-665B-4985-9125-7734468E42C8}"/>
                </a:ext>
              </a:extLst>
            </p:cNvPr>
            <p:cNvSpPr/>
            <p:nvPr/>
          </p:nvSpPr>
          <p:spPr>
            <a:xfrm rot="2703035">
              <a:off x="8651136" y="3714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별: 꼭짓점 5개 57">
              <a:extLst>
                <a:ext uri="{FF2B5EF4-FFF2-40B4-BE49-F238E27FC236}">
                  <a16:creationId xmlns:a16="http://schemas.microsoft.com/office/drawing/2014/main" id="{46F16822-967A-467D-8B36-6D5DD075FECA}"/>
                </a:ext>
              </a:extLst>
            </p:cNvPr>
            <p:cNvSpPr/>
            <p:nvPr/>
          </p:nvSpPr>
          <p:spPr>
            <a:xfrm rot="2703035">
              <a:off x="9059364" y="4123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별: 꼭짓점 5개 58">
              <a:extLst>
                <a:ext uri="{FF2B5EF4-FFF2-40B4-BE49-F238E27FC236}">
                  <a16:creationId xmlns:a16="http://schemas.microsoft.com/office/drawing/2014/main" id="{331144A5-EBF4-4E32-9AD5-4172EC734444}"/>
                </a:ext>
              </a:extLst>
            </p:cNvPr>
            <p:cNvSpPr/>
            <p:nvPr/>
          </p:nvSpPr>
          <p:spPr>
            <a:xfrm rot="2703035">
              <a:off x="6200867" y="20782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6189D68F-E61F-4E61-AEC2-DBB68C822DBB}"/>
                </a:ext>
              </a:extLst>
            </p:cNvPr>
            <p:cNvSpPr/>
            <p:nvPr/>
          </p:nvSpPr>
          <p:spPr>
            <a:xfrm rot="2703035">
              <a:off x="6609094" y="2487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별: 꼭짓점 5개 60">
              <a:extLst>
                <a:ext uri="{FF2B5EF4-FFF2-40B4-BE49-F238E27FC236}">
                  <a16:creationId xmlns:a16="http://schemas.microsoft.com/office/drawing/2014/main" id="{A03F094B-BA82-4809-A19B-0FB8A96EBC99}"/>
                </a:ext>
              </a:extLst>
            </p:cNvPr>
            <p:cNvSpPr/>
            <p:nvPr/>
          </p:nvSpPr>
          <p:spPr>
            <a:xfrm rot="2703035">
              <a:off x="7017321" y="2896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5F0B0033-A4C4-46E6-8BE6-F1EB0891C088}"/>
                </a:ext>
              </a:extLst>
            </p:cNvPr>
            <p:cNvSpPr/>
            <p:nvPr/>
          </p:nvSpPr>
          <p:spPr>
            <a:xfrm rot="2703035">
              <a:off x="7425549" y="3305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12E00E26-3563-4BBC-8F90-5AB65846AA43}"/>
                </a:ext>
              </a:extLst>
            </p:cNvPr>
            <p:cNvSpPr/>
            <p:nvPr/>
          </p:nvSpPr>
          <p:spPr>
            <a:xfrm rot="2703035">
              <a:off x="7833777" y="3714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7D7C8871-CF7F-48DA-86DF-5B91023CEE36}"/>
                </a:ext>
              </a:extLst>
            </p:cNvPr>
            <p:cNvSpPr/>
            <p:nvPr/>
          </p:nvSpPr>
          <p:spPr>
            <a:xfrm rot="2703035">
              <a:off x="8242004" y="4123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C66CDB6C-FA66-44B3-8A86-586F393569F7}"/>
                </a:ext>
              </a:extLst>
            </p:cNvPr>
            <p:cNvSpPr/>
            <p:nvPr/>
          </p:nvSpPr>
          <p:spPr>
            <a:xfrm rot="2703035">
              <a:off x="8650232" y="4531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5655555A-F99D-45C8-B47A-096D81929126}"/>
                </a:ext>
              </a:extLst>
            </p:cNvPr>
            <p:cNvSpPr/>
            <p:nvPr/>
          </p:nvSpPr>
          <p:spPr>
            <a:xfrm rot="2703035">
              <a:off x="5791734" y="2486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42D3253C-B9A5-4A52-98E4-21249CD4DCA3}"/>
                </a:ext>
              </a:extLst>
            </p:cNvPr>
            <p:cNvSpPr/>
            <p:nvPr/>
          </p:nvSpPr>
          <p:spPr>
            <a:xfrm rot="2703035">
              <a:off x="6199961" y="2895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87533772-D216-467C-92D5-350C0DC83321}"/>
                </a:ext>
              </a:extLst>
            </p:cNvPr>
            <p:cNvSpPr/>
            <p:nvPr/>
          </p:nvSpPr>
          <p:spPr>
            <a:xfrm rot="2703035">
              <a:off x="6608189" y="33045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C1B8B754-A317-4CCD-A9E5-93D8057BFA28}"/>
                </a:ext>
              </a:extLst>
            </p:cNvPr>
            <p:cNvSpPr/>
            <p:nvPr/>
          </p:nvSpPr>
          <p:spPr>
            <a:xfrm rot="2703035">
              <a:off x="7016416" y="3713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6C8169E1-07B1-40DA-A8C5-46DBDD0C44E1}"/>
                </a:ext>
              </a:extLst>
            </p:cNvPr>
            <p:cNvSpPr/>
            <p:nvPr/>
          </p:nvSpPr>
          <p:spPr>
            <a:xfrm rot="2703035">
              <a:off x="7424644" y="41224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7BA15746-5A2A-4E9F-B0C8-907DD6C790E5}"/>
                </a:ext>
              </a:extLst>
            </p:cNvPr>
            <p:cNvSpPr/>
            <p:nvPr/>
          </p:nvSpPr>
          <p:spPr>
            <a:xfrm rot="2703035">
              <a:off x="7832871" y="45314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E94BEC2C-7C30-48F7-A603-1AE7BD3672DD}"/>
                </a:ext>
              </a:extLst>
            </p:cNvPr>
            <p:cNvSpPr/>
            <p:nvPr/>
          </p:nvSpPr>
          <p:spPr>
            <a:xfrm rot="2703035">
              <a:off x="8241099" y="4940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별: 꼭짓점 5개 72">
              <a:extLst>
                <a:ext uri="{FF2B5EF4-FFF2-40B4-BE49-F238E27FC236}">
                  <a16:creationId xmlns:a16="http://schemas.microsoft.com/office/drawing/2014/main" id="{EFB8ED8E-FFAE-42E1-A638-3D46B36D100E}"/>
                </a:ext>
              </a:extLst>
            </p:cNvPr>
            <p:cNvSpPr/>
            <p:nvPr/>
          </p:nvSpPr>
          <p:spPr>
            <a:xfrm rot="2703035">
              <a:off x="5382602" y="2895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별: 꼭짓점 5개 73">
              <a:extLst>
                <a:ext uri="{FF2B5EF4-FFF2-40B4-BE49-F238E27FC236}">
                  <a16:creationId xmlns:a16="http://schemas.microsoft.com/office/drawing/2014/main" id="{70FE8CCD-F6BC-4D55-B593-16BFE194C4F4}"/>
                </a:ext>
              </a:extLst>
            </p:cNvPr>
            <p:cNvSpPr/>
            <p:nvPr/>
          </p:nvSpPr>
          <p:spPr>
            <a:xfrm rot="2703035">
              <a:off x="5790829" y="3304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별: 꼭짓점 5개 74">
              <a:extLst>
                <a:ext uri="{FF2B5EF4-FFF2-40B4-BE49-F238E27FC236}">
                  <a16:creationId xmlns:a16="http://schemas.microsoft.com/office/drawing/2014/main" id="{B39CFAE7-DD68-42BB-8F4D-B19C0E260500}"/>
                </a:ext>
              </a:extLst>
            </p:cNvPr>
            <p:cNvSpPr/>
            <p:nvPr/>
          </p:nvSpPr>
          <p:spPr>
            <a:xfrm rot="2703035">
              <a:off x="6199057" y="3712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별: 꼭짓점 5개 75">
              <a:extLst>
                <a:ext uri="{FF2B5EF4-FFF2-40B4-BE49-F238E27FC236}">
                  <a16:creationId xmlns:a16="http://schemas.microsoft.com/office/drawing/2014/main" id="{61E0EF10-9124-475C-8984-CBE84900372E}"/>
                </a:ext>
              </a:extLst>
            </p:cNvPr>
            <p:cNvSpPr/>
            <p:nvPr/>
          </p:nvSpPr>
          <p:spPr>
            <a:xfrm rot="2703035">
              <a:off x="6607284" y="4121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5개 76">
              <a:extLst>
                <a:ext uri="{FF2B5EF4-FFF2-40B4-BE49-F238E27FC236}">
                  <a16:creationId xmlns:a16="http://schemas.microsoft.com/office/drawing/2014/main" id="{FCC7660A-7BCC-4C51-9F0D-2E6773B1E192}"/>
                </a:ext>
              </a:extLst>
            </p:cNvPr>
            <p:cNvSpPr/>
            <p:nvPr/>
          </p:nvSpPr>
          <p:spPr>
            <a:xfrm rot="2703035">
              <a:off x="7015512" y="4530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별: 꼭짓점 5개 77">
              <a:extLst>
                <a:ext uri="{FF2B5EF4-FFF2-40B4-BE49-F238E27FC236}">
                  <a16:creationId xmlns:a16="http://schemas.microsoft.com/office/drawing/2014/main" id="{01CD7523-8666-434C-942A-D813C9D19070}"/>
                </a:ext>
              </a:extLst>
            </p:cNvPr>
            <p:cNvSpPr/>
            <p:nvPr/>
          </p:nvSpPr>
          <p:spPr>
            <a:xfrm rot="2703035">
              <a:off x="7423739" y="4939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126DB9F0-1BB1-455B-B706-A51E26A0E8D4}"/>
                </a:ext>
              </a:extLst>
            </p:cNvPr>
            <p:cNvSpPr/>
            <p:nvPr/>
          </p:nvSpPr>
          <p:spPr>
            <a:xfrm rot="2703035">
              <a:off x="7831967" y="5348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5개 79">
              <a:extLst>
                <a:ext uri="{FF2B5EF4-FFF2-40B4-BE49-F238E27FC236}">
                  <a16:creationId xmlns:a16="http://schemas.microsoft.com/office/drawing/2014/main" id="{40AFB416-E36D-4D8B-9B08-32EDE763ABE6}"/>
                </a:ext>
              </a:extLst>
            </p:cNvPr>
            <p:cNvSpPr/>
            <p:nvPr/>
          </p:nvSpPr>
          <p:spPr>
            <a:xfrm rot="2703035">
              <a:off x="4973470" y="3303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별: 꼭짓점 5개 80">
              <a:extLst>
                <a:ext uri="{FF2B5EF4-FFF2-40B4-BE49-F238E27FC236}">
                  <a16:creationId xmlns:a16="http://schemas.microsoft.com/office/drawing/2014/main" id="{E4387328-583D-4D14-928B-CE58779EE6BD}"/>
                </a:ext>
              </a:extLst>
            </p:cNvPr>
            <p:cNvSpPr/>
            <p:nvPr/>
          </p:nvSpPr>
          <p:spPr>
            <a:xfrm rot="2703035">
              <a:off x="5381697" y="371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별: 꼭짓점 5개 81">
              <a:extLst>
                <a:ext uri="{FF2B5EF4-FFF2-40B4-BE49-F238E27FC236}">
                  <a16:creationId xmlns:a16="http://schemas.microsoft.com/office/drawing/2014/main" id="{A635E053-20BD-4089-B8F6-FC778BF46022}"/>
                </a:ext>
              </a:extLst>
            </p:cNvPr>
            <p:cNvSpPr/>
            <p:nvPr/>
          </p:nvSpPr>
          <p:spPr>
            <a:xfrm rot="2703035">
              <a:off x="5789924" y="412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별: 꼭짓점 5개 82">
              <a:extLst>
                <a:ext uri="{FF2B5EF4-FFF2-40B4-BE49-F238E27FC236}">
                  <a16:creationId xmlns:a16="http://schemas.microsoft.com/office/drawing/2014/main" id="{D28435F8-C875-4CE6-A96B-FC517B688828}"/>
                </a:ext>
              </a:extLst>
            </p:cNvPr>
            <p:cNvSpPr/>
            <p:nvPr/>
          </p:nvSpPr>
          <p:spPr>
            <a:xfrm rot="2703035">
              <a:off x="6198152" y="4530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별: 꼭짓점 5개 83">
              <a:extLst>
                <a:ext uri="{FF2B5EF4-FFF2-40B4-BE49-F238E27FC236}">
                  <a16:creationId xmlns:a16="http://schemas.microsoft.com/office/drawing/2014/main" id="{26F0E60C-94FC-4A2C-A35F-B6A122491D25}"/>
                </a:ext>
              </a:extLst>
            </p:cNvPr>
            <p:cNvSpPr/>
            <p:nvPr/>
          </p:nvSpPr>
          <p:spPr>
            <a:xfrm rot="2703035">
              <a:off x="6606380" y="4939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별: 꼭짓점 5개 84">
              <a:extLst>
                <a:ext uri="{FF2B5EF4-FFF2-40B4-BE49-F238E27FC236}">
                  <a16:creationId xmlns:a16="http://schemas.microsoft.com/office/drawing/2014/main" id="{773D1880-4D3D-48A7-BF1C-9948E5B0DF69}"/>
                </a:ext>
              </a:extLst>
            </p:cNvPr>
            <p:cNvSpPr/>
            <p:nvPr/>
          </p:nvSpPr>
          <p:spPr>
            <a:xfrm rot="2703035">
              <a:off x="7014607" y="5348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5개 85">
              <a:extLst>
                <a:ext uri="{FF2B5EF4-FFF2-40B4-BE49-F238E27FC236}">
                  <a16:creationId xmlns:a16="http://schemas.microsoft.com/office/drawing/2014/main" id="{B5E77D3A-5C36-479D-9A17-D227DB10F394}"/>
                </a:ext>
              </a:extLst>
            </p:cNvPr>
            <p:cNvSpPr/>
            <p:nvPr/>
          </p:nvSpPr>
          <p:spPr>
            <a:xfrm rot="2703035">
              <a:off x="7422835" y="5757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별: 꼭짓점 5개 86">
              <a:extLst>
                <a:ext uri="{FF2B5EF4-FFF2-40B4-BE49-F238E27FC236}">
                  <a16:creationId xmlns:a16="http://schemas.microsoft.com/office/drawing/2014/main" id="{FBB8B3ED-F4E0-4151-BB69-38BC28F50426}"/>
                </a:ext>
              </a:extLst>
            </p:cNvPr>
            <p:cNvSpPr/>
            <p:nvPr/>
          </p:nvSpPr>
          <p:spPr>
            <a:xfrm rot="2703035">
              <a:off x="4564338" y="3711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별: 꼭짓점 5개 87">
              <a:extLst>
                <a:ext uri="{FF2B5EF4-FFF2-40B4-BE49-F238E27FC236}">
                  <a16:creationId xmlns:a16="http://schemas.microsoft.com/office/drawing/2014/main" id="{6C500DF4-D59E-4E96-9A81-39C2D1F47628}"/>
                </a:ext>
              </a:extLst>
            </p:cNvPr>
            <p:cNvSpPr/>
            <p:nvPr/>
          </p:nvSpPr>
          <p:spPr>
            <a:xfrm rot="2703035">
              <a:off x="4972565" y="4120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별: 꼭짓점 5개 88">
              <a:extLst>
                <a:ext uri="{FF2B5EF4-FFF2-40B4-BE49-F238E27FC236}">
                  <a16:creationId xmlns:a16="http://schemas.microsoft.com/office/drawing/2014/main" id="{CBDA4005-C877-440A-879A-FDB2C71717F1}"/>
                </a:ext>
              </a:extLst>
            </p:cNvPr>
            <p:cNvSpPr/>
            <p:nvPr/>
          </p:nvSpPr>
          <p:spPr>
            <a:xfrm rot="2703035">
              <a:off x="5380792" y="4529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별: 꼭짓점 5개 89">
              <a:extLst>
                <a:ext uri="{FF2B5EF4-FFF2-40B4-BE49-F238E27FC236}">
                  <a16:creationId xmlns:a16="http://schemas.microsoft.com/office/drawing/2014/main" id="{B84647A1-B4CF-4C64-94D3-91059360C0A5}"/>
                </a:ext>
              </a:extLst>
            </p:cNvPr>
            <p:cNvSpPr/>
            <p:nvPr/>
          </p:nvSpPr>
          <p:spPr>
            <a:xfrm rot="2703035">
              <a:off x="5789020" y="493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5개 90">
              <a:extLst>
                <a:ext uri="{FF2B5EF4-FFF2-40B4-BE49-F238E27FC236}">
                  <a16:creationId xmlns:a16="http://schemas.microsoft.com/office/drawing/2014/main" id="{72D31F34-46D2-48AE-8570-56A3F7E96318}"/>
                </a:ext>
              </a:extLst>
            </p:cNvPr>
            <p:cNvSpPr/>
            <p:nvPr/>
          </p:nvSpPr>
          <p:spPr>
            <a:xfrm rot="2703035">
              <a:off x="6197248" y="5347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5개 91">
              <a:extLst>
                <a:ext uri="{FF2B5EF4-FFF2-40B4-BE49-F238E27FC236}">
                  <a16:creationId xmlns:a16="http://schemas.microsoft.com/office/drawing/2014/main" id="{172E4E1B-6FCC-4B4E-9E00-C90247856A5C}"/>
                </a:ext>
              </a:extLst>
            </p:cNvPr>
            <p:cNvSpPr/>
            <p:nvPr/>
          </p:nvSpPr>
          <p:spPr>
            <a:xfrm rot="2703035">
              <a:off x="6605475" y="57566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7CA65E04-542F-4D9A-9931-BB43BBB0D35B}"/>
                </a:ext>
              </a:extLst>
            </p:cNvPr>
            <p:cNvSpPr/>
            <p:nvPr/>
          </p:nvSpPr>
          <p:spPr>
            <a:xfrm rot="2703035">
              <a:off x="7013702" y="6165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별: 꼭짓점 5개 93">
              <a:extLst>
                <a:ext uri="{FF2B5EF4-FFF2-40B4-BE49-F238E27FC236}">
                  <a16:creationId xmlns:a16="http://schemas.microsoft.com/office/drawing/2014/main" id="{0B67BA90-87CA-46E0-AFA6-8C3E657817DE}"/>
                </a:ext>
              </a:extLst>
            </p:cNvPr>
            <p:cNvSpPr/>
            <p:nvPr/>
          </p:nvSpPr>
          <p:spPr>
            <a:xfrm rot="2703035">
              <a:off x="72932" y="308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5개 94">
              <a:extLst>
                <a:ext uri="{FF2B5EF4-FFF2-40B4-BE49-F238E27FC236}">
                  <a16:creationId xmlns:a16="http://schemas.microsoft.com/office/drawing/2014/main" id="{FA901DB7-FF69-4681-A721-5B374FDE8301}"/>
                </a:ext>
              </a:extLst>
            </p:cNvPr>
            <p:cNvSpPr/>
            <p:nvPr/>
          </p:nvSpPr>
          <p:spPr>
            <a:xfrm rot="2703035">
              <a:off x="481159" y="439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별: 꼭짓점 5개 95">
              <a:extLst>
                <a:ext uri="{FF2B5EF4-FFF2-40B4-BE49-F238E27FC236}">
                  <a16:creationId xmlns:a16="http://schemas.microsoft.com/office/drawing/2014/main" id="{410BAFDD-3006-41B8-965E-7364954258E6}"/>
                </a:ext>
              </a:extLst>
            </p:cNvPr>
            <p:cNvSpPr/>
            <p:nvPr/>
          </p:nvSpPr>
          <p:spPr>
            <a:xfrm rot="2703035">
              <a:off x="889387" y="848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별: 꼭짓점 5개 96">
              <a:extLst>
                <a:ext uri="{FF2B5EF4-FFF2-40B4-BE49-F238E27FC236}">
                  <a16:creationId xmlns:a16="http://schemas.microsoft.com/office/drawing/2014/main" id="{C1D9503F-3A2E-481F-91DE-FB4081BE16BA}"/>
                </a:ext>
              </a:extLst>
            </p:cNvPr>
            <p:cNvSpPr/>
            <p:nvPr/>
          </p:nvSpPr>
          <p:spPr>
            <a:xfrm rot="2703035">
              <a:off x="1297614" y="1257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별: 꼭짓점 5개 97">
              <a:extLst>
                <a:ext uri="{FF2B5EF4-FFF2-40B4-BE49-F238E27FC236}">
                  <a16:creationId xmlns:a16="http://schemas.microsoft.com/office/drawing/2014/main" id="{8678CA3B-E6B7-44E5-8B87-6A5886E48AFB}"/>
                </a:ext>
              </a:extLst>
            </p:cNvPr>
            <p:cNvSpPr/>
            <p:nvPr/>
          </p:nvSpPr>
          <p:spPr>
            <a:xfrm rot="2703035">
              <a:off x="1705842" y="1666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별: 꼭짓점 5개 98">
              <a:extLst>
                <a:ext uri="{FF2B5EF4-FFF2-40B4-BE49-F238E27FC236}">
                  <a16:creationId xmlns:a16="http://schemas.microsoft.com/office/drawing/2014/main" id="{67ADBEAF-60BB-4781-89B3-C0CD1549DF7B}"/>
                </a:ext>
              </a:extLst>
            </p:cNvPr>
            <p:cNvSpPr/>
            <p:nvPr/>
          </p:nvSpPr>
          <p:spPr>
            <a:xfrm rot="2703035">
              <a:off x="2114069" y="20755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별: 꼭짓점 5개 99">
              <a:extLst>
                <a:ext uri="{FF2B5EF4-FFF2-40B4-BE49-F238E27FC236}">
                  <a16:creationId xmlns:a16="http://schemas.microsoft.com/office/drawing/2014/main" id="{67103BB7-3128-47F0-8BA0-27E5D99AA3DF}"/>
                </a:ext>
              </a:extLst>
            </p:cNvPr>
            <p:cNvSpPr/>
            <p:nvPr/>
          </p:nvSpPr>
          <p:spPr>
            <a:xfrm rot="2703035">
              <a:off x="2522296" y="2484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별: 꼭짓점 5개 100">
              <a:extLst>
                <a:ext uri="{FF2B5EF4-FFF2-40B4-BE49-F238E27FC236}">
                  <a16:creationId xmlns:a16="http://schemas.microsoft.com/office/drawing/2014/main" id="{6F48642D-C6E9-4CE4-9427-71C747F21934}"/>
                </a:ext>
              </a:extLst>
            </p:cNvPr>
            <p:cNvSpPr/>
            <p:nvPr/>
          </p:nvSpPr>
          <p:spPr>
            <a:xfrm rot="2703035">
              <a:off x="2930524" y="28934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별: 꼭짓점 5개 101">
              <a:extLst>
                <a:ext uri="{FF2B5EF4-FFF2-40B4-BE49-F238E27FC236}">
                  <a16:creationId xmlns:a16="http://schemas.microsoft.com/office/drawing/2014/main" id="{AB1E2168-D3C4-405D-A548-805FE41D1673}"/>
                </a:ext>
              </a:extLst>
            </p:cNvPr>
            <p:cNvSpPr/>
            <p:nvPr/>
          </p:nvSpPr>
          <p:spPr>
            <a:xfrm rot="2703035">
              <a:off x="3338751" y="33024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별: 꼭짓점 5개 102">
              <a:extLst>
                <a:ext uri="{FF2B5EF4-FFF2-40B4-BE49-F238E27FC236}">
                  <a16:creationId xmlns:a16="http://schemas.microsoft.com/office/drawing/2014/main" id="{F5B73AB8-261B-426D-A530-3F1DC942F1CE}"/>
                </a:ext>
              </a:extLst>
            </p:cNvPr>
            <p:cNvSpPr/>
            <p:nvPr/>
          </p:nvSpPr>
          <p:spPr>
            <a:xfrm rot="2703035">
              <a:off x="3746978" y="3711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5개 103">
              <a:extLst>
                <a:ext uri="{FF2B5EF4-FFF2-40B4-BE49-F238E27FC236}">
                  <a16:creationId xmlns:a16="http://schemas.microsoft.com/office/drawing/2014/main" id="{BB4297FE-45AD-4E14-89E9-1D648B858361}"/>
                </a:ext>
              </a:extLst>
            </p:cNvPr>
            <p:cNvSpPr/>
            <p:nvPr/>
          </p:nvSpPr>
          <p:spPr>
            <a:xfrm rot="2703035">
              <a:off x="72026" y="848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별: 꼭짓점 5개 104">
              <a:extLst>
                <a:ext uri="{FF2B5EF4-FFF2-40B4-BE49-F238E27FC236}">
                  <a16:creationId xmlns:a16="http://schemas.microsoft.com/office/drawing/2014/main" id="{C021CCAC-3BD3-4DB8-BA49-06398F0AB363}"/>
                </a:ext>
              </a:extLst>
            </p:cNvPr>
            <p:cNvSpPr/>
            <p:nvPr/>
          </p:nvSpPr>
          <p:spPr>
            <a:xfrm rot="2703035">
              <a:off x="480254" y="1257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별: 꼭짓점 5개 105">
              <a:extLst>
                <a:ext uri="{FF2B5EF4-FFF2-40B4-BE49-F238E27FC236}">
                  <a16:creationId xmlns:a16="http://schemas.microsoft.com/office/drawing/2014/main" id="{FA070B7B-BB7B-4FFB-A0A8-7B585594A027}"/>
                </a:ext>
              </a:extLst>
            </p:cNvPr>
            <p:cNvSpPr/>
            <p:nvPr/>
          </p:nvSpPr>
          <p:spPr>
            <a:xfrm rot="2703035">
              <a:off x="888481" y="166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5개 106">
              <a:extLst>
                <a:ext uri="{FF2B5EF4-FFF2-40B4-BE49-F238E27FC236}">
                  <a16:creationId xmlns:a16="http://schemas.microsoft.com/office/drawing/2014/main" id="{2C050A03-137B-4809-B604-B820FBC9A194}"/>
                </a:ext>
              </a:extLst>
            </p:cNvPr>
            <p:cNvSpPr/>
            <p:nvPr/>
          </p:nvSpPr>
          <p:spPr>
            <a:xfrm rot="2703035">
              <a:off x="1296709" y="207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5개 107">
              <a:extLst>
                <a:ext uri="{FF2B5EF4-FFF2-40B4-BE49-F238E27FC236}">
                  <a16:creationId xmlns:a16="http://schemas.microsoft.com/office/drawing/2014/main" id="{9CBCC4F3-E3A2-4740-A8C6-7ED4689F2E1F}"/>
                </a:ext>
              </a:extLst>
            </p:cNvPr>
            <p:cNvSpPr/>
            <p:nvPr/>
          </p:nvSpPr>
          <p:spPr>
            <a:xfrm rot="2703035">
              <a:off x="1704936" y="2483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별: 꼭짓점 5개 108">
              <a:extLst>
                <a:ext uri="{FF2B5EF4-FFF2-40B4-BE49-F238E27FC236}">
                  <a16:creationId xmlns:a16="http://schemas.microsoft.com/office/drawing/2014/main" id="{5B75301C-58F0-406A-9404-491CD9010E25}"/>
                </a:ext>
              </a:extLst>
            </p:cNvPr>
            <p:cNvSpPr/>
            <p:nvPr/>
          </p:nvSpPr>
          <p:spPr>
            <a:xfrm rot="2703035">
              <a:off x="2113163" y="2892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EE2C33FF-1334-4174-AA6A-2D255C20AEB7}"/>
                </a:ext>
              </a:extLst>
            </p:cNvPr>
            <p:cNvSpPr/>
            <p:nvPr/>
          </p:nvSpPr>
          <p:spPr>
            <a:xfrm rot="2703035">
              <a:off x="2521391" y="3301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1E97DC76-8F79-4868-ACA3-366AA3DBC5D1}"/>
                </a:ext>
              </a:extLst>
            </p:cNvPr>
            <p:cNvSpPr/>
            <p:nvPr/>
          </p:nvSpPr>
          <p:spPr>
            <a:xfrm rot="2703035">
              <a:off x="2929618" y="3710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별: 꼭짓점 5개 111">
              <a:extLst>
                <a:ext uri="{FF2B5EF4-FFF2-40B4-BE49-F238E27FC236}">
                  <a16:creationId xmlns:a16="http://schemas.microsoft.com/office/drawing/2014/main" id="{FF2C55EE-706D-4FF5-90D1-F4BE98765065}"/>
                </a:ext>
              </a:extLst>
            </p:cNvPr>
            <p:cNvSpPr/>
            <p:nvPr/>
          </p:nvSpPr>
          <p:spPr>
            <a:xfrm rot="2703035">
              <a:off x="3337846" y="4119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5개 112">
              <a:extLst>
                <a:ext uri="{FF2B5EF4-FFF2-40B4-BE49-F238E27FC236}">
                  <a16:creationId xmlns:a16="http://schemas.microsoft.com/office/drawing/2014/main" id="{59C23747-7210-44B5-928A-EA6FA94E6748}"/>
                </a:ext>
              </a:extLst>
            </p:cNvPr>
            <p:cNvSpPr/>
            <p:nvPr/>
          </p:nvSpPr>
          <p:spPr>
            <a:xfrm rot="2703035">
              <a:off x="71122" y="1665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별: 꼭짓점 5개 113">
              <a:extLst>
                <a:ext uri="{FF2B5EF4-FFF2-40B4-BE49-F238E27FC236}">
                  <a16:creationId xmlns:a16="http://schemas.microsoft.com/office/drawing/2014/main" id="{11CAB5A2-A5D3-4130-B04E-2FC4680C4290}"/>
                </a:ext>
              </a:extLst>
            </p:cNvPr>
            <p:cNvSpPr/>
            <p:nvPr/>
          </p:nvSpPr>
          <p:spPr>
            <a:xfrm rot="2703035">
              <a:off x="479349" y="2074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별: 꼭짓점 5개 114">
              <a:extLst>
                <a:ext uri="{FF2B5EF4-FFF2-40B4-BE49-F238E27FC236}">
                  <a16:creationId xmlns:a16="http://schemas.microsoft.com/office/drawing/2014/main" id="{18DF7ED9-D3C2-426E-BB8A-58BED9974FE5}"/>
                </a:ext>
              </a:extLst>
            </p:cNvPr>
            <p:cNvSpPr/>
            <p:nvPr/>
          </p:nvSpPr>
          <p:spPr>
            <a:xfrm rot="2703035">
              <a:off x="887577" y="2483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5개 115">
              <a:extLst>
                <a:ext uri="{FF2B5EF4-FFF2-40B4-BE49-F238E27FC236}">
                  <a16:creationId xmlns:a16="http://schemas.microsoft.com/office/drawing/2014/main" id="{2D431234-D475-4D2B-9F32-989C49ABF9BE}"/>
                </a:ext>
              </a:extLst>
            </p:cNvPr>
            <p:cNvSpPr/>
            <p:nvPr/>
          </p:nvSpPr>
          <p:spPr>
            <a:xfrm rot="2703035">
              <a:off x="1295804" y="289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5개 116">
              <a:extLst>
                <a:ext uri="{FF2B5EF4-FFF2-40B4-BE49-F238E27FC236}">
                  <a16:creationId xmlns:a16="http://schemas.microsoft.com/office/drawing/2014/main" id="{2E495D7B-F82C-467C-882C-3EA3FB1A86CA}"/>
                </a:ext>
              </a:extLst>
            </p:cNvPr>
            <p:cNvSpPr/>
            <p:nvPr/>
          </p:nvSpPr>
          <p:spPr>
            <a:xfrm rot="2703035">
              <a:off x="1704031" y="33013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별: 꼭짓점 5개 117">
              <a:extLst>
                <a:ext uri="{FF2B5EF4-FFF2-40B4-BE49-F238E27FC236}">
                  <a16:creationId xmlns:a16="http://schemas.microsoft.com/office/drawing/2014/main" id="{DD1A7744-6E02-49A0-B0B7-A22857EB853B}"/>
                </a:ext>
              </a:extLst>
            </p:cNvPr>
            <p:cNvSpPr/>
            <p:nvPr/>
          </p:nvSpPr>
          <p:spPr>
            <a:xfrm rot="2703035">
              <a:off x="2112259" y="3710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별: 꼭짓점 5개 118">
              <a:extLst>
                <a:ext uri="{FF2B5EF4-FFF2-40B4-BE49-F238E27FC236}">
                  <a16:creationId xmlns:a16="http://schemas.microsoft.com/office/drawing/2014/main" id="{03858B0B-8014-4D03-80AC-FA65FF241B16}"/>
                </a:ext>
              </a:extLst>
            </p:cNvPr>
            <p:cNvSpPr/>
            <p:nvPr/>
          </p:nvSpPr>
          <p:spPr>
            <a:xfrm rot="2703035">
              <a:off x="2520486" y="4119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별: 꼭짓점 5개 119">
              <a:extLst>
                <a:ext uri="{FF2B5EF4-FFF2-40B4-BE49-F238E27FC236}">
                  <a16:creationId xmlns:a16="http://schemas.microsoft.com/office/drawing/2014/main" id="{27856413-C3F7-4E66-BFF1-E3C47B457437}"/>
                </a:ext>
              </a:extLst>
            </p:cNvPr>
            <p:cNvSpPr/>
            <p:nvPr/>
          </p:nvSpPr>
          <p:spPr>
            <a:xfrm rot="2703035">
              <a:off x="2928713" y="4528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별: 꼭짓점 5개 120">
              <a:extLst>
                <a:ext uri="{FF2B5EF4-FFF2-40B4-BE49-F238E27FC236}">
                  <a16:creationId xmlns:a16="http://schemas.microsoft.com/office/drawing/2014/main" id="{DD482D73-D578-4017-8CD2-F389A5D71039}"/>
                </a:ext>
              </a:extLst>
            </p:cNvPr>
            <p:cNvSpPr/>
            <p:nvPr/>
          </p:nvSpPr>
          <p:spPr>
            <a:xfrm rot="2703035">
              <a:off x="4155206" y="412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9522A940-4F10-48AF-948D-F2442EBFE927}"/>
                </a:ext>
              </a:extLst>
            </p:cNvPr>
            <p:cNvSpPr/>
            <p:nvPr/>
          </p:nvSpPr>
          <p:spPr>
            <a:xfrm rot="2703035">
              <a:off x="4563433" y="452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60B79872-7B0D-4D31-A844-EA40B2975D40}"/>
                </a:ext>
              </a:extLst>
            </p:cNvPr>
            <p:cNvSpPr/>
            <p:nvPr/>
          </p:nvSpPr>
          <p:spPr>
            <a:xfrm rot="2703035">
              <a:off x="4971660" y="4938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별: 꼭짓점 5개 123">
              <a:extLst>
                <a:ext uri="{FF2B5EF4-FFF2-40B4-BE49-F238E27FC236}">
                  <a16:creationId xmlns:a16="http://schemas.microsoft.com/office/drawing/2014/main" id="{810DF231-D1AB-4A1E-BD7D-692026FCC47E}"/>
                </a:ext>
              </a:extLst>
            </p:cNvPr>
            <p:cNvSpPr/>
            <p:nvPr/>
          </p:nvSpPr>
          <p:spPr>
            <a:xfrm rot="2703035">
              <a:off x="5379888" y="5347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ADDE3476-71F1-499E-8E32-770F03F37B9D}"/>
                </a:ext>
              </a:extLst>
            </p:cNvPr>
            <p:cNvSpPr/>
            <p:nvPr/>
          </p:nvSpPr>
          <p:spPr>
            <a:xfrm rot="2703035">
              <a:off x="5788116" y="5756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85D6E909-02EE-4B30-AAC1-7D4BF27DAEB5}"/>
                </a:ext>
              </a:extLst>
            </p:cNvPr>
            <p:cNvSpPr/>
            <p:nvPr/>
          </p:nvSpPr>
          <p:spPr>
            <a:xfrm rot="2703035">
              <a:off x="6196343" y="6165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87CFEF17-F69F-42FF-B486-BDB8D4AE785B}"/>
                </a:ext>
              </a:extLst>
            </p:cNvPr>
            <p:cNvSpPr/>
            <p:nvPr/>
          </p:nvSpPr>
          <p:spPr>
            <a:xfrm rot="2703035">
              <a:off x="6604570" y="65740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0E30BD88-84BD-4D5F-A66B-160172B42A35}"/>
                </a:ext>
              </a:extLst>
            </p:cNvPr>
            <p:cNvSpPr/>
            <p:nvPr/>
          </p:nvSpPr>
          <p:spPr>
            <a:xfrm rot="2703035">
              <a:off x="3746073" y="45287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별: 꼭짓점 5개 128">
              <a:extLst>
                <a:ext uri="{FF2B5EF4-FFF2-40B4-BE49-F238E27FC236}">
                  <a16:creationId xmlns:a16="http://schemas.microsoft.com/office/drawing/2014/main" id="{804543DB-00F6-4B16-9813-583EEC419B88}"/>
                </a:ext>
              </a:extLst>
            </p:cNvPr>
            <p:cNvSpPr/>
            <p:nvPr/>
          </p:nvSpPr>
          <p:spPr>
            <a:xfrm rot="2703035">
              <a:off x="4154300" y="4937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별: 꼭짓점 5개 129">
              <a:extLst>
                <a:ext uri="{FF2B5EF4-FFF2-40B4-BE49-F238E27FC236}">
                  <a16:creationId xmlns:a16="http://schemas.microsoft.com/office/drawing/2014/main" id="{2A4885D6-BD1C-4988-B74C-1C6407F7EC11}"/>
                </a:ext>
              </a:extLst>
            </p:cNvPr>
            <p:cNvSpPr/>
            <p:nvPr/>
          </p:nvSpPr>
          <p:spPr>
            <a:xfrm rot="2703035">
              <a:off x="4562528" y="5346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별: 꼭짓점 5개 130">
              <a:extLst>
                <a:ext uri="{FF2B5EF4-FFF2-40B4-BE49-F238E27FC236}">
                  <a16:creationId xmlns:a16="http://schemas.microsoft.com/office/drawing/2014/main" id="{85EE8243-184C-4308-BD38-9211FBAA4245}"/>
                </a:ext>
              </a:extLst>
            </p:cNvPr>
            <p:cNvSpPr/>
            <p:nvPr/>
          </p:nvSpPr>
          <p:spPr>
            <a:xfrm rot="2703035">
              <a:off x="4970755" y="5755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별: 꼭짓점 5개 131">
              <a:extLst>
                <a:ext uri="{FF2B5EF4-FFF2-40B4-BE49-F238E27FC236}">
                  <a16:creationId xmlns:a16="http://schemas.microsoft.com/office/drawing/2014/main" id="{455372FF-161E-4C1A-B6AB-1BDFF2B894F5}"/>
                </a:ext>
              </a:extLst>
            </p:cNvPr>
            <p:cNvSpPr/>
            <p:nvPr/>
          </p:nvSpPr>
          <p:spPr>
            <a:xfrm rot="2703035">
              <a:off x="5378983" y="6164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별: 꼭짓점 5개 132">
              <a:extLst>
                <a:ext uri="{FF2B5EF4-FFF2-40B4-BE49-F238E27FC236}">
                  <a16:creationId xmlns:a16="http://schemas.microsoft.com/office/drawing/2014/main" id="{3B2CD3CA-F00D-4538-8E26-8F8AFDEC21CE}"/>
                </a:ext>
              </a:extLst>
            </p:cNvPr>
            <p:cNvSpPr/>
            <p:nvPr/>
          </p:nvSpPr>
          <p:spPr>
            <a:xfrm rot="2703035">
              <a:off x="5787210" y="6573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별: 꼭짓점 5개 133">
              <a:extLst>
                <a:ext uri="{FF2B5EF4-FFF2-40B4-BE49-F238E27FC236}">
                  <a16:creationId xmlns:a16="http://schemas.microsoft.com/office/drawing/2014/main" id="{BEE85CAB-8CD0-49AC-A934-375360C05C1E}"/>
                </a:ext>
              </a:extLst>
            </p:cNvPr>
            <p:cNvSpPr/>
            <p:nvPr/>
          </p:nvSpPr>
          <p:spPr>
            <a:xfrm rot="2703035">
              <a:off x="3336941" y="4937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537C4B27-72D6-4D86-B0D2-CE80632449CC}"/>
                </a:ext>
              </a:extLst>
            </p:cNvPr>
            <p:cNvSpPr/>
            <p:nvPr/>
          </p:nvSpPr>
          <p:spPr>
            <a:xfrm rot="2703035">
              <a:off x="3745168" y="534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별: 꼭짓점 5개 135">
              <a:extLst>
                <a:ext uri="{FF2B5EF4-FFF2-40B4-BE49-F238E27FC236}">
                  <a16:creationId xmlns:a16="http://schemas.microsoft.com/office/drawing/2014/main" id="{92841CF4-1D90-4324-9A5F-EBCA58A27625}"/>
                </a:ext>
              </a:extLst>
            </p:cNvPr>
            <p:cNvSpPr/>
            <p:nvPr/>
          </p:nvSpPr>
          <p:spPr>
            <a:xfrm rot="2703035">
              <a:off x="4153395" y="575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별: 꼭짓점 5개 136">
              <a:extLst>
                <a:ext uri="{FF2B5EF4-FFF2-40B4-BE49-F238E27FC236}">
                  <a16:creationId xmlns:a16="http://schemas.microsoft.com/office/drawing/2014/main" id="{71AD02DF-A74A-4D75-BC73-BE3541164570}"/>
                </a:ext>
              </a:extLst>
            </p:cNvPr>
            <p:cNvSpPr/>
            <p:nvPr/>
          </p:nvSpPr>
          <p:spPr>
            <a:xfrm rot="2703035">
              <a:off x="4561623" y="6163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별: 꼭짓점 5개 137">
              <a:extLst>
                <a:ext uri="{FF2B5EF4-FFF2-40B4-BE49-F238E27FC236}">
                  <a16:creationId xmlns:a16="http://schemas.microsoft.com/office/drawing/2014/main" id="{B81138BA-6283-420D-868B-2449293BDAE6}"/>
                </a:ext>
              </a:extLst>
            </p:cNvPr>
            <p:cNvSpPr/>
            <p:nvPr/>
          </p:nvSpPr>
          <p:spPr>
            <a:xfrm rot="2703035">
              <a:off x="4969851" y="6572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별: 꼭짓점 5개 138">
              <a:extLst>
                <a:ext uri="{FF2B5EF4-FFF2-40B4-BE49-F238E27FC236}">
                  <a16:creationId xmlns:a16="http://schemas.microsoft.com/office/drawing/2014/main" id="{FCAB7012-DA89-45E0-A9D8-F7AED28520BE}"/>
                </a:ext>
              </a:extLst>
            </p:cNvPr>
            <p:cNvSpPr/>
            <p:nvPr/>
          </p:nvSpPr>
          <p:spPr>
            <a:xfrm rot="2703035">
              <a:off x="70217" y="2482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별: 꼭짓점 5개 139">
              <a:extLst>
                <a:ext uri="{FF2B5EF4-FFF2-40B4-BE49-F238E27FC236}">
                  <a16:creationId xmlns:a16="http://schemas.microsoft.com/office/drawing/2014/main" id="{84ED60BE-8564-4B16-BED6-E10B3953136E}"/>
                </a:ext>
              </a:extLst>
            </p:cNvPr>
            <p:cNvSpPr/>
            <p:nvPr/>
          </p:nvSpPr>
          <p:spPr>
            <a:xfrm rot="2703035">
              <a:off x="478445" y="2891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별: 꼭짓점 5개 140">
              <a:extLst>
                <a:ext uri="{FF2B5EF4-FFF2-40B4-BE49-F238E27FC236}">
                  <a16:creationId xmlns:a16="http://schemas.microsoft.com/office/drawing/2014/main" id="{9347123B-A50D-4CE1-96EF-B5BDD2FE5ACB}"/>
                </a:ext>
              </a:extLst>
            </p:cNvPr>
            <p:cNvSpPr/>
            <p:nvPr/>
          </p:nvSpPr>
          <p:spPr>
            <a:xfrm rot="2703035">
              <a:off x="886672" y="3300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별: 꼭짓점 5개 141">
              <a:extLst>
                <a:ext uri="{FF2B5EF4-FFF2-40B4-BE49-F238E27FC236}">
                  <a16:creationId xmlns:a16="http://schemas.microsoft.com/office/drawing/2014/main" id="{278D95D6-E25F-4A7E-A2B8-0AD97E82D2E4}"/>
                </a:ext>
              </a:extLst>
            </p:cNvPr>
            <p:cNvSpPr/>
            <p:nvPr/>
          </p:nvSpPr>
          <p:spPr>
            <a:xfrm rot="2703035">
              <a:off x="1294899" y="3709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별: 꼭짓점 5개 142">
              <a:extLst>
                <a:ext uri="{FF2B5EF4-FFF2-40B4-BE49-F238E27FC236}">
                  <a16:creationId xmlns:a16="http://schemas.microsoft.com/office/drawing/2014/main" id="{60D39743-48EE-4A29-9791-DAE8D85A3D1F}"/>
                </a:ext>
              </a:extLst>
            </p:cNvPr>
            <p:cNvSpPr/>
            <p:nvPr/>
          </p:nvSpPr>
          <p:spPr>
            <a:xfrm rot="2703035">
              <a:off x="1703127" y="4118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31D4B44F-554F-47D3-A20C-E84C6D8BC5A7}"/>
                </a:ext>
              </a:extLst>
            </p:cNvPr>
            <p:cNvSpPr/>
            <p:nvPr/>
          </p:nvSpPr>
          <p:spPr>
            <a:xfrm rot="2703035">
              <a:off x="2111354" y="4527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별: 꼭짓점 5개 144">
              <a:extLst>
                <a:ext uri="{FF2B5EF4-FFF2-40B4-BE49-F238E27FC236}">
                  <a16:creationId xmlns:a16="http://schemas.microsoft.com/office/drawing/2014/main" id="{3C4E2C1A-1BBD-43A0-913D-B079DF34167D}"/>
                </a:ext>
              </a:extLst>
            </p:cNvPr>
            <p:cNvSpPr/>
            <p:nvPr/>
          </p:nvSpPr>
          <p:spPr>
            <a:xfrm rot="2703035">
              <a:off x="2519581" y="4936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별: 꼭짓점 5개 145">
              <a:extLst>
                <a:ext uri="{FF2B5EF4-FFF2-40B4-BE49-F238E27FC236}">
                  <a16:creationId xmlns:a16="http://schemas.microsoft.com/office/drawing/2014/main" id="{43D4B51B-6E5C-430B-B330-ED8469B87439}"/>
                </a:ext>
              </a:extLst>
            </p:cNvPr>
            <p:cNvSpPr/>
            <p:nvPr/>
          </p:nvSpPr>
          <p:spPr>
            <a:xfrm rot="2703035">
              <a:off x="2927809" y="5345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별: 꼭짓점 5개 146">
              <a:extLst>
                <a:ext uri="{FF2B5EF4-FFF2-40B4-BE49-F238E27FC236}">
                  <a16:creationId xmlns:a16="http://schemas.microsoft.com/office/drawing/2014/main" id="{60FEBF00-7DC0-436F-A2A3-7337947FD637}"/>
                </a:ext>
              </a:extLst>
            </p:cNvPr>
            <p:cNvSpPr/>
            <p:nvPr/>
          </p:nvSpPr>
          <p:spPr>
            <a:xfrm rot="2703035">
              <a:off x="3336036" y="575450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별: 꼭짓점 5개 147">
              <a:extLst>
                <a:ext uri="{FF2B5EF4-FFF2-40B4-BE49-F238E27FC236}">
                  <a16:creationId xmlns:a16="http://schemas.microsoft.com/office/drawing/2014/main" id="{015A8779-D6A3-427F-A970-0BFB7A042490}"/>
                </a:ext>
              </a:extLst>
            </p:cNvPr>
            <p:cNvSpPr/>
            <p:nvPr/>
          </p:nvSpPr>
          <p:spPr>
            <a:xfrm rot="2703035">
              <a:off x="3744263" y="61634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별: 꼭짓점 5개 148">
              <a:extLst>
                <a:ext uri="{FF2B5EF4-FFF2-40B4-BE49-F238E27FC236}">
                  <a16:creationId xmlns:a16="http://schemas.microsoft.com/office/drawing/2014/main" id="{B1813C16-B9F7-47B5-9899-CD4235640C51}"/>
                </a:ext>
              </a:extLst>
            </p:cNvPr>
            <p:cNvSpPr/>
            <p:nvPr/>
          </p:nvSpPr>
          <p:spPr>
            <a:xfrm rot="2703035">
              <a:off x="4152491" y="657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별: 꼭짓점 5개 149">
              <a:extLst>
                <a:ext uri="{FF2B5EF4-FFF2-40B4-BE49-F238E27FC236}">
                  <a16:creationId xmlns:a16="http://schemas.microsoft.com/office/drawing/2014/main" id="{466418B2-1B43-4FB6-86D3-B2D637C41F1D}"/>
                </a:ext>
              </a:extLst>
            </p:cNvPr>
            <p:cNvSpPr/>
            <p:nvPr/>
          </p:nvSpPr>
          <p:spPr>
            <a:xfrm rot="2703035">
              <a:off x="69313" y="3300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별: 꼭짓점 5개 150">
              <a:extLst>
                <a:ext uri="{FF2B5EF4-FFF2-40B4-BE49-F238E27FC236}">
                  <a16:creationId xmlns:a16="http://schemas.microsoft.com/office/drawing/2014/main" id="{B7EB1684-D1B9-4620-8AFC-8D95CB3D9F77}"/>
                </a:ext>
              </a:extLst>
            </p:cNvPr>
            <p:cNvSpPr/>
            <p:nvPr/>
          </p:nvSpPr>
          <p:spPr>
            <a:xfrm rot="2703035">
              <a:off x="477540" y="3709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별: 꼭짓점 5개 151">
              <a:extLst>
                <a:ext uri="{FF2B5EF4-FFF2-40B4-BE49-F238E27FC236}">
                  <a16:creationId xmlns:a16="http://schemas.microsoft.com/office/drawing/2014/main" id="{6DB4C87D-464C-4DC6-A18A-4CBBA802B8F3}"/>
                </a:ext>
              </a:extLst>
            </p:cNvPr>
            <p:cNvSpPr/>
            <p:nvPr/>
          </p:nvSpPr>
          <p:spPr>
            <a:xfrm rot="2703035">
              <a:off x="885767" y="4118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별: 꼭짓점 5개 152">
              <a:extLst>
                <a:ext uri="{FF2B5EF4-FFF2-40B4-BE49-F238E27FC236}">
                  <a16:creationId xmlns:a16="http://schemas.microsoft.com/office/drawing/2014/main" id="{110A07E9-543F-4561-8FED-B0CD60B3547A}"/>
                </a:ext>
              </a:extLst>
            </p:cNvPr>
            <p:cNvSpPr/>
            <p:nvPr/>
          </p:nvSpPr>
          <p:spPr>
            <a:xfrm rot="2703035">
              <a:off x="1293995" y="4527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별: 꼭짓점 5개 153">
              <a:extLst>
                <a:ext uri="{FF2B5EF4-FFF2-40B4-BE49-F238E27FC236}">
                  <a16:creationId xmlns:a16="http://schemas.microsoft.com/office/drawing/2014/main" id="{7B4047C8-7494-4D5A-B52D-F978182054C5}"/>
                </a:ext>
              </a:extLst>
            </p:cNvPr>
            <p:cNvSpPr/>
            <p:nvPr/>
          </p:nvSpPr>
          <p:spPr>
            <a:xfrm rot="2703035">
              <a:off x="1702222" y="4936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별: 꼭짓점 5개 154">
              <a:extLst>
                <a:ext uri="{FF2B5EF4-FFF2-40B4-BE49-F238E27FC236}">
                  <a16:creationId xmlns:a16="http://schemas.microsoft.com/office/drawing/2014/main" id="{F27DC36E-2AAA-43CD-A68A-E4D888BEF659}"/>
                </a:ext>
              </a:extLst>
            </p:cNvPr>
            <p:cNvSpPr/>
            <p:nvPr/>
          </p:nvSpPr>
          <p:spPr>
            <a:xfrm rot="2703035">
              <a:off x="2110449" y="5345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5개 155">
              <a:extLst>
                <a:ext uri="{FF2B5EF4-FFF2-40B4-BE49-F238E27FC236}">
                  <a16:creationId xmlns:a16="http://schemas.microsoft.com/office/drawing/2014/main" id="{CBF414E3-299F-4A9B-832F-5128F95BF1D0}"/>
                </a:ext>
              </a:extLst>
            </p:cNvPr>
            <p:cNvSpPr/>
            <p:nvPr/>
          </p:nvSpPr>
          <p:spPr>
            <a:xfrm rot="2703035">
              <a:off x="68407" y="4117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5개 156">
              <a:extLst>
                <a:ext uri="{FF2B5EF4-FFF2-40B4-BE49-F238E27FC236}">
                  <a16:creationId xmlns:a16="http://schemas.microsoft.com/office/drawing/2014/main" id="{66D67E84-2839-41C7-BC87-73EC6F847F7D}"/>
                </a:ext>
              </a:extLst>
            </p:cNvPr>
            <p:cNvSpPr/>
            <p:nvPr/>
          </p:nvSpPr>
          <p:spPr>
            <a:xfrm rot="2703035">
              <a:off x="476634" y="4526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별: 꼭짓점 5개 157">
              <a:extLst>
                <a:ext uri="{FF2B5EF4-FFF2-40B4-BE49-F238E27FC236}">
                  <a16:creationId xmlns:a16="http://schemas.microsoft.com/office/drawing/2014/main" id="{1FEEE96B-6CE9-4F39-880D-DCE2CD3C2D4F}"/>
                </a:ext>
              </a:extLst>
            </p:cNvPr>
            <p:cNvSpPr/>
            <p:nvPr/>
          </p:nvSpPr>
          <p:spPr>
            <a:xfrm rot="2703035">
              <a:off x="884862" y="4935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별: 꼭짓점 5개 158">
              <a:extLst>
                <a:ext uri="{FF2B5EF4-FFF2-40B4-BE49-F238E27FC236}">
                  <a16:creationId xmlns:a16="http://schemas.microsoft.com/office/drawing/2014/main" id="{C8CE9067-1317-4F3A-9AB4-D07600703B1B}"/>
                </a:ext>
              </a:extLst>
            </p:cNvPr>
            <p:cNvSpPr/>
            <p:nvPr/>
          </p:nvSpPr>
          <p:spPr>
            <a:xfrm rot="2703035">
              <a:off x="1293089" y="5344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별: 꼭짓점 5개 159">
              <a:extLst>
                <a:ext uri="{FF2B5EF4-FFF2-40B4-BE49-F238E27FC236}">
                  <a16:creationId xmlns:a16="http://schemas.microsoft.com/office/drawing/2014/main" id="{CADD9929-0C54-4535-B89C-8DCEC1844536}"/>
                </a:ext>
              </a:extLst>
            </p:cNvPr>
            <p:cNvSpPr/>
            <p:nvPr/>
          </p:nvSpPr>
          <p:spPr>
            <a:xfrm rot="2703035">
              <a:off x="1701316" y="57534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별: 꼭짓점 5개 160">
              <a:extLst>
                <a:ext uri="{FF2B5EF4-FFF2-40B4-BE49-F238E27FC236}">
                  <a16:creationId xmlns:a16="http://schemas.microsoft.com/office/drawing/2014/main" id="{34C0ABD5-3342-43C5-9DA3-B18EF96ADE61}"/>
                </a:ext>
              </a:extLst>
            </p:cNvPr>
            <p:cNvSpPr/>
            <p:nvPr/>
          </p:nvSpPr>
          <p:spPr>
            <a:xfrm rot="2703035">
              <a:off x="67502" y="4934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별: 꼭짓점 5개 161">
              <a:extLst>
                <a:ext uri="{FF2B5EF4-FFF2-40B4-BE49-F238E27FC236}">
                  <a16:creationId xmlns:a16="http://schemas.microsoft.com/office/drawing/2014/main" id="{CD9524FB-B76A-4CE0-A060-D11320C462F3}"/>
                </a:ext>
              </a:extLst>
            </p:cNvPr>
            <p:cNvSpPr/>
            <p:nvPr/>
          </p:nvSpPr>
          <p:spPr>
            <a:xfrm rot="2703035">
              <a:off x="475730" y="5343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별: 꼭짓점 5개 162">
              <a:extLst>
                <a:ext uri="{FF2B5EF4-FFF2-40B4-BE49-F238E27FC236}">
                  <a16:creationId xmlns:a16="http://schemas.microsoft.com/office/drawing/2014/main" id="{4CE38F92-5CDE-4F20-840C-1DD41780BE42}"/>
                </a:ext>
              </a:extLst>
            </p:cNvPr>
            <p:cNvSpPr/>
            <p:nvPr/>
          </p:nvSpPr>
          <p:spPr>
            <a:xfrm rot="2703035">
              <a:off x="883957" y="57528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별: 꼭짓점 5개 163">
              <a:extLst>
                <a:ext uri="{FF2B5EF4-FFF2-40B4-BE49-F238E27FC236}">
                  <a16:creationId xmlns:a16="http://schemas.microsoft.com/office/drawing/2014/main" id="{512F22B9-A9EC-4213-8418-7646BC668090}"/>
                </a:ext>
              </a:extLst>
            </p:cNvPr>
            <p:cNvSpPr/>
            <p:nvPr/>
          </p:nvSpPr>
          <p:spPr>
            <a:xfrm rot="2703035">
              <a:off x="1292184" y="61618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5개 164">
              <a:extLst>
                <a:ext uri="{FF2B5EF4-FFF2-40B4-BE49-F238E27FC236}">
                  <a16:creationId xmlns:a16="http://schemas.microsoft.com/office/drawing/2014/main" id="{0538FA2B-B69D-4530-AF99-D210F0FD321A}"/>
                </a:ext>
              </a:extLst>
            </p:cNvPr>
            <p:cNvSpPr/>
            <p:nvPr/>
          </p:nvSpPr>
          <p:spPr>
            <a:xfrm rot="2703035">
              <a:off x="66597" y="57523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5개 165">
              <a:extLst>
                <a:ext uri="{FF2B5EF4-FFF2-40B4-BE49-F238E27FC236}">
                  <a16:creationId xmlns:a16="http://schemas.microsoft.com/office/drawing/2014/main" id="{F7091818-0E1E-49A7-9F1B-9A6411C8773D}"/>
                </a:ext>
              </a:extLst>
            </p:cNvPr>
            <p:cNvSpPr/>
            <p:nvPr/>
          </p:nvSpPr>
          <p:spPr>
            <a:xfrm rot="2703035">
              <a:off x="474824" y="61613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EDEB90A8-B2FF-46C8-AC6B-A40513D4D4AA}"/>
                </a:ext>
              </a:extLst>
            </p:cNvPr>
            <p:cNvSpPr/>
            <p:nvPr/>
          </p:nvSpPr>
          <p:spPr>
            <a:xfrm rot="2703035">
              <a:off x="883052" y="65702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A659AF69-50A3-4A7C-8A3D-F8F38047D5E3}"/>
                </a:ext>
              </a:extLst>
            </p:cNvPr>
            <p:cNvSpPr/>
            <p:nvPr/>
          </p:nvSpPr>
          <p:spPr>
            <a:xfrm rot="2703035">
              <a:off x="2518677" y="575396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FCC98F44-1B3D-493D-82F3-D5E37B9AE858}"/>
                </a:ext>
              </a:extLst>
            </p:cNvPr>
            <p:cNvSpPr/>
            <p:nvPr/>
          </p:nvSpPr>
          <p:spPr>
            <a:xfrm rot="2703035">
              <a:off x="2926904" y="61629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009ACCCD-C269-4FED-9D72-BB7FD83656DC}"/>
                </a:ext>
              </a:extLst>
            </p:cNvPr>
            <p:cNvSpPr/>
            <p:nvPr/>
          </p:nvSpPr>
          <p:spPr>
            <a:xfrm rot="2703035">
              <a:off x="3335131" y="65718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C7671BFD-0102-4F85-A2B6-EFD120B104FB}"/>
                </a:ext>
              </a:extLst>
            </p:cNvPr>
            <p:cNvSpPr/>
            <p:nvPr/>
          </p:nvSpPr>
          <p:spPr>
            <a:xfrm rot="2703035">
              <a:off x="2109544" y="61623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8A7966B3-57BB-461C-8C95-422338CAA016}"/>
                </a:ext>
              </a:extLst>
            </p:cNvPr>
            <p:cNvSpPr/>
            <p:nvPr/>
          </p:nvSpPr>
          <p:spPr>
            <a:xfrm rot="2703035">
              <a:off x="2517771" y="65713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5CD80AB4-7A10-457E-9EB0-8225014C442F}"/>
                </a:ext>
              </a:extLst>
            </p:cNvPr>
            <p:cNvSpPr/>
            <p:nvPr/>
          </p:nvSpPr>
          <p:spPr>
            <a:xfrm rot="2703035">
              <a:off x="1700412" y="65707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125D69E7-1FA3-4159-9125-01E1FAB210E5}"/>
                </a:ext>
              </a:extLst>
            </p:cNvPr>
            <p:cNvSpPr/>
            <p:nvPr/>
          </p:nvSpPr>
          <p:spPr>
            <a:xfrm rot="2703035">
              <a:off x="9876724" y="4124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DB9AEAED-8F57-4955-8008-468C8F3DEAFF}"/>
                </a:ext>
              </a:extLst>
            </p:cNvPr>
            <p:cNvSpPr/>
            <p:nvPr/>
          </p:nvSpPr>
          <p:spPr>
            <a:xfrm rot="2703035">
              <a:off x="10284951" y="4533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별: 꼭짓점 5개 175">
              <a:extLst>
                <a:ext uri="{FF2B5EF4-FFF2-40B4-BE49-F238E27FC236}">
                  <a16:creationId xmlns:a16="http://schemas.microsoft.com/office/drawing/2014/main" id="{E422C533-65EB-4463-ADD9-BDD1E11D1D3B}"/>
                </a:ext>
              </a:extLst>
            </p:cNvPr>
            <p:cNvSpPr/>
            <p:nvPr/>
          </p:nvSpPr>
          <p:spPr>
            <a:xfrm rot="2703035">
              <a:off x="9467591" y="4532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별: 꼭짓점 5개 176">
              <a:extLst>
                <a:ext uri="{FF2B5EF4-FFF2-40B4-BE49-F238E27FC236}">
                  <a16:creationId xmlns:a16="http://schemas.microsoft.com/office/drawing/2014/main" id="{FB00B859-6A14-4C2F-9A39-F083CF7BBCD8}"/>
                </a:ext>
              </a:extLst>
            </p:cNvPr>
            <p:cNvSpPr/>
            <p:nvPr/>
          </p:nvSpPr>
          <p:spPr>
            <a:xfrm rot="2703035">
              <a:off x="9875818" y="4941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별: 꼭짓점 5개 177">
              <a:extLst>
                <a:ext uri="{FF2B5EF4-FFF2-40B4-BE49-F238E27FC236}">
                  <a16:creationId xmlns:a16="http://schemas.microsoft.com/office/drawing/2014/main" id="{14905A50-C59E-474A-8338-96AF52526236}"/>
                </a:ext>
              </a:extLst>
            </p:cNvPr>
            <p:cNvSpPr/>
            <p:nvPr/>
          </p:nvSpPr>
          <p:spPr>
            <a:xfrm rot="2703035">
              <a:off x="9058459" y="4940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DFA0DB1D-3DC3-4375-A495-19DA9AE51D7E}"/>
                </a:ext>
              </a:extLst>
            </p:cNvPr>
            <p:cNvSpPr/>
            <p:nvPr/>
          </p:nvSpPr>
          <p:spPr>
            <a:xfrm rot="2703035">
              <a:off x="9466686" y="5349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별: 꼭짓점 5개 179">
              <a:extLst>
                <a:ext uri="{FF2B5EF4-FFF2-40B4-BE49-F238E27FC236}">
                  <a16:creationId xmlns:a16="http://schemas.microsoft.com/office/drawing/2014/main" id="{1B06A646-D4AF-4FE8-A3BF-CD9FA1603276}"/>
                </a:ext>
              </a:extLst>
            </p:cNvPr>
            <p:cNvSpPr/>
            <p:nvPr/>
          </p:nvSpPr>
          <p:spPr>
            <a:xfrm rot="2703035">
              <a:off x="8649326" y="53493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별: 꼭짓점 5개 180">
              <a:extLst>
                <a:ext uri="{FF2B5EF4-FFF2-40B4-BE49-F238E27FC236}">
                  <a16:creationId xmlns:a16="http://schemas.microsoft.com/office/drawing/2014/main" id="{29A446DA-C9AD-4421-9177-B9459CE24E6C}"/>
                </a:ext>
              </a:extLst>
            </p:cNvPr>
            <p:cNvSpPr/>
            <p:nvPr/>
          </p:nvSpPr>
          <p:spPr>
            <a:xfrm rot="2703035">
              <a:off x="9057553" y="5758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별: 꼭짓점 5개 181">
              <a:extLst>
                <a:ext uri="{FF2B5EF4-FFF2-40B4-BE49-F238E27FC236}">
                  <a16:creationId xmlns:a16="http://schemas.microsoft.com/office/drawing/2014/main" id="{FEA8FEF8-8799-4DA3-9F47-9358518A4BB5}"/>
                </a:ext>
              </a:extLst>
            </p:cNvPr>
            <p:cNvSpPr/>
            <p:nvPr/>
          </p:nvSpPr>
          <p:spPr>
            <a:xfrm rot="2703035">
              <a:off x="8240194" y="57577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별: 꼭짓점 5개 182">
              <a:extLst>
                <a:ext uri="{FF2B5EF4-FFF2-40B4-BE49-F238E27FC236}">
                  <a16:creationId xmlns:a16="http://schemas.microsoft.com/office/drawing/2014/main" id="{02FD9DB3-C9CF-4271-AB67-16A53D140DAE}"/>
                </a:ext>
              </a:extLst>
            </p:cNvPr>
            <p:cNvSpPr/>
            <p:nvPr/>
          </p:nvSpPr>
          <p:spPr>
            <a:xfrm rot="2703035">
              <a:off x="8648421" y="6166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별: 꼭짓점 5개 183">
              <a:extLst>
                <a:ext uri="{FF2B5EF4-FFF2-40B4-BE49-F238E27FC236}">
                  <a16:creationId xmlns:a16="http://schemas.microsoft.com/office/drawing/2014/main" id="{4B344898-8530-415C-B38C-FFD917CDF6DC}"/>
                </a:ext>
              </a:extLst>
            </p:cNvPr>
            <p:cNvSpPr/>
            <p:nvPr/>
          </p:nvSpPr>
          <p:spPr>
            <a:xfrm rot="2703035">
              <a:off x="7831062" y="6166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A63989F8-B18E-4965-A2C9-24E86304EEF9}"/>
                </a:ext>
              </a:extLst>
            </p:cNvPr>
            <p:cNvSpPr/>
            <p:nvPr/>
          </p:nvSpPr>
          <p:spPr>
            <a:xfrm rot="2703035">
              <a:off x="8239289" y="65750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별: 꼭짓점 5개 185">
              <a:extLst>
                <a:ext uri="{FF2B5EF4-FFF2-40B4-BE49-F238E27FC236}">
                  <a16:creationId xmlns:a16="http://schemas.microsoft.com/office/drawing/2014/main" id="{946BAE0F-9531-4308-A729-678E4D399F24}"/>
                </a:ext>
              </a:extLst>
            </p:cNvPr>
            <p:cNvSpPr/>
            <p:nvPr/>
          </p:nvSpPr>
          <p:spPr>
            <a:xfrm rot="2703035">
              <a:off x="7421930" y="6574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별: 꼭짓점 5개 186">
              <a:extLst>
                <a:ext uri="{FF2B5EF4-FFF2-40B4-BE49-F238E27FC236}">
                  <a16:creationId xmlns:a16="http://schemas.microsoft.com/office/drawing/2014/main" id="{EB43F3A3-2C53-4DD8-B3B2-C1888AC7B22F}"/>
                </a:ext>
              </a:extLst>
            </p:cNvPr>
            <p:cNvSpPr/>
            <p:nvPr/>
          </p:nvSpPr>
          <p:spPr>
            <a:xfrm rot="2703035">
              <a:off x="10693178" y="4941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별: 꼭짓점 5개 187">
              <a:extLst>
                <a:ext uri="{FF2B5EF4-FFF2-40B4-BE49-F238E27FC236}">
                  <a16:creationId xmlns:a16="http://schemas.microsoft.com/office/drawing/2014/main" id="{4DEA40E0-D787-4CA6-8AAF-B4377B32BE2A}"/>
                </a:ext>
              </a:extLst>
            </p:cNvPr>
            <p:cNvSpPr/>
            <p:nvPr/>
          </p:nvSpPr>
          <p:spPr>
            <a:xfrm rot="2703035">
              <a:off x="11101406" y="5350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8D29F180-092F-449B-95F9-E8B3A1522498}"/>
                </a:ext>
              </a:extLst>
            </p:cNvPr>
            <p:cNvSpPr/>
            <p:nvPr/>
          </p:nvSpPr>
          <p:spPr>
            <a:xfrm rot="2703035">
              <a:off x="11509633" y="5759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별: 꼭짓점 5개 189">
              <a:extLst>
                <a:ext uri="{FF2B5EF4-FFF2-40B4-BE49-F238E27FC236}">
                  <a16:creationId xmlns:a16="http://schemas.microsoft.com/office/drawing/2014/main" id="{2778C309-3373-482A-B432-BB920964FEDA}"/>
                </a:ext>
              </a:extLst>
            </p:cNvPr>
            <p:cNvSpPr/>
            <p:nvPr/>
          </p:nvSpPr>
          <p:spPr>
            <a:xfrm rot="2703035">
              <a:off x="11917860" y="6168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A8C97C7E-A1EB-44FF-AC25-27173F89C543}"/>
                </a:ext>
              </a:extLst>
            </p:cNvPr>
            <p:cNvSpPr/>
            <p:nvPr/>
          </p:nvSpPr>
          <p:spPr>
            <a:xfrm rot="2703035">
              <a:off x="10284046" y="5350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별: 꼭짓점 5개 191">
              <a:extLst>
                <a:ext uri="{FF2B5EF4-FFF2-40B4-BE49-F238E27FC236}">
                  <a16:creationId xmlns:a16="http://schemas.microsoft.com/office/drawing/2014/main" id="{74A18EE6-D67D-4141-B0ED-B0D5C99DDE46}"/>
                </a:ext>
              </a:extLst>
            </p:cNvPr>
            <p:cNvSpPr/>
            <p:nvPr/>
          </p:nvSpPr>
          <p:spPr>
            <a:xfrm rot="2703035">
              <a:off x="10692273" y="5759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7D42A641-10BD-41C5-8B82-DB505B42275B}"/>
                </a:ext>
              </a:extLst>
            </p:cNvPr>
            <p:cNvSpPr/>
            <p:nvPr/>
          </p:nvSpPr>
          <p:spPr>
            <a:xfrm rot="2703035">
              <a:off x="11100500" y="6168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A148EB39-5A91-4A5A-B7C5-613E8EFCB148}"/>
                </a:ext>
              </a:extLst>
            </p:cNvPr>
            <p:cNvSpPr/>
            <p:nvPr/>
          </p:nvSpPr>
          <p:spPr>
            <a:xfrm rot="2703035">
              <a:off x="11508728" y="6577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B0FD78C4-3149-4625-AF1D-6E0A731AEDFC}"/>
                </a:ext>
              </a:extLst>
            </p:cNvPr>
            <p:cNvSpPr/>
            <p:nvPr/>
          </p:nvSpPr>
          <p:spPr>
            <a:xfrm rot="2703035">
              <a:off x="9874914" y="5758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605949E6-3694-43DD-89B6-BA7B4F848491}"/>
                </a:ext>
              </a:extLst>
            </p:cNvPr>
            <p:cNvSpPr/>
            <p:nvPr/>
          </p:nvSpPr>
          <p:spPr>
            <a:xfrm rot="2703035">
              <a:off x="10283141" y="6167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별: 꼭짓점 5개 196">
              <a:extLst>
                <a:ext uri="{FF2B5EF4-FFF2-40B4-BE49-F238E27FC236}">
                  <a16:creationId xmlns:a16="http://schemas.microsoft.com/office/drawing/2014/main" id="{3B3806A1-BA8A-49DC-99AA-418C9E49C6F7}"/>
                </a:ext>
              </a:extLst>
            </p:cNvPr>
            <p:cNvSpPr/>
            <p:nvPr/>
          </p:nvSpPr>
          <p:spPr>
            <a:xfrm rot="2703035">
              <a:off x="10691368" y="6576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368B11C2-55EF-4EE3-B8FF-933E1D6BF03C}"/>
                </a:ext>
              </a:extLst>
            </p:cNvPr>
            <p:cNvSpPr/>
            <p:nvPr/>
          </p:nvSpPr>
          <p:spPr>
            <a:xfrm rot="2703035">
              <a:off x="9465781" y="61672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6FD87E59-B7B6-4385-8ECA-E67AE33CF890}"/>
                </a:ext>
              </a:extLst>
            </p:cNvPr>
            <p:cNvSpPr/>
            <p:nvPr/>
          </p:nvSpPr>
          <p:spPr>
            <a:xfrm rot="2703035">
              <a:off x="9874008" y="65761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1D7EC0E2-CB5B-4CB5-816E-4BFA10F9C88E}"/>
                </a:ext>
              </a:extLst>
            </p:cNvPr>
            <p:cNvSpPr/>
            <p:nvPr/>
          </p:nvSpPr>
          <p:spPr>
            <a:xfrm rot="2703035">
              <a:off x="9056649" y="6575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079D9DA9-8524-4BD8-B2D9-48CF4867A11D}"/>
                </a:ext>
              </a:extLst>
            </p:cNvPr>
            <p:cNvSpPr/>
            <p:nvPr/>
          </p:nvSpPr>
          <p:spPr>
            <a:xfrm rot="2703035">
              <a:off x="7429169" y="356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96B371F4-615D-4A0E-87C5-692194655800}"/>
                </a:ext>
              </a:extLst>
            </p:cNvPr>
            <p:cNvSpPr/>
            <p:nvPr/>
          </p:nvSpPr>
          <p:spPr>
            <a:xfrm rot="2703035">
              <a:off x="6611810" y="35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A850E1A2-0CAE-4DF3-810D-45A1275A4B11}"/>
                </a:ext>
              </a:extLst>
            </p:cNvPr>
            <p:cNvSpPr/>
            <p:nvPr/>
          </p:nvSpPr>
          <p:spPr>
            <a:xfrm rot="2703035">
              <a:off x="7020037" y="444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별: 꼭짓점 5개 203">
              <a:extLst>
                <a:ext uri="{FF2B5EF4-FFF2-40B4-BE49-F238E27FC236}">
                  <a16:creationId xmlns:a16="http://schemas.microsoft.com/office/drawing/2014/main" id="{B9D64867-FA81-4612-85A8-A1A347C88603}"/>
                </a:ext>
              </a:extLst>
            </p:cNvPr>
            <p:cNvSpPr/>
            <p:nvPr/>
          </p:nvSpPr>
          <p:spPr>
            <a:xfrm rot="2703035">
              <a:off x="11515968" y="383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9D9A6DAF-415C-4D2D-B966-C35C256EE0F1}"/>
                </a:ext>
              </a:extLst>
            </p:cNvPr>
            <p:cNvSpPr/>
            <p:nvPr/>
          </p:nvSpPr>
          <p:spPr>
            <a:xfrm rot="2703035">
              <a:off x="11924196" y="4473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별: 꼭짓점 5개 205">
              <a:extLst>
                <a:ext uri="{FF2B5EF4-FFF2-40B4-BE49-F238E27FC236}">
                  <a16:creationId xmlns:a16="http://schemas.microsoft.com/office/drawing/2014/main" id="{D8CE3B9C-1353-4CA5-AA1B-71AE45DA8961}"/>
                </a:ext>
              </a:extLst>
            </p:cNvPr>
            <p:cNvSpPr/>
            <p:nvPr/>
          </p:nvSpPr>
          <p:spPr>
            <a:xfrm rot="2703035">
              <a:off x="10698608" y="378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36FDE721-AF9B-4774-B894-D44AC0D473CD}"/>
                </a:ext>
              </a:extLst>
            </p:cNvPr>
            <p:cNvSpPr/>
            <p:nvPr/>
          </p:nvSpPr>
          <p:spPr>
            <a:xfrm rot="2703035">
              <a:off x="11106836" y="4467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별: 꼭짓점 5개 207">
              <a:extLst>
                <a:ext uri="{FF2B5EF4-FFF2-40B4-BE49-F238E27FC236}">
                  <a16:creationId xmlns:a16="http://schemas.microsoft.com/office/drawing/2014/main" id="{D1CECFD4-AEDB-4AF7-B709-7643F31DCF9D}"/>
                </a:ext>
              </a:extLst>
            </p:cNvPr>
            <p:cNvSpPr/>
            <p:nvPr/>
          </p:nvSpPr>
          <p:spPr>
            <a:xfrm rot="2703035">
              <a:off x="11515064" y="8557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별: 꼭짓점 5개 208">
              <a:extLst>
                <a:ext uri="{FF2B5EF4-FFF2-40B4-BE49-F238E27FC236}">
                  <a16:creationId xmlns:a16="http://schemas.microsoft.com/office/drawing/2014/main" id="{18789278-1AD6-49BB-87FA-9AB23F1729E1}"/>
                </a:ext>
              </a:extLst>
            </p:cNvPr>
            <p:cNvSpPr/>
            <p:nvPr/>
          </p:nvSpPr>
          <p:spPr>
            <a:xfrm rot="2703035">
              <a:off x="11923291" y="12646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별: 꼭짓점 5개 209">
              <a:extLst>
                <a:ext uri="{FF2B5EF4-FFF2-40B4-BE49-F238E27FC236}">
                  <a16:creationId xmlns:a16="http://schemas.microsoft.com/office/drawing/2014/main" id="{F0058A75-EF46-4546-8125-DE1A68B1A6F9}"/>
                </a:ext>
              </a:extLst>
            </p:cNvPr>
            <p:cNvSpPr/>
            <p:nvPr/>
          </p:nvSpPr>
          <p:spPr>
            <a:xfrm rot="2703035">
              <a:off x="9881248" y="372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별: 꼭짓점 5개 210">
              <a:extLst>
                <a:ext uri="{FF2B5EF4-FFF2-40B4-BE49-F238E27FC236}">
                  <a16:creationId xmlns:a16="http://schemas.microsoft.com/office/drawing/2014/main" id="{6CD97F9A-BD36-4CA9-8E6B-86225B80666B}"/>
                </a:ext>
              </a:extLst>
            </p:cNvPr>
            <p:cNvSpPr/>
            <p:nvPr/>
          </p:nvSpPr>
          <p:spPr>
            <a:xfrm rot="2703035">
              <a:off x="10289475" y="4462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별: 꼭짓점 5개 211">
              <a:extLst>
                <a:ext uri="{FF2B5EF4-FFF2-40B4-BE49-F238E27FC236}">
                  <a16:creationId xmlns:a16="http://schemas.microsoft.com/office/drawing/2014/main" id="{6B0A88A3-0C5A-4BBC-920C-A491E9B70B0E}"/>
                </a:ext>
              </a:extLst>
            </p:cNvPr>
            <p:cNvSpPr/>
            <p:nvPr/>
          </p:nvSpPr>
          <p:spPr>
            <a:xfrm rot="2703035">
              <a:off x="10697704" y="8551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별: 꼭짓점 5개 212">
              <a:extLst>
                <a:ext uri="{FF2B5EF4-FFF2-40B4-BE49-F238E27FC236}">
                  <a16:creationId xmlns:a16="http://schemas.microsoft.com/office/drawing/2014/main" id="{6153CF06-4C99-4755-810B-3E5D41876EBC}"/>
                </a:ext>
              </a:extLst>
            </p:cNvPr>
            <p:cNvSpPr/>
            <p:nvPr/>
          </p:nvSpPr>
          <p:spPr>
            <a:xfrm rot="2703035">
              <a:off x="11105931" y="1264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D7184C7B-64D2-4739-B8CC-F8A4569F9565}"/>
                </a:ext>
              </a:extLst>
            </p:cNvPr>
            <p:cNvSpPr/>
            <p:nvPr/>
          </p:nvSpPr>
          <p:spPr>
            <a:xfrm rot="2703035">
              <a:off x="11514158" y="1673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DDC51350-5D2C-44D7-BEF5-D7AB363CCA20}"/>
                </a:ext>
              </a:extLst>
            </p:cNvPr>
            <p:cNvSpPr/>
            <p:nvPr/>
          </p:nvSpPr>
          <p:spPr>
            <a:xfrm rot="2703035">
              <a:off x="9063889" y="367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별: 꼭짓점 5개 215">
              <a:extLst>
                <a:ext uri="{FF2B5EF4-FFF2-40B4-BE49-F238E27FC236}">
                  <a16:creationId xmlns:a16="http://schemas.microsoft.com/office/drawing/2014/main" id="{10F5C2DB-FDCE-48C6-B5F7-6B3C1052DB5F}"/>
                </a:ext>
              </a:extLst>
            </p:cNvPr>
            <p:cNvSpPr/>
            <p:nvPr/>
          </p:nvSpPr>
          <p:spPr>
            <a:xfrm rot="2703035">
              <a:off x="9472116" y="4457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별: 꼭짓점 5개 216">
              <a:extLst>
                <a:ext uri="{FF2B5EF4-FFF2-40B4-BE49-F238E27FC236}">
                  <a16:creationId xmlns:a16="http://schemas.microsoft.com/office/drawing/2014/main" id="{C83A66E4-4C2D-44DD-91F4-10765459C127}"/>
                </a:ext>
              </a:extLst>
            </p:cNvPr>
            <p:cNvSpPr/>
            <p:nvPr/>
          </p:nvSpPr>
          <p:spPr>
            <a:xfrm rot="2703035">
              <a:off x="9880343" y="8546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별: 꼭짓점 5개 217">
              <a:extLst>
                <a:ext uri="{FF2B5EF4-FFF2-40B4-BE49-F238E27FC236}">
                  <a16:creationId xmlns:a16="http://schemas.microsoft.com/office/drawing/2014/main" id="{BFC52C5F-825E-4E1B-9FB1-FF1EBBC22E18}"/>
                </a:ext>
              </a:extLst>
            </p:cNvPr>
            <p:cNvSpPr/>
            <p:nvPr/>
          </p:nvSpPr>
          <p:spPr>
            <a:xfrm rot="2703035">
              <a:off x="10288571" y="1263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별: 꼭짓점 5개 218">
              <a:extLst>
                <a:ext uri="{FF2B5EF4-FFF2-40B4-BE49-F238E27FC236}">
                  <a16:creationId xmlns:a16="http://schemas.microsoft.com/office/drawing/2014/main" id="{A0674450-C985-4467-9DB7-020D64818BD5}"/>
                </a:ext>
              </a:extLst>
            </p:cNvPr>
            <p:cNvSpPr/>
            <p:nvPr/>
          </p:nvSpPr>
          <p:spPr>
            <a:xfrm rot="2703035">
              <a:off x="10696799" y="1672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별: 꼭짓점 5개 219">
              <a:extLst>
                <a:ext uri="{FF2B5EF4-FFF2-40B4-BE49-F238E27FC236}">
                  <a16:creationId xmlns:a16="http://schemas.microsoft.com/office/drawing/2014/main" id="{B564932B-9C41-4F6B-B9F0-11A4801A3510}"/>
                </a:ext>
              </a:extLst>
            </p:cNvPr>
            <p:cNvSpPr/>
            <p:nvPr/>
          </p:nvSpPr>
          <p:spPr>
            <a:xfrm rot="2703035">
              <a:off x="11105026" y="20815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별: 꼭짓점 5개 220">
              <a:extLst>
                <a:ext uri="{FF2B5EF4-FFF2-40B4-BE49-F238E27FC236}">
                  <a16:creationId xmlns:a16="http://schemas.microsoft.com/office/drawing/2014/main" id="{75D5EB2D-4F2C-43EE-9468-C4C4CFF4865C}"/>
                </a:ext>
              </a:extLst>
            </p:cNvPr>
            <p:cNvSpPr/>
            <p:nvPr/>
          </p:nvSpPr>
          <p:spPr>
            <a:xfrm rot="2703035">
              <a:off x="8246529" y="362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별: 꼭짓점 5개 221">
              <a:extLst>
                <a:ext uri="{FF2B5EF4-FFF2-40B4-BE49-F238E27FC236}">
                  <a16:creationId xmlns:a16="http://schemas.microsoft.com/office/drawing/2014/main" id="{65EE4AA2-5C18-4159-AE2E-4831EC129EE3}"/>
                </a:ext>
              </a:extLst>
            </p:cNvPr>
            <p:cNvSpPr/>
            <p:nvPr/>
          </p:nvSpPr>
          <p:spPr>
            <a:xfrm rot="2703035">
              <a:off x="8654756" y="4451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별: 꼭짓점 5개 222">
              <a:extLst>
                <a:ext uri="{FF2B5EF4-FFF2-40B4-BE49-F238E27FC236}">
                  <a16:creationId xmlns:a16="http://schemas.microsoft.com/office/drawing/2014/main" id="{FD0B9CA0-40CD-49BB-809E-FFC2F53944FD}"/>
                </a:ext>
              </a:extLst>
            </p:cNvPr>
            <p:cNvSpPr/>
            <p:nvPr/>
          </p:nvSpPr>
          <p:spPr>
            <a:xfrm rot="2703035">
              <a:off x="9062983" y="8541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별: 꼭짓점 5개 223">
              <a:extLst>
                <a:ext uri="{FF2B5EF4-FFF2-40B4-BE49-F238E27FC236}">
                  <a16:creationId xmlns:a16="http://schemas.microsoft.com/office/drawing/2014/main" id="{11F4F6BE-054C-4B42-B3CA-5BF649537475}"/>
                </a:ext>
              </a:extLst>
            </p:cNvPr>
            <p:cNvSpPr/>
            <p:nvPr/>
          </p:nvSpPr>
          <p:spPr>
            <a:xfrm rot="2703035">
              <a:off x="9471211" y="12630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별: 꼭짓점 5개 224">
              <a:extLst>
                <a:ext uri="{FF2B5EF4-FFF2-40B4-BE49-F238E27FC236}">
                  <a16:creationId xmlns:a16="http://schemas.microsoft.com/office/drawing/2014/main" id="{831ECEA8-6B91-452C-9D03-BD6A78BE0EA1}"/>
                </a:ext>
              </a:extLst>
            </p:cNvPr>
            <p:cNvSpPr/>
            <p:nvPr/>
          </p:nvSpPr>
          <p:spPr>
            <a:xfrm rot="2703035">
              <a:off x="9879439" y="1672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별: 꼭짓점 5개 225">
              <a:extLst>
                <a:ext uri="{FF2B5EF4-FFF2-40B4-BE49-F238E27FC236}">
                  <a16:creationId xmlns:a16="http://schemas.microsoft.com/office/drawing/2014/main" id="{9C201EAB-EC1C-4A43-9B5E-3830C6E609B7}"/>
                </a:ext>
              </a:extLst>
            </p:cNvPr>
            <p:cNvSpPr/>
            <p:nvPr/>
          </p:nvSpPr>
          <p:spPr>
            <a:xfrm rot="2703035">
              <a:off x="10287666" y="2080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별: 꼭짓점 5개 226">
              <a:extLst>
                <a:ext uri="{FF2B5EF4-FFF2-40B4-BE49-F238E27FC236}">
                  <a16:creationId xmlns:a16="http://schemas.microsoft.com/office/drawing/2014/main" id="{7837254D-D85F-4B92-A097-37EE1574FE6B}"/>
                </a:ext>
              </a:extLst>
            </p:cNvPr>
            <p:cNvSpPr/>
            <p:nvPr/>
          </p:nvSpPr>
          <p:spPr>
            <a:xfrm rot="2703035">
              <a:off x="10695893" y="24899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별: 꼭짓점 5개 227">
              <a:extLst>
                <a:ext uri="{FF2B5EF4-FFF2-40B4-BE49-F238E27FC236}">
                  <a16:creationId xmlns:a16="http://schemas.microsoft.com/office/drawing/2014/main" id="{A437A788-EE70-4258-8C69-9D8C5E79AF56}"/>
                </a:ext>
              </a:extLst>
            </p:cNvPr>
            <p:cNvSpPr/>
            <p:nvPr/>
          </p:nvSpPr>
          <p:spPr>
            <a:xfrm rot="2703035">
              <a:off x="7837397" y="4446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별: 꼭짓점 5개 228">
              <a:extLst>
                <a:ext uri="{FF2B5EF4-FFF2-40B4-BE49-F238E27FC236}">
                  <a16:creationId xmlns:a16="http://schemas.microsoft.com/office/drawing/2014/main" id="{BF1A1951-0DED-4FCB-8A97-DE1CE2770F04}"/>
                </a:ext>
              </a:extLst>
            </p:cNvPr>
            <p:cNvSpPr/>
            <p:nvPr/>
          </p:nvSpPr>
          <p:spPr>
            <a:xfrm rot="2703035">
              <a:off x="8245624" y="8535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별: 꼭짓점 5개 229">
              <a:extLst>
                <a:ext uri="{FF2B5EF4-FFF2-40B4-BE49-F238E27FC236}">
                  <a16:creationId xmlns:a16="http://schemas.microsoft.com/office/drawing/2014/main" id="{54030D86-3BDE-4C20-8738-E4F4273AA833}"/>
                </a:ext>
              </a:extLst>
            </p:cNvPr>
            <p:cNvSpPr/>
            <p:nvPr/>
          </p:nvSpPr>
          <p:spPr>
            <a:xfrm rot="2703035">
              <a:off x="8653851" y="12625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별: 꼭짓점 5개 230">
              <a:extLst>
                <a:ext uri="{FF2B5EF4-FFF2-40B4-BE49-F238E27FC236}">
                  <a16:creationId xmlns:a16="http://schemas.microsoft.com/office/drawing/2014/main" id="{4CCA98B3-EB92-430A-840F-7ACA745C737E}"/>
                </a:ext>
              </a:extLst>
            </p:cNvPr>
            <p:cNvSpPr/>
            <p:nvPr/>
          </p:nvSpPr>
          <p:spPr>
            <a:xfrm rot="2703035">
              <a:off x="9062079" y="16714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4487A358-6EEF-40C9-90A6-B9CF6D01CAF0}"/>
                </a:ext>
              </a:extLst>
            </p:cNvPr>
            <p:cNvSpPr/>
            <p:nvPr/>
          </p:nvSpPr>
          <p:spPr>
            <a:xfrm rot="2703035">
              <a:off x="9470307" y="20804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별: 꼭짓점 5개 232">
              <a:extLst>
                <a:ext uri="{FF2B5EF4-FFF2-40B4-BE49-F238E27FC236}">
                  <a16:creationId xmlns:a16="http://schemas.microsoft.com/office/drawing/2014/main" id="{3F8530B4-3D64-466F-AE11-1167CF940B12}"/>
                </a:ext>
              </a:extLst>
            </p:cNvPr>
            <p:cNvSpPr/>
            <p:nvPr/>
          </p:nvSpPr>
          <p:spPr>
            <a:xfrm rot="2703035">
              <a:off x="9878534" y="2489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82A18C93-B41B-44A2-8175-B86D774BB5F0}"/>
                </a:ext>
              </a:extLst>
            </p:cNvPr>
            <p:cNvSpPr/>
            <p:nvPr/>
          </p:nvSpPr>
          <p:spPr>
            <a:xfrm rot="2703035">
              <a:off x="10286761" y="2898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EF05D089-743B-4736-A585-952161ECC967}"/>
                </a:ext>
              </a:extLst>
            </p:cNvPr>
            <p:cNvSpPr/>
            <p:nvPr/>
          </p:nvSpPr>
          <p:spPr>
            <a:xfrm rot="2703035">
              <a:off x="7428264" y="853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5E8A6980-D715-4721-A784-4AE4B767E4EE}"/>
                </a:ext>
              </a:extLst>
            </p:cNvPr>
            <p:cNvSpPr/>
            <p:nvPr/>
          </p:nvSpPr>
          <p:spPr>
            <a:xfrm rot="2703035">
              <a:off x="7836492" y="12619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7C7C110D-BE92-4D3E-B9A4-8F25147FA4E6}"/>
                </a:ext>
              </a:extLst>
            </p:cNvPr>
            <p:cNvSpPr/>
            <p:nvPr/>
          </p:nvSpPr>
          <p:spPr>
            <a:xfrm rot="2703035">
              <a:off x="8244719" y="16709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별: 꼭짓점 5개 237">
              <a:extLst>
                <a:ext uri="{FF2B5EF4-FFF2-40B4-BE49-F238E27FC236}">
                  <a16:creationId xmlns:a16="http://schemas.microsoft.com/office/drawing/2014/main" id="{1F821583-3288-4275-9B04-9814EE34D4CB}"/>
                </a:ext>
              </a:extLst>
            </p:cNvPr>
            <p:cNvSpPr/>
            <p:nvPr/>
          </p:nvSpPr>
          <p:spPr>
            <a:xfrm rot="2703035">
              <a:off x="8652946" y="207988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별: 꼭짓점 5개 238">
              <a:extLst>
                <a:ext uri="{FF2B5EF4-FFF2-40B4-BE49-F238E27FC236}">
                  <a16:creationId xmlns:a16="http://schemas.microsoft.com/office/drawing/2014/main" id="{8FEBE509-D2A8-4D29-B35C-01F7913DC504}"/>
                </a:ext>
              </a:extLst>
            </p:cNvPr>
            <p:cNvSpPr/>
            <p:nvPr/>
          </p:nvSpPr>
          <p:spPr>
            <a:xfrm rot="2703035">
              <a:off x="9061174" y="24888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별: 꼭짓점 5개 239">
              <a:extLst>
                <a:ext uri="{FF2B5EF4-FFF2-40B4-BE49-F238E27FC236}">
                  <a16:creationId xmlns:a16="http://schemas.microsoft.com/office/drawing/2014/main" id="{F859085B-FF69-4EEE-A230-4C5171856C22}"/>
                </a:ext>
              </a:extLst>
            </p:cNvPr>
            <p:cNvSpPr/>
            <p:nvPr/>
          </p:nvSpPr>
          <p:spPr>
            <a:xfrm rot="2703035">
              <a:off x="9469402" y="28977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별: 꼭짓점 5개 240">
              <a:extLst>
                <a:ext uri="{FF2B5EF4-FFF2-40B4-BE49-F238E27FC236}">
                  <a16:creationId xmlns:a16="http://schemas.microsoft.com/office/drawing/2014/main" id="{7C725A2C-86B4-48DE-9559-16E8A9EF9EC6}"/>
                </a:ext>
              </a:extLst>
            </p:cNvPr>
            <p:cNvSpPr/>
            <p:nvPr/>
          </p:nvSpPr>
          <p:spPr>
            <a:xfrm rot="2703035">
              <a:off x="9877629" y="33067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별: 꼭짓점 5개 241">
              <a:extLst>
                <a:ext uri="{FF2B5EF4-FFF2-40B4-BE49-F238E27FC236}">
                  <a16:creationId xmlns:a16="http://schemas.microsoft.com/office/drawing/2014/main" id="{D7A2C9D7-CF10-4D20-898E-DCF32601A556}"/>
                </a:ext>
              </a:extLst>
            </p:cNvPr>
            <p:cNvSpPr/>
            <p:nvPr/>
          </p:nvSpPr>
          <p:spPr>
            <a:xfrm rot="2703035">
              <a:off x="11922386" y="2082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별: 꼭짓점 5개 242">
              <a:extLst>
                <a:ext uri="{FF2B5EF4-FFF2-40B4-BE49-F238E27FC236}">
                  <a16:creationId xmlns:a16="http://schemas.microsoft.com/office/drawing/2014/main" id="{E393E859-DBB3-4B8A-AE46-46FF3F2E9652}"/>
                </a:ext>
              </a:extLst>
            </p:cNvPr>
            <p:cNvSpPr/>
            <p:nvPr/>
          </p:nvSpPr>
          <p:spPr>
            <a:xfrm rot="2703035">
              <a:off x="11513253" y="24904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별: 꼭짓점 5개 243">
              <a:extLst>
                <a:ext uri="{FF2B5EF4-FFF2-40B4-BE49-F238E27FC236}">
                  <a16:creationId xmlns:a16="http://schemas.microsoft.com/office/drawing/2014/main" id="{E35D1475-7105-4E28-BD3B-CFDBEC83E08E}"/>
                </a:ext>
              </a:extLst>
            </p:cNvPr>
            <p:cNvSpPr/>
            <p:nvPr/>
          </p:nvSpPr>
          <p:spPr>
            <a:xfrm rot="2703035">
              <a:off x="11921481" y="2899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별: 꼭짓점 5개 244">
              <a:extLst>
                <a:ext uri="{FF2B5EF4-FFF2-40B4-BE49-F238E27FC236}">
                  <a16:creationId xmlns:a16="http://schemas.microsoft.com/office/drawing/2014/main" id="{3AAB82C6-62EA-4F33-B647-2DC01FAA01B3}"/>
                </a:ext>
              </a:extLst>
            </p:cNvPr>
            <p:cNvSpPr/>
            <p:nvPr/>
          </p:nvSpPr>
          <p:spPr>
            <a:xfrm rot="2703035">
              <a:off x="11104121" y="28988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별: 꼭짓점 5개 245">
              <a:extLst>
                <a:ext uri="{FF2B5EF4-FFF2-40B4-BE49-F238E27FC236}">
                  <a16:creationId xmlns:a16="http://schemas.microsoft.com/office/drawing/2014/main" id="{20378F3D-8FA7-43B3-B640-04D730C8BC46}"/>
                </a:ext>
              </a:extLst>
            </p:cNvPr>
            <p:cNvSpPr/>
            <p:nvPr/>
          </p:nvSpPr>
          <p:spPr>
            <a:xfrm rot="2703035">
              <a:off x="11512348" y="3307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별: 꼭짓점 5개 246">
              <a:extLst>
                <a:ext uri="{FF2B5EF4-FFF2-40B4-BE49-F238E27FC236}">
                  <a16:creationId xmlns:a16="http://schemas.microsoft.com/office/drawing/2014/main" id="{DA311E50-B0C8-4BB2-8F79-D70D6A359761}"/>
                </a:ext>
              </a:extLst>
            </p:cNvPr>
            <p:cNvSpPr/>
            <p:nvPr/>
          </p:nvSpPr>
          <p:spPr>
            <a:xfrm rot="2703035">
              <a:off x="10694989" y="33072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별: 꼭짓점 5개 247">
              <a:extLst>
                <a:ext uri="{FF2B5EF4-FFF2-40B4-BE49-F238E27FC236}">
                  <a16:creationId xmlns:a16="http://schemas.microsoft.com/office/drawing/2014/main" id="{378A67E3-5D96-4CBD-994D-9A944C1DBA15}"/>
                </a:ext>
              </a:extLst>
            </p:cNvPr>
            <p:cNvSpPr/>
            <p:nvPr/>
          </p:nvSpPr>
          <p:spPr>
            <a:xfrm rot="2703035">
              <a:off x="11103216" y="37162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별: 꼭짓점 5개 248">
              <a:extLst>
                <a:ext uri="{FF2B5EF4-FFF2-40B4-BE49-F238E27FC236}">
                  <a16:creationId xmlns:a16="http://schemas.microsoft.com/office/drawing/2014/main" id="{976262E6-8B56-4191-843C-484E6909D9E4}"/>
                </a:ext>
              </a:extLst>
            </p:cNvPr>
            <p:cNvSpPr/>
            <p:nvPr/>
          </p:nvSpPr>
          <p:spPr>
            <a:xfrm rot="2703035">
              <a:off x="10285857" y="37156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별: 꼭짓점 5개 249">
              <a:extLst>
                <a:ext uri="{FF2B5EF4-FFF2-40B4-BE49-F238E27FC236}">
                  <a16:creationId xmlns:a16="http://schemas.microsoft.com/office/drawing/2014/main" id="{CDA7FE1B-612F-43FD-A40C-862BDFC2885C}"/>
                </a:ext>
              </a:extLst>
            </p:cNvPr>
            <p:cNvSpPr/>
            <p:nvPr/>
          </p:nvSpPr>
          <p:spPr>
            <a:xfrm rot="2703035">
              <a:off x="10694084" y="41246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별: 꼭짓점 5개 250">
              <a:extLst>
                <a:ext uri="{FF2B5EF4-FFF2-40B4-BE49-F238E27FC236}">
                  <a16:creationId xmlns:a16="http://schemas.microsoft.com/office/drawing/2014/main" id="{BC120B5C-1DD9-44C3-8A5E-BDFBAE1BCAB4}"/>
                </a:ext>
              </a:extLst>
            </p:cNvPr>
            <p:cNvSpPr/>
            <p:nvPr/>
          </p:nvSpPr>
          <p:spPr>
            <a:xfrm rot="2703035">
              <a:off x="11920575" y="3716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별: 꼭짓점 5개 251">
              <a:extLst>
                <a:ext uri="{FF2B5EF4-FFF2-40B4-BE49-F238E27FC236}">
                  <a16:creationId xmlns:a16="http://schemas.microsoft.com/office/drawing/2014/main" id="{4EC00505-7F2D-4B75-8DD5-373F59E6ADF3}"/>
                </a:ext>
              </a:extLst>
            </p:cNvPr>
            <p:cNvSpPr/>
            <p:nvPr/>
          </p:nvSpPr>
          <p:spPr>
            <a:xfrm rot="2703035">
              <a:off x="11511443" y="41251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별: 꼭짓점 5개 252">
              <a:extLst>
                <a:ext uri="{FF2B5EF4-FFF2-40B4-BE49-F238E27FC236}">
                  <a16:creationId xmlns:a16="http://schemas.microsoft.com/office/drawing/2014/main" id="{F46BE18D-1768-43B2-8A3A-1119E64D954A}"/>
                </a:ext>
              </a:extLst>
            </p:cNvPr>
            <p:cNvSpPr/>
            <p:nvPr/>
          </p:nvSpPr>
          <p:spPr>
            <a:xfrm rot="2703035">
              <a:off x="11919671" y="4534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별: 꼭짓점 5개 253">
              <a:extLst>
                <a:ext uri="{FF2B5EF4-FFF2-40B4-BE49-F238E27FC236}">
                  <a16:creationId xmlns:a16="http://schemas.microsoft.com/office/drawing/2014/main" id="{740E3C7F-7CF9-467B-8330-D799D3BF029A}"/>
                </a:ext>
              </a:extLst>
            </p:cNvPr>
            <p:cNvSpPr/>
            <p:nvPr/>
          </p:nvSpPr>
          <p:spPr>
            <a:xfrm rot="2703035">
              <a:off x="11102311" y="45335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별: 꼭짓점 5개 254">
              <a:extLst>
                <a:ext uri="{FF2B5EF4-FFF2-40B4-BE49-F238E27FC236}">
                  <a16:creationId xmlns:a16="http://schemas.microsoft.com/office/drawing/2014/main" id="{D6632FE0-2A23-4CED-A160-279DAEC2E655}"/>
                </a:ext>
              </a:extLst>
            </p:cNvPr>
            <p:cNvSpPr/>
            <p:nvPr/>
          </p:nvSpPr>
          <p:spPr>
            <a:xfrm rot="2703035">
              <a:off x="11510539" y="4942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별: 꼭짓점 5개 255">
              <a:extLst>
                <a:ext uri="{FF2B5EF4-FFF2-40B4-BE49-F238E27FC236}">
                  <a16:creationId xmlns:a16="http://schemas.microsoft.com/office/drawing/2014/main" id="{D62E3F1A-4197-44C2-AEAA-75923B44A710}"/>
                </a:ext>
              </a:extLst>
            </p:cNvPr>
            <p:cNvSpPr/>
            <p:nvPr/>
          </p:nvSpPr>
          <p:spPr>
            <a:xfrm rot="2703035">
              <a:off x="11918766" y="5351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별: 꼭짓점 5개 256">
              <a:extLst>
                <a:ext uri="{FF2B5EF4-FFF2-40B4-BE49-F238E27FC236}">
                  <a16:creationId xmlns:a16="http://schemas.microsoft.com/office/drawing/2014/main" id="{CDD98631-6454-49E0-A3DE-DA0B24071E41}"/>
                </a:ext>
              </a:extLst>
            </p:cNvPr>
            <p:cNvSpPr/>
            <p:nvPr/>
          </p:nvSpPr>
          <p:spPr>
            <a:xfrm rot="2703035">
              <a:off x="72931" y="6558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6431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498724"/>
            <a:ext cx="17359796" cy="10863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140343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185217"/>
            <a:ext cx="17359796" cy="10863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531016" y="1697387"/>
            <a:ext cx="5341151" cy="8103842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7"/>
          </a:p>
        </p:txBody>
      </p:sp>
      <p:sp>
        <p:nvSpPr>
          <p:cNvPr id="4" name="Rounded Rectangle 3"/>
          <p:cNvSpPr/>
          <p:nvPr userDrawn="1"/>
        </p:nvSpPr>
        <p:spPr>
          <a:xfrm>
            <a:off x="797900" y="2021250"/>
            <a:ext cx="230802" cy="75228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7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4585766" y="1914980"/>
            <a:ext cx="1028774" cy="1027722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7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1067556" y="2478906"/>
            <a:ext cx="334837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1067556" y="3214280"/>
            <a:ext cx="33483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2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1081844" y="8735741"/>
            <a:ext cx="33480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2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1081844" y="6698570"/>
            <a:ext cx="407594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42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701430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FC18FB-7EA5-4C4E-9F1F-4B18E3FB0437}"/>
              </a:ext>
            </a:extLst>
          </p:cNvPr>
          <p:cNvGrpSpPr/>
          <p:nvPr userDrawn="1"/>
        </p:nvGrpSpPr>
        <p:grpSpPr>
          <a:xfrm>
            <a:off x="99896" y="46253"/>
            <a:ext cx="18160469" cy="10193688"/>
            <a:chOff x="66597" y="30835"/>
            <a:chExt cx="12106979" cy="6795792"/>
          </a:xfrm>
        </p:grpSpPr>
        <p:sp>
          <p:nvSpPr>
            <p:cNvPr id="3" name="별: 꼭짓점 5개 2">
              <a:extLst>
                <a:ext uri="{FF2B5EF4-FFF2-40B4-BE49-F238E27FC236}">
                  <a16:creationId xmlns:a16="http://schemas.microsoft.com/office/drawing/2014/main" id="{E930DED2-2BC9-4171-9AAF-205D1BE6D399}"/>
                </a:ext>
              </a:extLst>
            </p:cNvPr>
            <p:cNvSpPr/>
            <p:nvPr/>
          </p:nvSpPr>
          <p:spPr>
            <a:xfrm rot="2703035">
              <a:off x="5794450" y="34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별: 꼭짓점 5개 3">
              <a:extLst>
                <a:ext uri="{FF2B5EF4-FFF2-40B4-BE49-F238E27FC236}">
                  <a16:creationId xmlns:a16="http://schemas.microsoft.com/office/drawing/2014/main" id="{C82FDF3C-91FA-424A-B638-E6A9EE0D7260}"/>
                </a:ext>
              </a:extLst>
            </p:cNvPr>
            <p:cNvSpPr/>
            <p:nvPr/>
          </p:nvSpPr>
          <p:spPr>
            <a:xfrm rot="2703035">
              <a:off x="6202677" y="443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5개 4">
              <a:extLst>
                <a:ext uri="{FF2B5EF4-FFF2-40B4-BE49-F238E27FC236}">
                  <a16:creationId xmlns:a16="http://schemas.microsoft.com/office/drawing/2014/main" id="{33040411-5326-46AF-8A35-02C308C7EA62}"/>
                </a:ext>
              </a:extLst>
            </p:cNvPr>
            <p:cNvSpPr/>
            <p:nvPr/>
          </p:nvSpPr>
          <p:spPr>
            <a:xfrm rot="2703035">
              <a:off x="6610904" y="8525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5개 5">
              <a:extLst>
                <a:ext uri="{FF2B5EF4-FFF2-40B4-BE49-F238E27FC236}">
                  <a16:creationId xmlns:a16="http://schemas.microsoft.com/office/drawing/2014/main" id="{E6DF9C07-9EA4-47DA-893F-BD6883225867}"/>
                </a:ext>
              </a:extLst>
            </p:cNvPr>
            <p:cNvSpPr/>
            <p:nvPr/>
          </p:nvSpPr>
          <p:spPr>
            <a:xfrm rot="2703035">
              <a:off x="4977089" y="3406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5개 6">
              <a:extLst>
                <a:ext uri="{FF2B5EF4-FFF2-40B4-BE49-F238E27FC236}">
                  <a16:creationId xmlns:a16="http://schemas.microsoft.com/office/drawing/2014/main" id="{DEA95F8F-A326-4460-A8C9-36F4948F29B1}"/>
                </a:ext>
              </a:extLst>
            </p:cNvPr>
            <p:cNvSpPr/>
            <p:nvPr/>
          </p:nvSpPr>
          <p:spPr>
            <a:xfrm rot="2703035">
              <a:off x="5385317" y="443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5개 7">
              <a:extLst>
                <a:ext uri="{FF2B5EF4-FFF2-40B4-BE49-F238E27FC236}">
                  <a16:creationId xmlns:a16="http://schemas.microsoft.com/office/drawing/2014/main" id="{F268FDA2-B3C4-4F90-B6DF-A551C1D1796E}"/>
                </a:ext>
              </a:extLst>
            </p:cNvPr>
            <p:cNvSpPr/>
            <p:nvPr/>
          </p:nvSpPr>
          <p:spPr>
            <a:xfrm rot="2703035">
              <a:off x="5793544" y="851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5개 8">
              <a:extLst>
                <a:ext uri="{FF2B5EF4-FFF2-40B4-BE49-F238E27FC236}">
                  <a16:creationId xmlns:a16="http://schemas.microsoft.com/office/drawing/2014/main" id="{A3ACC6BA-C8D8-4888-8FCC-7AE375A7A059}"/>
                </a:ext>
              </a:extLst>
            </p:cNvPr>
            <p:cNvSpPr/>
            <p:nvPr/>
          </p:nvSpPr>
          <p:spPr>
            <a:xfrm rot="2703035">
              <a:off x="6201772" y="1260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5개 9">
              <a:extLst>
                <a:ext uri="{FF2B5EF4-FFF2-40B4-BE49-F238E27FC236}">
                  <a16:creationId xmlns:a16="http://schemas.microsoft.com/office/drawing/2014/main" id="{321E6AAF-5B0A-4634-B7C8-F03C94A63F64}"/>
                </a:ext>
              </a:extLst>
            </p:cNvPr>
            <p:cNvSpPr/>
            <p:nvPr/>
          </p:nvSpPr>
          <p:spPr>
            <a:xfrm rot="2703035">
              <a:off x="4159730" y="33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5개 10">
              <a:extLst>
                <a:ext uri="{FF2B5EF4-FFF2-40B4-BE49-F238E27FC236}">
                  <a16:creationId xmlns:a16="http://schemas.microsoft.com/office/drawing/2014/main" id="{DCB7C794-A70B-46D4-BAC5-347D98C90A3B}"/>
                </a:ext>
              </a:extLst>
            </p:cNvPr>
            <p:cNvSpPr/>
            <p:nvPr/>
          </p:nvSpPr>
          <p:spPr>
            <a:xfrm rot="2703035">
              <a:off x="4567957" y="442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251FF190-BD3E-42D0-894B-CA5DDA4E74DD}"/>
                </a:ext>
              </a:extLst>
            </p:cNvPr>
            <p:cNvSpPr/>
            <p:nvPr/>
          </p:nvSpPr>
          <p:spPr>
            <a:xfrm rot="2703035">
              <a:off x="4976185" y="8514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1800986B-83F4-45B0-BB96-DEDEB79E92D5}"/>
                </a:ext>
              </a:extLst>
            </p:cNvPr>
            <p:cNvSpPr/>
            <p:nvPr/>
          </p:nvSpPr>
          <p:spPr>
            <a:xfrm rot="2703035">
              <a:off x="5384412" y="1260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DEAB25F2-3260-4D05-94AE-77ED95AC25C2}"/>
                </a:ext>
              </a:extLst>
            </p:cNvPr>
            <p:cNvSpPr/>
            <p:nvPr/>
          </p:nvSpPr>
          <p:spPr>
            <a:xfrm rot="2703035">
              <a:off x="5792639" y="1669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94944859-013A-4BD0-85F1-332543978656}"/>
                </a:ext>
              </a:extLst>
            </p:cNvPr>
            <p:cNvSpPr/>
            <p:nvPr/>
          </p:nvSpPr>
          <p:spPr>
            <a:xfrm rot="2703035">
              <a:off x="3342370" y="32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D067ADD0-7F5F-44AD-867D-1384BE3AC010}"/>
                </a:ext>
              </a:extLst>
            </p:cNvPr>
            <p:cNvSpPr/>
            <p:nvPr/>
          </p:nvSpPr>
          <p:spPr>
            <a:xfrm rot="2703035">
              <a:off x="3750597" y="441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B5AC0407-2D8C-4042-88A1-75B0AB60BA94}"/>
                </a:ext>
              </a:extLst>
            </p:cNvPr>
            <p:cNvSpPr/>
            <p:nvPr/>
          </p:nvSpPr>
          <p:spPr>
            <a:xfrm rot="2703035">
              <a:off x="4158825" y="850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2F31D95A-C89B-406C-B6F8-8FBA567FE985}"/>
                </a:ext>
              </a:extLst>
            </p:cNvPr>
            <p:cNvSpPr/>
            <p:nvPr/>
          </p:nvSpPr>
          <p:spPr>
            <a:xfrm rot="2703035">
              <a:off x="4567052" y="1259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0D8D0DA4-DA3E-4718-AE72-7D38F449C2C5}"/>
                </a:ext>
              </a:extLst>
            </p:cNvPr>
            <p:cNvSpPr/>
            <p:nvPr/>
          </p:nvSpPr>
          <p:spPr>
            <a:xfrm rot="2703035">
              <a:off x="4975279" y="1668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CA716803-6300-4C06-86F9-2EE95844A9CE}"/>
                </a:ext>
              </a:extLst>
            </p:cNvPr>
            <p:cNvSpPr/>
            <p:nvPr/>
          </p:nvSpPr>
          <p:spPr>
            <a:xfrm rot="2703035">
              <a:off x="5383507" y="2077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33116C18-7370-4086-A2BA-F9A6F35AB559}"/>
                </a:ext>
              </a:extLst>
            </p:cNvPr>
            <p:cNvSpPr/>
            <p:nvPr/>
          </p:nvSpPr>
          <p:spPr>
            <a:xfrm rot="2703035">
              <a:off x="2525011" y="3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28C114A6-1144-4583-8BC6-191DA9508D1D}"/>
                </a:ext>
              </a:extLst>
            </p:cNvPr>
            <p:cNvSpPr/>
            <p:nvPr/>
          </p:nvSpPr>
          <p:spPr>
            <a:xfrm rot="2703035">
              <a:off x="2933238" y="44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542774C5-762D-46B9-A750-FDE28ED2562D}"/>
                </a:ext>
              </a:extLst>
            </p:cNvPr>
            <p:cNvSpPr/>
            <p:nvPr/>
          </p:nvSpPr>
          <p:spPr>
            <a:xfrm rot="2703035">
              <a:off x="3341465" y="85034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DA90C0B1-76FF-42BE-B2B0-D5EA6AED1F13}"/>
                </a:ext>
              </a:extLst>
            </p:cNvPr>
            <p:cNvSpPr/>
            <p:nvPr/>
          </p:nvSpPr>
          <p:spPr>
            <a:xfrm rot="2703035">
              <a:off x="3749693" y="125929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82E85CD3-6E58-4EE0-87D4-6B2C22A7F18E}"/>
                </a:ext>
              </a:extLst>
            </p:cNvPr>
            <p:cNvSpPr/>
            <p:nvPr/>
          </p:nvSpPr>
          <p:spPr>
            <a:xfrm rot="2703035">
              <a:off x="4157920" y="166824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D9A91586-43BD-4E3A-9EFD-2320AB8DC186}"/>
                </a:ext>
              </a:extLst>
            </p:cNvPr>
            <p:cNvSpPr/>
            <p:nvPr/>
          </p:nvSpPr>
          <p:spPr>
            <a:xfrm rot="2703035">
              <a:off x="4566147" y="2077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343CED08-56E1-4AA7-A3BC-5D275C4B3984}"/>
                </a:ext>
              </a:extLst>
            </p:cNvPr>
            <p:cNvSpPr/>
            <p:nvPr/>
          </p:nvSpPr>
          <p:spPr>
            <a:xfrm rot="2703035">
              <a:off x="4974375" y="2486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7F0E2AEE-781F-4D08-B5CE-1A199A9F3EC1}"/>
                </a:ext>
              </a:extLst>
            </p:cNvPr>
            <p:cNvSpPr/>
            <p:nvPr/>
          </p:nvSpPr>
          <p:spPr>
            <a:xfrm rot="2703035">
              <a:off x="1707651" y="31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81297CF1-1F30-4585-B005-0F5F50973647}"/>
                </a:ext>
              </a:extLst>
            </p:cNvPr>
            <p:cNvSpPr/>
            <p:nvPr/>
          </p:nvSpPr>
          <p:spPr>
            <a:xfrm rot="2703035">
              <a:off x="2115878" y="440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C3B51276-0FD3-420C-9FDB-D80AA4E91BA2}"/>
                </a:ext>
              </a:extLst>
            </p:cNvPr>
            <p:cNvSpPr/>
            <p:nvPr/>
          </p:nvSpPr>
          <p:spPr>
            <a:xfrm rot="2703035">
              <a:off x="2524106" y="84981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53979DE4-5220-4F79-A9E7-E7016A5E374B}"/>
                </a:ext>
              </a:extLst>
            </p:cNvPr>
            <p:cNvSpPr/>
            <p:nvPr/>
          </p:nvSpPr>
          <p:spPr>
            <a:xfrm rot="2703035">
              <a:off x="2932333" y="125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428BD5B6-D1EB-4D67-8841-3ECF1F972897}"/>
                </a:ext>
              </a:extLst>
            </p:cNvPr>
            <p:cNvSpPr/>
            <p:nvPr/>
          </p:nvSpPr>
          <p:spPr>
            <a:xfrm rot="2703035">
              <a:off x="3340560" y="1667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id="{3EDA09DD-09CE-4B9F-8CA8-06E32C6ECDD3}"/>
                </a:ext>
              </a:extLst>
            </p:cNvPr>
            <p:cNvSpPr/>
            <p:nvPr/>
          </p:nvSpPr>
          <p:spPr>
            <a:xfrm rot="2703035">
              <a:off x="3748788" y="20766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2ACF4A9C-5AB7-44F3-8F79-8B66C3E68DF7}"/>
                </a:ext>
              </a:extLst>
            </p:cNvPr>
            <p:cNvSpPr/>
            <p:nvPr/>
          </p:nvSpPr>
          <p:spPr>
            <a:xfrm rot="2703035">
              <a:off x="4157015" y="2485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2E134EF4-5602-4266-A096-EF7A0D2BB7D2}"/>
                </a:ext>
              </a:extLst>
            </p:cNvPr>
            <p:cNvSpPr/>
            <p:nvPr/>
          </p:nvSpPr>
          <p:spPr>
            <a:xfrm rot="2703035">
              <a:off x="4565242" y="2894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3E34FA84-E15B-4E98-B72F-86BDD0773CAE}"/>
                </a:ext>
              </a:extLst>
            </p:cNvPr>
            <p:cNvSpPr/>
            <p:nvPr/>
          </p:nvSpPr>
          <p:spPr>
            <a:xfrm rot="2703035">
              <a:off x="890291" y="31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17CE9AF2-0594-43C7-BCFA-013FB08616A4}"/>
                </a:ext>
              </a:extLst>
            </p:cNvPr>
            <p:cNvSpPr/>
            <p:nvPr/>
          </p:nvSpPr>
          <p:spPr>
            <a:xfrm rot="2703035">
              <a:off x="1298519" y="44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ED3909CC-C04E-4AC6-B539-3B7502B13ED3}"/>
                </a:ext>
              </a:extLst>
            </p:cNvPr>
            <p:cNvSpPr/>
            <p:nvPr/>
          </p:nvSpPr>
          <p:spPr>
            <a:xfrm rot="2703035">
              <a:off x="1706746" y="84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A7290F84-CD3F-4AAD-BD7B-5B23EEB556DD}"/>
                </a:ext>
              </a:extLst>
            </p:cNvPr>
            <p:cNvSpPr/>
            <p:nvPr/>
          </p:nvSpPr>
          <p:spPr>
            <a:xfrm rot="2703035">
              <a:off x="2114974" y="1258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8965E5B8-A871-488B-8924-A9C6E1563AA7}"/>
                </a:ext>
              </a:extLst>
            </p:cNvPr>
            <p:cNvSpPr/>
            <p:nvPr/>
          </p:nvSpPr>
          <p:spPr>
            <a:xfrm rot="2703035">
              <a:off x="2523201" y="1667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8507D4ED-23C1-4CF3-B01C-78E048389981}"/>
                </a:ext>
              </a:extLst>
            </p:cNvPr>
            <p:cNvSpPr/>
            <p:nvPr/>
          </p:nvSpPr>
          <p:spPr>
            <a:xfrm rot="2703035">
              <a:off x="2931428" y="20761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1C36982B-D3C0-441E-87D7-A122914B20BD}"/>
                </a:ext>
              </a:extLst>
            </p:cNvPr>
            <p:cNvSpPr/>
            <p:nvPr/>
          </p:nvSpPr>
          <p:spPr>
            <a:xfrm rot="2703035">
              <a:off x="3339656" y="2485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94D0AB62-26E0-45C7-B5EB-5B591C0652C7}"/>
                </a:ext>
              </a:extLst>
            </p:cNvPr>
            <p:cNvSpPr/>
            <p:nvPr/>
          </p:nvSpPr>
          <p:spPr>
            <a:xfrm rot="2703035">
              <a:off x="3747883" y="289401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0F7B0CD4-521B-4CDC-B6A0-FC806A25C6C0}"/>
                </a:ext>
              </a:extLst>
            </p:cNvPr>
            <p:cNvSpPr/>
            <p:nvPr/>
          </p:nvSpPr>
          <p:spPr>
            <a:xfrm rot="2703035">
              <a:off x="4156110" y="3302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138D59BB-8AD7-4508-B1F2-0159547634D4}"/>
                </a:ext>
              </a:extLst>
            </p:cNvPr>
            <p:cNvSpPr/>
            <p:nvPr/>
          </p:nvSpPr>
          <p:spPr>
            <a:xfrm rot="2703035">
              <a:off x="7019132" y="12614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9E5796B2-645B-4282-AC15-BC0B765A4719}"/>
                </a:ext>
              </a:extLst>
            </p:cNvPr>
            <p:cNvSpPr/>
            <p:nvPr/>
          </p:nvSpPr>
          <p:spPr>
            <a:xfrm rot="2703035">
              <a:off x="7427359" y="1670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5개 46">
              <a:extLst>
                <a:ext uri="{FF2B5EF4-FFF2-40B4-BE49-F238E27FC236}">
                  <a16:creationId xmlns:a16="http://schemas.microsoft.com/office/drawing/2014/main" id="{AB393C9F-59AF-4B32-B5E1-25CCD4BAA8B8}"/>
                </a:ext>
              </a:extLst>
            </p:cNvPr>
            <p:cNvSpPr/>
            <p:nvPr/>
          </p:nvSpPr>
          <p:spPr>
            <a:xfrm rot="2703035">
              <a:off x="7835586" y="20793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B65F4FED-6E02-4222-8734-8EC10FD99AEB}"/>
                </a:ext>
              </a:extLst>
            </p:cNvPr>
            <p:cNvSpPr/>
            <p:nvPr/>
          </p:nvSpPr>
          <p:spPr>
            <a:xfrm rot="2703035">
              <a:off x="8243814" y="24882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369715C6-19C6-4E32-805C-075F09742D9F}"/>
                </a:ext>
              </a:extLst>
            </p:cNvPr>
            <p:cNvSpPr/>
            <p:nvPr/>
          </p:nvSpPr>
          <p:spPr>
            <a:xfrm rot="2703035">
              <a:off x="8652042" y="28972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별: 꼭짓점 5개 49">
              <a:extLst>
                <a:ext uri="{FF2B5EF4-FFF2-40B4-BE49-F238E27FC236}">
                  <a16:creationId xmlns:a16="http://schemas.microsoft.com/office/drawing/2014/main" id="{011CDF9B-5391-433F-8D6D-59E6FDBAA7A7}"/>
                </a:ext>
              </a:extLst>
            </p:cNvPr>
            <p:cNvSpPr/>
            <p:nvPr/>
          </p:nvSpPr>
          <p:spPr>
            <a:xfrm rot="2703035">
              <a:off x="9060269" y="33061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별: 꼭짓점 5개 50">
              <a:extLst>
                <a:ext uri="{FF2B5EF4-FFF2-40B4-BE49-F238E27FC236}">
                  <a16:creationId xmlns:a16="http://schemas.microsoft.com/office/drawing/2014/main" id="{186F1F87-2C16-4BED-A18E-7EBDF44FF657}"/>
                </a:ext>
              </a:extLst>
            </p:cNvPr>
            <p:cNvSpPr/>
            <p:nvPr/>
          </p:nvSpPr>
          <p:spPr>
            <a:xfrm rot="2703035">
              <a:off x="9468496" y="37151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별: 꼭짓점 5개 51">
              <a:extLst>
                <a:ext uri="{FF2B5EF4-FFF2-40B4-BE49-F238E27FC236}">
                  <a16:creationId xmlns:a16="http://schemas.microsoft.com/office/drawing/2014/main" id="{8DB7921D-DFD3-459A-B860-ED96CD845B86}"/>
                </a:ext>
              </a:extLst>
            </p:cNvPr>
            <p:cNvSpPr/>
            <p:nvPr/>
          </p:nvSpPr>
          <p:spPr>
            <a:xfrm rot="2703035">
              <a:off x="6609999" y="1669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별: 꼭짓점 5개 52">
              <a:extLst>
                <a:ext uri="{FF2B5EF4-FFF2-40B4-BE49-F238E27FC236}">
                  <a16:creationId xmlns:a16="http://schemas.microsoft.com/office/drawing/2014/main" id="{20A0CF58-BE8F-4C82-B466-FEABC9C29546}"/>
                </a:ext>
              </a:extLst>
            </p:cNvPr>
            <p:cNvSpPr/>
            <p:nvPr/>
          </p:nvSpPr>
          <p:spPr>
            <a:xfrm rot="2703035">
              <a:off x="7018226" y="2078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별: 꼭짓점 5개 53">
              <a:extLst>
                <a:ext uri="{FF2B5EF4-FFF2-40B4-BE49-F238E27FC236}">
                  <a16:creationId xmlns:a16="http://schemas.microsoft.com/office/drawing/2014/main" id="{0DDEA582-4B9B-47A5-AA3C-DE579BEFFD88}"/>
                </a:ext>
              </a:extLst>
            </p:cNvPr>
            <p:cNvSpPr/>
            <p:nvPr/>
          </p:nvSpPr>
          <p:spPr>
            <a:xfrm rot="2703035">
              <a:off x="7426454" y="2487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8E4DE395-6FBE-4948-BB37-12A05BE94010}"/>
                </a:ext>
              </a:extLst>
            </p:cNvPr>
            <p:cNvSpPr/>
            <p:nvPr/>
          </p:nvSpPr>
          <p:spPr>
            <a:xfrm rot="2703035">
              <a:off x="7834681" y="289670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별: 꼭짓점 5개 55">
              <a:extLst>
                <a:ext uri="{FF2B5EF4-FFF2-40B4-BE49-F238E27FC236}">
                  <a16:creationId xmlns:a16="http://schemas.microsoft.com/office/drawing/2014/main" id="{B99EEC2D-7F1D-4E5E-A76E-E78704D532EF}"/>
                </a:ext>
              </a:extLst>
            </p:cNvPr>
            <p:cNvSpPr/>
            <p:nvPr/>
          </p:nvSpPr>
          <p:spPr>
            <a:xfrm rot="2703035">
              <a:off x="8242909" y="3305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별: 꼭짓점 5개 56">
              <a:extLst>
                <a:ext uri="{FF2B5EF4-FFF2-40B4-BE49-F238E27FC236}">
                  <a16:creationId xmlns:a16="http://schemas.microsoft.com/office/drawing/2014/main" id="{46A8E20C-99A8-49B3-884A-F5088417E36A}"/>
                </a:ext>
              </a:extLst>
            </p:cNvPr>
            <p:cNvSpPr/>
            <p:nvPr/>
          </p:nvSpPr>
          <p:spPr>
            <a:xfrm rot="2703035">
              <a:off x="8651136" y="3714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별: 꼭짓점 5개 57">
              <a:extLst>
                <a:ext uri="{FF2B5EF4-FFF2-40B4-BE49-F238E27FC236}">
                  <a16:creationId xmlns:a16="http://schemas.microsoft.com/office/drawing/2014/main" id="{1DA07FB3-C855-4AD8-9E91-319379228726}"/>
                </a:ext>
              </a:extLst>
            </p:cNvPr>
            <p:cNvSpPr/>
            <p:nvPr/>
          </p:nvSpPr>
          <p:spPr>
            <a:xfrm rot="2703035">
              <a:off x="9059364" y="4123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별: 꼭짓점 5개 58">
              <a:extLst>
                <a:ext uri="{FF2B5EF4-FFF2-40B4-BE49-F238E27FC236}">
                  <a16:creationId xmlns:a16="http://schemas.microsoft.com/office/drawing/2014/main" id="{5029DB67-A92D-4CE0-9310-060A9FAB6DD6}"/>
                </a:ext>
              </a:extLst>
            </p:cNvPr>
            <p:cNvSpPr/>
            <p:nvPr/>
          </p:nvSpPr>
          <p:spPr>
            <a:xfrm rot="2703035">
              <a:off x="6200867" y="20782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E5134BA5-92AA-4655-BC1F-7B60B78BA66E}"/>
                </a:ext>
              </a:extLst>
            </p:cNvPr>
            <p:cNvSpPr/>
            <p:nvPr/>
          </p:nvSpPr>
          <p:spPr>
            <a:xfrm rot="2703035">
              <a:off x="6609094" y="2487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별: 꼭짓점 5개 60">
              <a:extLst>
                <a:ext uri="{FF2B5EF4-FFF2-40B4-BE49-F238E27FC236}">
                  <a16:creationId xmlns:a16="http://schemas.microsoft.com/office/drawing/2014/main" id="{674E0942-F5C9-4E9A-96A4-6EFCA4B53E2C}"/>
                </a:ext>
              </a:extLst>
            </p:cNvPr>
            <p:cNvSpPr/>
            <p:nvPr/>
          </p:nvSpPr>
          <p:spPr>
            <a:xfrm rot="2703035">
              <a:off x="7017321" y="2896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FE7DDF30-F67B-44BE-8177-A6B3FD71E4A0}"/>
                </a:ext>
              </a:extLst>
            </p:cNvPr>
            <p:cNvSpPr/>
            <p:nvPr/>
          </p:nvSpPr>
          <p:spPr>
            <a:xfrm rot="2703035">
              <a:off x="7425549" y="3305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DA963485-0117-41E0-91FA-20562D452F12}"/>
                </a:ext>
              </a:extLst>
            </p:cNvPr>
            <p:cNvSpPr/>
            <p:nvPr/>
          </p:nvSpPr>
          <p:spPr>
            <a:xfrm rot="2703035">
              <a:off x="7833777" y="3714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A4AB3F07-589E-4E50-9610-E43AB8D46F4E}"/>
                </a:ext>
              </a:extLst>
            </p:cNvPr>
            <p:cNvSpPr/>
            <p:nvPr/>
          </p:nvSpPr>
          <p:spPr>
            <a:xfrm rot="2703035">
              <a:off x="8242004" y="4123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329D0E3A-09E3-457E-889F-E2C3B0DA306F}"/>
                </a:ext>
              </a:extLst>
            </p:cNvPr>
            <p:cNvSpPr/>
            <p:nvPr/>
          </p:nvSpPr>
          <p:spPr>
            <a:xfrm rot="2703035">
              <a:off x="8650232" y="4531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FB753275-355F-400C-8E8D-71E673A1C1D1}"/>
                </a:ext>
              </a:extLst>
            </p:cNvPr>
            <p:cNvSpPr/>
            <p:nvPr/>
          </p:nvSpPr>
          <p:spPr>
            <a:xfrm rot="2703035">
              <a:off x="5791734" y="2486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F0F85989-69FE-4B5E-96E0-7AB8D444D5C9}"/>
                </a:ext>
              </a:extLst>
            </p:cNvPr>
            <p:cNvSpPr/>
            <p:nvPr/>
          </p:nvSpPr>
          <p:spPr>
            <a:xfrm rot="2703035">
              <a:off x="6199961" y="2895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8CDD8A50-05D7-4330-A135-630D2BD7526B}"/>
                </a:ext>
              </a:extLst>
            </p:cNvPr>
            <p:cNvSpPr/>
            <p:nvPr/>
          </p:nvSpPr>
          <p:spPr>
            <a:xfrm rot="2703035">
              <a:off x="6608189" y="33045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86F14411-9213-4200-BDF2-CC260AB72299}"/>
                </a:ext>
              </a:extLst>
            </p:cNvPr>
            <p:cNvSpPr/>
            <p:nvPr/>
          </p:nvSpPr>
          <p:spPr>
            <a:xfrm rot="2703035">
              <a:off x="7016416" y="3713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22C14E92-1301-47F0-AD1E-44AC9CFB6A45}"/>
                </a:ext>
              </a:extLst>
            </p:cNvPr>
            <p:cNvSpPr/>
            <p:nvPr/>
          </p:nvSpPr>
          <p:spPr>
            <a:xfrm rot="2703035">
              <a:off x="7424644" y="41224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0A51D22D-3429-4B5C-871C-46462501AF70}"/>
                </a:ext>
              </a:extLst>
            </p:cNvPr>
            <p:cNvSpPr/>
            <p:nvPr/>
          </p:nvSpPr>
          <p:spPr>
            <a:xfrm rot="2703035">
              <a:off x="7832871" y="45314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BEFD2459-DF29-4D1C-BAED-97EBC6ED7EB7}"/>
                </a:ext>
              </a:extLst>
            </p:cNvPr>
            <p:cNvSpPr/>
            <p:nvPr/>
          </p:nvSpPr>
          <p:spPr>
            <a:xfrm rot="2703035">
              <a:off x="8241099" y="4940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별: 꼭짓점 5개 72">
              <a:extLst>
                <a:ext uri="{FF2B5EF4-FFF2-40B4-BE49-F238E27FC236}">
                  <a16:creationId xmlns:a16="http://schemas.microsoft.com/office/drawing/2014/main" id="{84E91688-0FAA-49F9-9FC8-CEAE5F3C7CF2}"/>
                </a:ext>
              </a:extLst>
            </p:cNvPr>
            <p:cNvSpPr/>
            <p:nvPr/>
          </p:nvSpPr>
          <p:spPr>
            <a:xfrm rot="2703035">
              <a:off x="5382602" y="2895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별: 꼭짓점 5개 73">
              <a:extLst>
                <a:ext uri="{FF2B5EF4-FFF2-40B4-BE49-F238E27FC236}">
                  <a16:creationId xmlns:a16="http://schemas.microsoft.com/office/drawing/2014/main" id="{BDD88E39-A28C-4929-BBE7-447081502AF1}"/>
                </a:ext>
              </a:extLst>
            </p:cNvPr>
            <p:cNvSpPr/>
            <p:nvPr/>
          </p:nvSpPr>
          <p:spPr>
            <a:xfrm rot="2703035">
              <a:off x="5790829" y="3304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별: 꼭짓점 5개 74">
              <a:extLst>
                <a:ext uri="{FF2B5EF4-FFF2-40B4-BE49-F238E27FC236}">
                  <a16:creationId xmlns:a16="http://schemas.microsoft.com/office/drawing/2014/main" id="{4FCDC70B-FF96-4884-A293-639FDEEEDED1}"/>
                </a:ext>
              </a:extLst>
            </p:cNvPr>
            <p:cNvSpPr/>
            <p:nvPr/>
          </p:nvSpPr>
          <p:spPr>
            <a:xfrm rot="2703035">
              <a:off x="6199057" y="3712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별: 꼭짓점 5개 75">
              <a:extLst>
                <a:ext uri="{FF2B5EF4-FFF2-40B4-BE49-F238E27FC236}">
                  <a16:creationId xmlns:a16="http://schemas.microsoft.com/office/drawing/2014/main" id="{214D1113-7E90-4F42-9A95-BBD1AAC99B22}"/>
                </a:ext>
              </a:extLst>
            </p:cNvPr>
            <p:cNvSpPr/>
            <p:nvPr/>
          </p:nvSpPr>
          <p:spPr>
            <a:xfrm rot="2703035">
              <a:off x="6607284" y="4121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5개 76">
              <a:extLst>
                <a:ext uri="{FF2B5EF4-FFF2-40B4-BE49-F238E27FC236}">
                  <a16:creationId xmlns:a16="http://schemas.microsoft.com/office/drawing/2014/main" id="{CF162D1A-E773-4845-9828-2737BC3F3800}"/>
                </a:ext>
              </a:extLst>
            </p:cNvPr>
            <p:cNvSpPr/>
            <p:nvPr/>
          </p:nvSpPr>
          <p:spPr>
            <a:xfrm rot="2703035">
              <a:off x="7015512" y="4530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별: 꼭짓점 5개 77">
              <a:extLst>
                <a:ext uri="{FF2B5EF4-FFF2-40B4-BE49-F238E27FC236}">
                  <a16:creationId xmlns:a16="http://schemas.microsoft.com/office/drawing/2014/main" id="{EB36C46F-D1E4-430C-A546-9A2AF2CFF8C3}"/>
                </a:ext>
              </a:extLst>
            </p:cNvPr>
            <p:cNvSpPr/>
            <p:nvPr/>
          </p:nvSpPr>
          <p:spPr>
            <a:xfrm rot="2703035">
              <a:off x="7423739" y="4939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F61575AF-2B7F-4058-9AC9-32332371C906}"/>
                </a:ext>
              </a:extLst>
            </p:cNvPr>
            <p:cNvSpPr/>
            <p:nvPr/>
          </p:nvSpPr>
          <p:spPr>
            <a:xfrm rot="2703035">
              <a:off x="7831967" y="5348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5개 79">
              <a:extLst>
                <a:ext uri="{FF2B5EF4-FFF2-40B4-BE49-F238E27FC236}">
                  <a16:creationId xmlns:a16="http://schemas.microsoft.com/office/drawing/2014/main" id="{35B1B96A-DBD4-4759-91DA-6434E0BF6368}"/>
                </a:ext>
              </a:extLst>
            </p:cNvPr>
            <p:cNvSpPr/>
            <p:nvPr/>
          </p:nvSpPr>
          <p:spPr>
            <a:xfrm rot="2703035">
              <a:off x="4973470" y="3303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별: 꼭짓점 5개 80">
              <a:extLst>
                <a:ext uri="{FF2B5EF4-FFF2-40B4-BE49-F238E27FC236}">
                  <a16:creationId xmlns:a16="http://schemas.microsoft.com/office/drawing/2014/main" id="{411D8139-C909-44A8-AB37-0F1765552A22}"/>
                </a:ext>
              </a:extLst>
            </p:cNvPr>
            <p:cNvSpPr/>
            <p:nvPr/>
          </p:nvSpPr>
          <p:spPr>
            <a:xfrm rot="2703035">
              <a:off x="5381697" y="371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별: 꼭짓점 5개 81">
              <a:extLst>
                <a:ext uri="{FF2B5EF4-FFF2-40B4-BE49-F238E27FC236}">
                  <a16:creationId xmlns:a16="http://schemas.microsoft.com/office/drawing/2014/main" id="{D2C872E9-C6D3-479C-98B7-826DE831DF8F}"/>
                </a:ext>
              </a:extLst>
            </p:cNvPr>
            <p:cNvSpPr/>
            <p:nvPr/>
          </p:nvSpPr>
          <p:spPr>
            <a:xfrm rot="2703035">
              <a:off x="5789924" y="412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별: 꼭짓점 5개 82">
              <a:extLst>
                <a:ext uri="{FF2B5EF4-FFF2-40B4-BE49-F238E27FC236}">
                  <a16:creationId xmlns:a16="http://schemas.microsoft.com/office/drawing/2014/main" id="{652AA1EB-B6B4-4D7D-90FE-7430EEF4B7EE}"/>
                </a:ext>
              </a:extLst>
            </p:cNvPr>
            <p:cNvSpPr/>
            <p:nvPr/>
          </p:nvSpPr>
          <p:spPr>
            <a:xfrm rot="2703035">
              <a:off x="6198152" y="4530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별: 꼭짓점 5개 83">
              <a:extLst>
                <a:ext uri="{FF2B5EF4-FFF2-40B4-BE49-F238E27FC236}">
                  <a16:creationId xmlns:a16="http://schemas.microsoft.com/office/drawing/2014/main" id="{FC06BE4B-6E7E-4805-AB05-4182A24B20FF}"/>
                </a:ext>
              </a:extLst>
            </p:cNvPr>
            <p:cNvSpPr/>
            <p:nvPr/>
          </p:nvSpPr>
          <p:spPr>
            <a:xfrm rot="2703035">
              <a:off x="6606380" y="4939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별: 꼭짓점 5개 84">
              <a:extLst>
                <a:ext uri="{FF2B5EF4-FFF2-40B4-BE49-F238E27FC236}">
                  <a16:creationId xmlns:a16="http://schemas.microsoft.com/office/drawing/2014/main" id="{E2A1CC9E-01AB-48E9-993E-C859CE5B1477}"/>
                </a:ext>
              </a:extLst>
            </p:cNvPr>
            <p:cNvSpPr/>
            <p:nvPr/>
          </p:nvSpPr>
          <p:spPr>
            <a:xfrm rot="2703035">
              <a:off x="7014607" y="5348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5개 85">
              <a:extLst>
                <a:ext uri="{FF2B5EF4-FFF2-40B4-BE49-F238E27FC236}">
                  <a16:creationId xmlns:a16="http://schemas.microsoft.com/office/drawing/2014/main" id="{DAB88029-3562-433A-A688-589DC64D0B5A}"/>
                </a:ext>
              </a:extLst>
            </p:cNvPr>
            <p:cNvSpPr/>
            <p:nvPr/>
          </p:nvSpPr>
          <p:spPr>
            <a:xfrm rot="2703035">
              <a:off x="7422835" y="5757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별: 꼭짓점 5개 86">
              <a:extLst>
                <a:ext uri="{FF2B5EF4-FFF2-40B4-BE49-F238E27FC236}">
                  <a16:creationId xmlns:a16="http://schemas.microsoft.com/office/drawing/2014/main" id="{B8F47A84-A44F-4A51-B5C7-5F4117E81B09}"/>
                </a:ext>
              </a:extLst>
            </p:cNvPr>
            <p:cNvSpPr/>
            <p:nvPr/>
          </p:nvSpPr>
          <p:spPr>
            <a:xfrm rot="2703035">
              <a:off x="4564338" y="3711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별: 꼭짓점 5개 87">
              <a:extLst>
                <a:ext uri="{FF2B5EF4-FFF2-40B4-BE49-F238E27FC236}">
                  <a16:creationId xmlns:a16="http://schemas.microsoft.com/office/drawing/2014/main" id="{681F6222-4953-410D-823E-D89D4A80D03B}"/>
                </a:ext>
              </a:extLst>
            </p:cNvPr>
            <p:cNvSpPr/>
            <p:nvPr/>
          </p:nvSpPr>
          <p:spPr>
            <a:xfrm rot="2703035">
              <a:off x="4972565" y="4120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별: 꼭짓점 5개 88">
              <a:extLst>
                <a:ext uri="{FF2B5EF4-FFF2-40B4-BE49-F238E27FC236}">
                  <a16:creationId xmlns:a16="http://schemas.microsoft.com/office/drawing/2014/main" id="{FC1998D7-D49E-4F19-8479-4D26DD4F52B9}"/>
                </a:ext>
              </a:extLst>
            </p:cNvPr>
            <p:cNvSpPr/>
            <p:nvPr/>
          </p:nvSpPr>
          <p:spPr>
            <a:xfrm rot="2703035">
              <a:off x="5380792" y="4529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별: 꼭짓점 5개 89">
              <a:extLst>
                <a:ext uri="{FF2B5EF4-FFF2-40B4-BE49-F238E27FC236}">
                  <a16:creationId xmlns:a16="http://schemas.microsoft.com/office/drawing/2014/main" id="{595D9CC2-7765-4B4E-BB77-667D1C0B2563}"/>
                </a:ext>
              </a:extLst>
            </p:cNvPr>
            <p:cNvSpPr/>
            <p:nvPr/>
          </p:nvSpPr>
          <p:spPr>
            <a:xfrm rot="2703035">
              <a:off x="5789020" y="493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5개 90">
              <a:extLst>
                <a:ext uri="{FF2B5EF4-FFF2-40B4-BE49-F238E27FC236}">
                  <a16:creationId xmlns:a16="http://schemas.microsoft.com/office/drawing/2014/main" id="{867518F6-1818-4051-BC20-BCAE2AF45341}"/>
                </a:ext>
              </a:extLst>
            </p:cNvPr>
            <p:cNvSpPr/>
            <p:nvPr/>
          </p:nvSpPr>
          <p:spPr>
            <a:xfrm rot="2703035">
              <a:off x="6197248" y="5347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5개 91">
              <a:extLst>
                <a:ext uri="{FF2B5EF4-FFF2-40B4-BE49-F238E27FC236}">
                  <a16:creationId xmlns:a16="http://schemas.microsoft.com/office/drawing/2014/main" id="{2E8B4664-11E0-42AC-903B-06B282B52560}"/>
                </a:ext>
              </a:extLst>
            </p:cNvPr>
            <p:cNvSpPr/>
            <p:nvPr/>
          </p:nvSpPr>
          <p:spPr>
            <a:xfrm rot="2703035">
              <a:off x="6605475" y="57566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7EBC577F-B334-47EC-AB9F-E45810A63B4E}"/>
                </a:ext>
              </a:extLst>
            </p:cNvPr>
            <p:cNvSpPr/>
            <p:nvPr/>
          </p:nvSpPr>
          <p:spPr>
            <a:xfrm rot="2703035">
              <a:off x="7013702" y="6165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별: 꼭짓점 5개 93">
              <a:extLst>
                <a:ext uri="{FF2B5EF4-FFF2-40B4-BE49-F238E27FC236}">
                  <a16:creationId xmlns:a16="http://schemas.microsoft.com/office/drawing/2014/main" id="{EAE805EB-9675-42B1-8647-FCF3BB62C50C}"/>
                </a:ext>
              </a:extLst>
            </p:cNvPr>
            <p:cNvSpPr/>
            <p:nvPr/>
          </p:nvSpPr>
          <p:spPr>
            <a:xfrm rot="2703035">
              <a:off x="72932" y="308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5개 94">
              <a:extLst>
                <a:ext uri="{FF2B5EF4-FFF2-40B4-BE49-F238E27FC236}">
                  <a16:creationId xmlns:a16="http://schemas.microsoft.com/office/drawing/2014/main" id="{6A9A9B31-B321-485C-BBAA-8E98EB29B6CF}"/>
                </a:ext>
              </a:extLst>
            </p:cNvPr>
            <p:cNvSpPr/>
            <p:nvPr/>
          </p:nvSpPr>
          <p:spPr>
            <a:xfrm rot="2703035">
              <a:off x="481159" y="439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별: 꼭짓점 5개 95">
              <a:extLst>
                <a:ext uri="{FF2B5EF4-FFF2-40B4-BE49-F238E27FC236}">
                  <a16:creationId xmlns:a16="http://schemas.microsoft.com/office/drawing/2014/main" id="{FD2F9DD3-953C-4C7B-B9DB-FF0CF8E292F5}"/>
                </a:ext>
              </a:extLst>
            </p:cNvPr>
            <p:cNvSpPr/>
            <p:nvPr/>
          </p:nvSpPr>
          <p:spPr>
            <a:xfrm rot="2703035">
              <a:off x="889387" y="848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별: 꼭짓점 5개 96">
              <a:extLst>
                <a:ext uri="{FF2B5EF4-FFF2-40B4-BE49-F238E27FC236}">
                  <a16:creationId xmlns:a16="http://schemas.microsoft.com/office/drawing/2014/main" id="{F210586E-7BC5-48A3-8B1B-7B2C7570F620}"/>
                </a:ext>
              </a:extLst>
            </p:cNvPr>
            <p:cNvSpPr/>
            <p:nvPr/>
          </p:nvSpPr>
          <p:spPr>
            <a:xfrm rot="2703035">
              <a:off x="1297614" y="1257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별: 꼭짓점 5개 97">
              <a:extLst>
                <a:ext uri="{FF2B5EF4-FFF2-40B4-BE49-F238E27FC236}">
                  <a16:creationId xmlns:a16="http://schemas.microsoft.com/office/drawing/2014/main" id="{9AAE0459-268F-4F08-BBD3-689A1E661BA7}"/>
                </a:ext>
              </a:extLst>
            </p:cNvPr>
            <p:cNvSpPr/>
            <p:nvPr/>
          </p:nvSpPr>
          <p:spPr>
            <a:xfrm rot="2703035">
              <a:off x="1705842" y="1666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별: 꼭짓점 5개 98">
              <a:extLst>
                <a:ext uri="{FF2B5EF4-FFF2-40B4-BE49-F238E27FC236}">
                  <a16:creationId xmlns:a16="http://schemas.microsoft.com/office/drawing/2014/main" id="{419EFED5-BB74-4283-A104-5D1ECA8F406D}"/>
                </a:ext>
              </a:extLst>
            </p:cNvPr>
            <p:cNvSpPr/>
            <p:nvPr/>
          </p:nvSpPr>
          <p:spPr>
            <a:xfrm rot="2703035">
              <a:off x="2114069" y="20755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별: 꼭짓점 5개 99">
              <a:extLst>
                <a:ext uri="{FF2B5EF4-FFF2-40B4-BE49-F238E27FC236}">
                  <a16:creationId xmlns:a16="http://schemas.microsoft.com/office/drawing/2014/main" id="{74DDE5A0-BD17-4E3E-A271-30609567CE60}"/>
                </a:ext>
              </a:extLst>
            </p:cNvPr>
            <p:cNvSpPr/>
            <p:nvPr/>
          </p:nvSpPr>
          <p:spPr>
            <a:xfrm rot="2703035">
              <a:off x="2522296" y="2484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별: 꼭짓점 5개 100">
              <a:extLst>
                <a:ext uri="{FF2B5EF4-FFF2-40B4-BE49-F238E27FC236}">
                  <a16:creationId xmlns:a16="http://schemas.microsoft.com/office/drawing/2014/main" id="{5397EE71-7038-4400-9580-E4B8F2A24E66}"/>
                </a:ext>
              </a:extLst>
            </p:cNvPr>
            <p:cNvSpPr/>
            <p:nvPr/>
          </p:nvSpPr>
          <p:spPr>
            <a:xfrm rot="2703035">
              <a:off x="2930524" y="28934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별: 꼭짓점 5개 101">
              <a:extLst>
                <a:ext uri="{FF2B5EF4-FFF2-40B4-BE49-F238E27FC236}">
                  <a16:creationId xmlns:a16="http://schemas.microsoft.com/office/drawing/2014/main" id="{52F83C3E-0E06-402E-88AD-478BB08D5A57}"/>
                </a:ext>
              </a:extLst>
            </p:cNvPr>
            <p:cNvSpPr/>
            <p:nvPr/>
          </p:nvSpPr>
          <p:spPr>
            <a:xfrm rot="2703035">
              <a:off x="3338751" y="33024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별: 꼭짓점 5개 102">
              <a:extLst>
                <a:ext uri="{FF2B5EF4-FFF2-40B4-BE49-F238E27FC236}">
                  <a16:creationId xmlns:a16="http://schemas.microsoft.com/office/drawing/2014/main" id="{CD1ABF1A-F2F4-4EEF-B85D-1FAF3DAB078E}"/>
                </a:ext>
              </a:extLst>
            </p:cNvPr>
            <p:cNvSpPr/>
            <p:nvPr/>
          </p:nvSpPr>
          <p:spPr>
            <a:xfrm rot="2703035">
              <a:off x="3746978" y="3711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5개 103">
              <a:extLst>
                <a:ext uri="{FF2B5EF4-FFF2-40B4-BE49-F238E27FC236}">
                  <a16:creationId xmlns:a16="http://schemas.microsoft.com/office/drawing/2014/main" id="{EB647685-73D1-482E-B295-45FDC7ADB561}"/>
                </a:ext>
              </a:extLst>
            </p:cNvPr>
            <p:cNvSpPr/>
            <p:nvPr/>
          </p:nvSpPr>
          <p:spPr>
            <a:xfrm rot="2703035">
              <a:off x="72026" y="848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별: 꼭짓점 5개 104">
              <a:extLst>
                <a:ext uri="{FF2B5EF4-FFF2-40B4-BE49-F238E27FC236}">
                  <a16:creationId xmlns:a16="http://schemas.microsoft.com/office/drawing/2014/main" id="{89070500-12CD-401B-B635-9A70E5BCEB8F}"/>
                </a:ext>
              </a:extLst>
            </p:cNvPr>
            <p:cNvSpPr/>
            <p:nvPr/>
          </p:nvSpPr>
          <p:spPr>
            <a:xfrm rot="2703035">
              <a:off x="480254" y="1257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별: 꼭짓점 5개 105">
              <a:extLst>
                <a:ext uri="{FF2B5EF4-FFF2-40B4-BE49-F238E27FC236}">
                  <a16:creationId xmlns:a16="http://schemas.microsoft.com/office/drawing/2014/main" id="{547C0F9B-1481-4895-95F9-56D1DF290D83}"/>
                </a:ext>
              </a:extLst>
            </p:cNvPr>
            <p:cNvSpPr/>
            <p:nvPr/>
          </p:nvSpPr>
          <p:spPr>
            <a:xfrm rot="2703035">
              <a:off x="888481" y="166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5개 106">
              <a:extLst>
                <a:ext uri="{FF2B5EF4-FFF2-40B4-BE49-F238E27FC236}">
                  <a16:creationId xmlns:a16="http://schemas.microsoft.com/office/drawing/2014/main" id="{D69E77B5-C54D-4D66-A2BE-78988B73A8BF}"/>
                </a:ext>
              </a:extLst>
            </p:cNvPr>
            <p:cNvSpPr/>
            <p:nvPr/>
          </p:nvSpPr>
          <p:spPr>
            <a:xfrm rot="2703035">
              <a:off x="1296709" y="207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5개 107">
              <a:extLst>
                <a:ext uri="{FF2B5EF4-FFF2-40B4-BE49-F238E27FC236}">
                  <a16:creationId xmlns:a16="http://schemas.microsoft.com/office/drawing/2014/main" id="{43A08C6F-DCEA-4496-9F6D-8CC88C25B09B}"/>
                </a:ext>
              </a:extLst>
            </p:cNvPr>
            <p:cNvSpPr/>
            <p:nvPr/>
          </p:nvSpPr>
          <p:spPr>
            <a:xfrm rot="2703035">
              <a:off x="1704936" y="2483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별: 꼭짓점 5개 108">
              <a:extLst>
                <a:ext uri="{FF2B5EF4-FFF2-40B4-BE49-F238E27FC236}">
                  <a16:creationId xmlns:a16="http://schemas.microsoft.com/office/drawing/2014/main" id="{7AB124B6-DB8D-446D-A3F8-588416D0CFEE}"/>
                </a:ext>
              </a:extLst>
            </p:cNvPr>
            <p:cNvSpPr/>
            <p:nvPr/>
          </p:nvSpPr>
          <p:spPr>
            <a:xfrm rot="2703035">
              <a:off x="2113163" y="2892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963D857B-E1AA-435A-9F6C-EE230D748D45}"/>
                </a:ext>
              </a:extLst>
            </p:cNvPr>
            <p:cNvSpPr/>
            <p:nvPr/>
          </p:nvSpPr>
          <p:spPr>
            <a:xfrm rot="2703035">
              <a:off x="2521391" y="3301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94D154B5-DCF8-4F7B-9E66-2E22B06B6D39}"/>
                </a:ext>
              </a:extLst>
            </p:cNvPr>
            <p:cNvSpPr/>
            <p:nvPr/>
          </p:nvSpPr>
          <p:spPr>
            <a:xfrm rot="2703035">
              <a:off x="2929618" y="3710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별: 꼭짓점 5개 111">
              <a:extLst>
                <a:ext uri="{FF2B5EF4-FFF2-40B4-BE49-F238E27FC236}">
                  <a16:creationId xmlns:a16="http://schemas.microsoft.com/office/drawing/2014/main" id="{842C43AE-7112-4D8C-9D89-B50BC1EF0EBC}"/>
                </a:ext>
              </a:extLst>
            </p:cNvPr>
            <p:cNvSpPr/>
            <p:nvPr/>
          </p:nvSpPr>
          <p:spPr>
            <a:xfrm rot="2703035">
              <a:off x="3337846" y="4119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5개 112">
              <a:extLst>
                <a:ext uri="{FF2B5EF4-FFF2-40B4-BE49-F238E27FC236}">
                  <a16:creationId xmlns:a16="http://schemas.microsoft.com/office/drawing/2014/main" id="{DBE2AAE1-B8BD-423E-8DED-FE6BF415F86B}"/>
                </a:ext>
              </a:extLst>
            </p:cNvPr>
            <p:cNvSpPr/>
            <p:nvPr/>
          </p:nvSpPr>
          <p:spPr>
            <a:xfrm rot="2703035">
              <a:off x="71122" y="1665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별: 꼭짓점 5개 113">
              <a:extLst>
                <a:ext uri="{FF2B5EF4-FFF2-40B4-BE49-F238E27FC236}">
                  <a16:creationId xmlns:a16="http://schemas.microsoft.com/office/drawing/2014/main" id="{8C1A33D4-61BF-4565-B44D-53287AC119F5}"/>
                </a:ext>
              </a:extLst>
            </p:cNvPr>
            <p:cNvSpPr/>
            <p:nvPr/>
          </p:nvSpPr>
          <p:spPr>
            <a:xfrm rot="2703035">
              <a:off x="479349" y="2074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별: 꼭짓점 5개 114">
              <a:extLst>
                <a:ext uri="{FF2B5EF4-FFF2-40B4-BE49-F238E27FC236}">
                  <a16:creationId xmlns:a16="http://schemas.microsoft.com/office/drawing/2014/main" id="{348A8871-C694-4792-AC1A-DBC52B0450E7}"/>
                </a:ext>
              </a:extLst>
            </p:cNvPr>
            <p:cNvSpPr/>
            <p:nvPr/>
          </p:nvSpPr>
          <p:spPr>
            <a:xfrm rot="2703035">
              <a:off x="887577" y="2483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5개 115">
              <a:extLst>
                <a:ext uri="{FF2B5EF4-FFF2-40B4-BE49-F238E27FC236}">
                  <a16:creationId xmlns:a16="http://schemas.microsoft.com/office/drawing/2014/main" id="{C3739E75-B815-4446-BA4F-E8F562C5D4C3}"/>
                </a:ext>
              </a:extLst>
            </p:cNvPr>
            <p:cNvSpPr/>
            <p:nvPr/>
          </p:nvSpPr>
          <p:spPr>
            <a:xfrm rot="2703035">
              <a:off x="1295804" y="289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5개 116">
              <a:extLst>
                <a:ext uri="{FF2B5EF4-FFF2-40B4-BE49-F238E27FC236}">
                  <a16:creationId xmlns:a16="http://schemas.microsoft.com/office/drawing/2014/main" id="{2BC73F2C-F068-4AF3-A936-817BCD2513F0}"/>
                </a:ext>
              </a:extLst>
            </p:cNvPr>
            <p:cNvSpPr/>
            <p:nvPr/>
          </p:nvSpPr>
          <p:spPr>
            <a:xfrm rot="2703035">
              <a:off x="1704031" y="33013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별: 꼭짓점 5개 117">
              <a:extLst>
                <a:ext uri="{FF2B5EF4-FFF2-40B4-BE49-F238E27FC236}">
                  <a16:creationId xmlns:a16="http://schemas.microsoft.com/office/drawing/2014/main" id="{401DD089-32E3-4EAD-9988-0AB11B7F85AC}"/>
                </a:ext>
              </a:extLst>
            </p:cNvPr>
            <p:cNvSpPr/>
            <p:nvPr/>
          </p:nvSpPr>
          <p:spPr>
            <a:xfrm rot="2703035">
              <a:off x="2112259" y="3710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별: 꼭짓점 5개 118">
              <a:extLst>
                <a:ext uri="{FF2B5EF4-FFF2-40B4-BE49-F238E27FC236}">
                  <a16:creationId xmlns:a16="http://schemas.microsoft.com/office/drawing/2014/main" id="{854B7BE1-AB10-4A46-8EBA-180E45D29ED1}"/>
                </a:ext>
              </a:extLst>
            </p:cNvPr>
            <p:cNvSpPr/>
            <p:nvPr/>
          </p:nvSpPr>
          <p:spPr>
            <a:xfrm rot="2703035">
              <a:off x="2520486" y="4119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별: 꼭짓점 5개 119">
              <a:extLst>
                <a:ext uri="{FF2B5EF4-FFF2-40B4-BE49-F238E27FC236}">
                  <a16:creationId xmlns:a16="http://schemas.microsoft.com/office/drawing/2014/main" id="{652BEE91-F1DA-4812-B472-ABFB522B5008}"/>
                </a:ext>
              </a:extLst>
            </p:cNvPr>
            <p:cNvSpPr/>
            <p:nvPr/>
          </p:nvSpPr>
          <p:spPr>
            <a:xfrm rot="2703035">
              <a:off x="2928713" y="4528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별: 꼭짓점 5개 120">
              <a:extLst>
                <a:ext uri="{FF2B5EF4-FFF2-40B4-BE49-F238E27FC236}">
                  <a16:creationId xmlns:a16="http://schemas.microsoft.com/office/drawing/2014/main" id="{E3A82748-F4AA-4BDF-9D8E-72D8DAB872FF}"/>
                </a:ext>
              </a:extLst>
            </p:cNvPr>
            <p:cNvSpPr/>
            <p:nvPr/>
          </p:nvSpPr>
          <p:spPr>
            <a:xfrm rot="2703035">
              <a:off x="4155206" y="412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187CC857-C4EA-46A3-A28D-DCB3B1803DC3}"/>
                </a:ext>
              </a:extLst>
            </p:cNvPr>
            <p:cNvSpPr/>
            <p:nvPr/>
          </p:nvSpPr>
          <p:spPr>
            <a:xfrm rot="2703035">
              <a:off x="4563433" y="452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B5AD91AA-6A4D-41FE-97F7-F47454A42F9C}"/>
                </a:ext>
              </a:extLst>
            </p:cNvPr>
            <p:cNvSpPr/>
            <p:nvPr/>
          </p:nvSpPr>
          <p:spPr>
            <a:xfrm rot="2703035">
              <a:off x="4971660" y="4938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별: 꼭짓점 5개 123">
              <a:extLst>
                <a:ext uri="{FF2B5EF4-FFF2-40B4-BE49-F238E27FC236}">
                  <a16:creationId xmlns:a16="http://schemas.microsoft.com/office/drawing/2014/main" id="{B73634E9-B81D-4142-9C17-3E67A9A76E98}"/>
                </a:ext>
              </a:extLst>
            </p:cNvPr>
            <p:cNvSpPr/>
            <p:nvPr/>
          </p:nvSpPr>
          <p:spPr>
            <a:xfrm rot="2703035">
              <a:off x="5379888" y="5347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FFC59465-14E2-4163-B0BE-38C8173B51FC}"/>
                </a:ext>
              </a:extLst>
            </p:cNvPr>
            <p:cNvSpPr/>
            <p:nvPr/>
          </p:nvSpPr>
          <p:spPr>
            <a:xfrm rot="2703035">
              <a:off x="5788116" y="5756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FC499CE4-CF3D-4781-8366-7CFE60937AFE}"/>
                </a:ext>
              </a:extLst>
            </p:cNvPr>
            <p:cNvSpPr/>
            <p:nvPr/>
          </p:nvSpPr>
          <p:spPr>
            <a:xfrm rot="2703035">
              <a:off x="6196343" y="6165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E8E87BE8-8530-4F8D-98B6-1230FB6FF059}"/>
                </a:ext>
              </a:extLst>
            </p:cNvPr>
            <p:cNvSpPr/>
            <p:nvPr/>
          </p:nvSpPr>
          <p:spPr>
            <a:xfrm rot="2703035">
              <a:off x="6604570" y="65740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45525240-798E-4CAA-B10D-9EA1B6A711BA}"/>
                </a:ext>
              </a:extLst>
            </p:cNvPr>
            <p:cNvSpPr/>
            <p:nvPr/>
          </p:nvSpPr>
          <p:spPr>
            <a:xfrm rot="2703035">
              <a:off x="3746073" y="45287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별: 꼭짓점 5개 128">
              <a:extLst>
                <a:ext uri="{FF2B5EF4-FFF2-40B4-BE49-F238E27FC236}">
                  <a16:creationId xmlns:a16="http://schemas.microsoft.com/office/drawing/2014/main" id="{998ABD06-054B-47C7-95CE-70009F61083A}"/>
                </a:ext>
              </a:extLst>
            </p:cNvPr>
            <p:cNvSpPr/>
            <p:nvPr/>
          </p:nvSpPr>
          <p:spPr>
            <a:xfrm rot="2703035">
              <a:off x="4154300" y="4937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별: 꼭짓점 5개 129">
              <a:extLst>
                <a:ext uri="{FF2B5EF4-FFF2-40B4-BE49-F238E27FC236}">
                  <a16:creationId xmlns:a16="http://schemas.microsoft.com/office/drawing/2014/main" id="{D25EAE03-DB9C-4012-A4A4-AC79B1785A11}"/>
                </a:ext>
              </a:extLst>
            </p:cNvPr>
            <p:cNvSpPr/>
            <p:nvPr/>
          </p:nvSpPr>
          <p:spPr>
            <a:xfrm rot="2703035">
              <a:off x="4562528" y="5346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별: 꼭짓점 5개 130">
              <a:extLst>
                <a:ext uri="{FF2B5EF4-FFF2-40B4-BE49-F238E27FC236}">
                  <a16:creationId xmlns:a16="http://schemas.microsoft.com/office/drawing/2014/main" id="{DB666F67-DCF9-45B7-A3E7-46CBBE10A220}"/>
                </a:ext>
              </a:extLst>
            </p:cNvPr>
            <p:cNvSpPr/>
            <p:nvPr/>
          </p:nvSpPr>
          <p:spPr>
            <a:xfrm rot="2703035">
              <a:off x="4970755" y="5755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별: 꼭짓점 5개 131">
              <a:extLst>
                <a:ext uri="{FF2B5EF4-FFF2-40B4-BE49-F238E27FC236}">
                  <a16:creationId xmlns:a16="http://schemas.microsoft.com/office/drawing/2014/main" id="{83F23775-6DAC-48D7-BC13-86559288C947}"/>
                </a:ext>
              </a:extLst>
            </p:cNvPr>
            <p:cNvSpPr/>
            <p:nvPr/>
          </p:nvSpPr>
          <p:spPr>
            <a:xfrm rot="2703035">
              <a:off x="5378983" y="6164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별: 꼭짓점 5개 132">
              <a:extLst>
                <a:ext uri="{FF2B5EF4-FFF2-40B4-BE49-F238E27FC236}">
                  <a16:creationId xmlns:a16="http://schemas.microsoft.com/office/drawing/2014/main" id="{E81FDCF3-78FB-4579-BF0B-352616AE0254}"/>
                </a:ext>
              </a:extLst>
            </p:cNvPr>
            <p:cNvSpPr/>
            <p:nvPr/>
          </p:nvSpPr>
          <p:spPr>
            <a:xfrm rot="2703035">
              <a:off x="5787210" y="6573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별: 꼭짓점 5개 133">
              <a:extLst>
                <a:ext uri="{FF2B5EF4-FFF2-40B4-BE49-F238E27FC236}">
                  <a16:creationId xmlns:a16="http://schemas.microsoft.com/office/drawing/2014/main" id="{A5DF3141-9140-47C1-A926-04385BFBB47F}"/>
                </a:ext>
              </a:extLst>
            </p:cNvPr>
            <p:cNvSpPr/>
            <p:nvPr/>
          </p:nvSpPr>
          <p:spPr>
            <a:xfrm rot="2703035">
              <a:off x="3336941" y="4937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C0240CB5-39AC-496B-801E-E070FC7AA3B9}"/>
                </a:ext>
              </a:extLst>
            </p:cNvPr>
            <p:cNvSpPr/>
            <p:nvPr/>
          </p:nvSpPr>
          <p:spPr>
            <a:xfrm rot="2703035">
              <a:off x="3745168" y="534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별: 꼭짓점 5개 135">
              <a:extLst>
                <a:ext uri="{FF2B5EF4-FFF2-40B4-BE49-F238E27FC236}">
                  <a16:creationId xmlns:a16="http://schemas.microsoft.com/office/drawing/2014/main" id="{C274571D-737B-4B5C-B9B1-02C17E0029FA}"/>
                </a:ext>
              </a:extLst>
            </p:cNvPr>
            <p:cNvSpPr/>
            <p:nvPr/>
          </p:nvSpPr>
          <p:spPr>
            <a:xfrm rot="2703035">
              <a:off x="4153395" y="575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별: 꼭짓점 5개 136">
              <a:extLst>
                <a:ext uri="{FF2B5EF4-FFF2-40B4-BE49-F238E27FC236}">
                  <a16:creationId xmlns:a16="http://schemas.microsoft.com/office/drawing/2014/main" id="{A9704B30-5CB1-46E2-BDDC-9CA6FDA29E6A}"/>
                </a:ext>
              </a:extLst>
            </p:cNvPr>
            <p:cNvSpPr/>
            <p:nvPr/>
          </p:nvSpPr>
          <p:spPr>
            <a:xfrm rot="2703035">
              <a:off x="4561623" y="6163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별: 꼭짓점 5개 137">
              <a:extLst>
                <a:ext uri="{FF2B5EF4-FFF2-40B4-BE49-F238E27FC236}">
                  <a16:creationId xmlns:a16="http://schemas.microsoft.com/office/drawing/2014/main" id="{0CDC10F9-FBC1-4D09-967F-43017637FF67}"/>
                </a:ext>
              </a:extLst>
            </p:cNvPr>
            <p:cNvSpPr/>
            <p:nvPr/>
          </p:nvSpPr>
          <p:spPr>
            <a:xfrm rot="2703035">
              <a:off x="4969851" y="6572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별: 꼭짓점 5개 138">
              <a:extLst>
                <a:ext uri="{FF2B5EF4-FFF2-40B4-BE49-F238E27FC236}">
                  <a16:creationId xmlns:a16="http://schemas.microsoft.com/office/drawing/2014/main" id="{B077AFEA-C6B7-4FF4-AF51-F48A48A2BC57}"/>
                </a:ext>
              </a:extLst>
            </p:cNvPr>
            <p:cNvSpPr/>
            <p:nvPr/>
          </p:nvSpPr>
          <p:spPr>
            <a:xfrm rot="2703035">
              <a:off x="70217" y="2482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별: 꼭짓점 5개 139">
              <a:extLst>
                <a:ext uri="{FF2B5EF4-FFF2-40B4-BE49-F238E27FC236}">
                  <a16:creationId xmlns:a16="http://schemas.microsoft.com/office/drawing/2014/main" id="{EFBDE7FE-566B-47EF-A9DC-2E9EB7E8B737}"/>
                </a:ext>
              </a:extLst>
            </p:cNvPr>
            <p:cNvSpPr/>
            <p:nvPr/>
          </p:nvSpPr>
          <p:spPr>
            <a:xfrm rot="2703035">
              <a:off x="478445" y="2891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별: 꼭짓점 5개 140">
              <a:extLst>
                <a:ext uri="{FF2B5EF4-FFF2-40B4-BE49-F238E27FC236}">
                  <a16:creationId xmlns:a16="http://schemas.microsoft.com/office/drawing/2014/main" id="{BF6398C0-74B9-4609-BC8C-1900E4B863D3}"/>
                </a:ext>
              </a:extLst>
            </p:cNvPr>
            <p:cNvSpPr/>
            <p:nvPr/>
          </p:nvSpPr>
          <p:spPr>
            <a:xfrm rot="2703035">
              <a:off x="886672" y="3300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별: 꼭짓점 5개 141">
              <a:extLst>
                <a:ext uri="{FF2B5EF4-FFF2-40B4-BE49-F238E27FC236}">
                  <a16:creationId xmlns:a16="http://schemas.microsoft.com/office/drawing/2014/main" id="{68AD4D65-F671-4453-90B1-AD7CAFE10B41}"/>
                </a:ext>
              </a:extLst>
            </p:cNvPr>
            <p:cNvSpPr/>
            <p:nvPr/>
          </p:nvSpPr>
          <p:spPr>
            <a:xfrm rot="2703035">
              <a:off x="1294899" y="3709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별: 꼭짓점 5개 142">
              <a:extLst>
                <a:ext uri="{FF2B5EF4-FFF2-40B4-BE49-F238E27FC236}">
                  <a16:creationId xmlns:a16="http://schemas.microsoft.com/office/drawing/2014/main" id="{EE5F0B38-E4ED-4371-8677-93740DA34273}"/>
                </a:ext>
              </a:extLst>
            </p:cNvPr>
            <p:cNvSpPr/>
            <p:nvPr/>
          </p:nvSpPr>
          <p:spPr>
            <a:xfrm rot="2703035">
              <a:off x="1703127" y="4118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6CA527DF-A08D-46E3-BDD4-02D1A2D5DB2A}"/>
                </a:ext>
              </a:extLst>
            </p:cNvPr>
            <p:cNvSpPr/>
            <p:nvPr/>
          </p:nvSpPr>
          <p:spPr>
            <a:xfrm rot="2703035">
              <a:off x="2111354" y="4527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별: 꼭짓점 5개 144">
              <a:extLst>
                <a:ext uri="{FF2B5EF4-FFF2-40B4-BE49-F238E27FC236}">
                  <a16:creationId xmlns:a16="http://schemas.microsoft.com/office/drawing/2014/main" id="{04F91156-F405-4094-9B3D-DAAC40423741}"/>
                </a:ext>
              </a:extLst>
            </p:cNvPr>
            <p:cNvSpPr/>
            <p:nvPr/>
          </p:nvSpPr>
          <p:spPr>
            <a:xfrm rot="2703035">
              <a:off x="2519581" y="4936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별: 꼭짓점 5개 145">
              <a:extLst>
                <a:ext uri="{FF2B5EF4-FFF2-40B4-BE49-F238E27FC236}">
                  <a16:creationId xmlns:a16="http://schemas.microsoft.com/office/drawing/2014/main" id="{E7BCE0C9-0F06-4135-A7A0-15A177590B86}"/>
                </a:ext>
              </a:extLst>
            </p:cNvPr>
            <p:cNvSpPr/>
            <p:nvPr/>
          </p:nvSpPr>
          <p:spPr>
            <a:xfrm rot="2703035">
              <a:off x="2927809" y="5345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별: 꼭짓점 5개 146">
              <a:extLst>
                <a:ext uri="{FF2B5EF4-FFF2-40B4-BE49-F238E27FC236}">
                  <a16:creationId xmlns:a16="http://schemas.microsoft.com/office/drawing/2014/main" id="{9B133DDD-CD7D-4B26-BC89-0F93A7C40526}"/>
                </a:ext>
              </a:extLst>
            </p:cNvPr>
            <p:cNvSpPr/>
            <p:nvPr/>
          </p:nvSpPr>
          <p:spPr>
            <a:xfrm rot="2703035">
              <a:off x="3336036" y="575450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별: 꼭짓점 5개 147">
              <a:extLst>
                <a:ext uri="{FF2B5EF4-FFF2-40B4-BE49-F238E27FC236}">
                  <a16:creationId xmlns:a16="http://schemas.microsoft.com/office/drawing/2014/main" id="{C5BD26B2-4EED-4D5B-AC02-E6E4B2101644}"/>
                </a:ext>
              </a:extLst>
            </p:cNvPr>
            <p:cNvSpPr/>
            <p:nvPr/>
          </p:nvSpPr>
          <p:spPr>
            <a:xfrm rot="2703035">
              <a:off x="3744263" y="61634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별: 꼭짓점 5개 148">
              <a:extLst>
                <a:ext uri="{FF2B5EF4-FFF2-40B4-BE49-F238E27FC236}">
                  <a16:creationId xmlns:a16="http://schemas.microsoft.com/office/drawing/2014/main" id="{E3E0B3AF-06AF-4275-BE10-73EA8B21F4C9}"/>
                </a:ext>
              </a:extLst>
            </p:cNvPr>
            <p:cNvSpPr/>
            <p:nvPr/>
          </p:nvSpPr>
          <p:spPr>
            <a:xfrm rot="2703035">
              <a:off x="4152491" y="657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별: 꼭짓점 5개 149">
              <a:extLst>
                <a:ext uri="{FF2B5EF4-FFF2-40B4-BE49-F238E27FC236}">
                  <a16:creationId xmlns:a16="http://schemas.microsoft.com/office/drawing/2014/main" id="{303B87B2-390A-4CEC-904C-30022D1D7618}"/>
                </a:ext>
              </a:extLst>
            </p:cNvPr>
            <p:cNvSpPr/>
            <p:nvPr/>
          </p:nvSpPr>
          <p:spPr>
            <a:xfrm rot="2703035">
              <a:off x="69313" y="3300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별: 꼭짓점 5개 150">
              <a:extLst>
                <a:ext uri="{FF2B5EF4-FFF2-40B4-BE49-F238E27FC236}">
                  <a16:creationId xmlns:a16="http://schemas.microsoft.com/office/drawing/2014/main" id="{9178BF9A-964A-41E8-B629-771FA913E77B}"/>
                </a:ext>
              </a:extLst>
            </p:cNvPr>
            <p:cNvSpPr/>
            <p:nvPr/>
          </p:nvSpPr>
          <p:spPr>
            <a:xfrm rot="2703035">
              <a:off x="477540" y="3709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별: 꼭짓점 5개 151">
              <a:extLst>
                <a:ext uri="{FF2B5EF4-FFF2-40B4-BE49-F238E27FC236}">
                  <a16:creationId xmlns:a16="http://schemas.microsoft.com/office/drawing/2014/main" id="{B00330CF-FCBD-4D6F-A55E-57B934393825}"/>
                </a:ext>
              </a:extLst>
            </p:cNvPr>
            <p:cNvSpPr/>
            <p:nvPr/>
          </p:nvSpPr>
          <p:spPr>
            <a:xfrm rot="2703035">
              <a:off x="885767" y="4118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별: 꼭짓점 5개 152">
              <a:extLst>
                <a:ext uri="{FF2B5EF4-FFF2-40B4-BE49-F238E27FC236}">
                  <a16:creationId xmlns:a16="http://schemas.microsoft.com/office/drawing/2014/main" id="{CFBA32AB-14CB-4A4F-BAFC-17179E737A6B}"/>
                </a:ext>
              </a:extLst>
            </p:cNvPr>
            <p:cNvSpPr/>
            <p:nvPr/>
          </p:nvSpPr>
          <p:spPr>
            <a:xfrm rot="2703035">
              <a:off x="1293995" y="4527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별: 꼭짓점 5개 153">
              <a:extLst>
                <a:ext uri="{FF2B5EF4-FFF2-40B4-BE49-F238E27FC236}">
                  <a16:creationId xmlns:a16="http://schemas.microsoft.com/office/drawing/2014/main" id="{E17617A4-3E87-40C2-9E11-F60865397F4B}"/>
                </a:ext>
              </a:extLst>
            </p:cNvPr>
            <p:cNvSpPr/>
            <p:nvPr/>
          </p:nvSpPr>
          <p:spPr>
            <a:xfrm rot="2703035">
              <a:off x="1702222" y="4936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별: 꼭짓점 5개 154">
              <a:extLst>
                <a:ext uri="{FF2B5EF4-FFF2-40B4-BE49-F238E27FC236}">
                  <a16:creationId xmlns:a16="http://schemas.microsoft.com/office/drawing/2014/main" id="{EEA8461E-7503-46CA-9AAA-7F158A99D04C}"/>
                </a:ext>
              </a:extLst>
            </p:cNvPr>
            <p:cNvSpPr/>
            <p:nvPr/>
          </p:nvSpPr>
          <p:spPr>
            <a:xfrm rot="2703035">
              <a:off x="2110449" y="5345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5개 155">
              <a:extLst>
                <a:ext uri="{FF2B5EF4-FFF2-40B4-BE49-F238E27FC236}">
                  <a16:creationId xmlns:a16="http://schemas.microsoft.com/office/drawing/2014/main" id="{B8F81662-5DED-4EBA-B555-94CA81E9E7AF}"/>
                </a:ext>
              </a:extLst>
            </p:cNvPr>
            <p:cNvSpPr/>
            <p:nvPr/>
          </p:nvSpPr>
          <p:spPr>
            <a:xfrm rot="2703035">
              <a:off x="68407" y="4117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5개 156">
              <a:extLst>
                <a:ext uri="{FF2B5EF4-FFF2-40B4-BE49-F238E27FC236}">
                  <a16:creationId xmlns:a16="http://schemas.microsoft.com/office/drawing/2014/main" id="{695DE5E3-86AE-47A0-BDC1-1CEE70DDCF56}"/>
                </a:ext>
              </a:extLst>
            </p:cNvPr>
            <p:cNvSpPr/>
            <p:nvPr/>
          </p:nvSpPr>
          <p:spPr>
            <a:xfrm rot="2703035">
              <a:off x="476634" y="4526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별: 꼭짓점 5개 157">
              <a:extLst>
                <a:ext uri="{FF2B5EF4-FFF2-40B4-BE49-F238E27FC236}">
                  <a16:creationId xmlns:a16="http://schemas.microsoft.com/office/drawing/2014/main" id="{AAA1E806-BBCC-44F9-9AEA-75A7DAAD7688}"/>
                </a:ext>
              </a:extLst>
            </p:cNvPr>
            <p:cNvSpPr/>
            <p:nvPr/>
          </p:nvSpPr>
          <p:spPr>
            <a:xfrm rot="2703035">
              <a:off x="884862" y="4935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별: 꼭짓점 5개 158">
              <a:extLst>
                <a:ext uri="{FF2B5EF4-FFF2-40B4-BE49-F238E27FC236}">
                  <a16:creationId xmlns:a16="http://schemas.microsoft.com/office/drawing/2014/main" id="{085FA474-61E2-4E0F-803F-DA3022A558DF}"/>
                </a:ext>
              </a:extLst>
            </p:cNvPr>
            <p:cNvSpPr/>
            <p:nvPr/>
          </p:nvSpPr>
          <p:spPr>
            <a:xfrm rot="2703035">
              <a:off x="1293089" y="5344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별: 꼭짓점 5개 159">
              <a:extLst>
                <a:ext uri="{FF2B5EF4-FFF2-40B4-BE49-F238E27FC236}">
                  <a16:creationId xmlns:a16="http://schemas.microsoft.com/office/drawing/2014/main" id="{B5C72F02-68DB-4DEA-B37F-60D917995043}"/>
                </a:ext>
              </a:extLst>
            </p:cNvPr>
            <p:cNvSpPr/>
            <p:nvPr/>
          </p:nvSpPr>
          <p:spPr>
            <a:xfrm rot="2703035">
              <a:off x="1701316" y="57534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별: 꼭짓점 5개 160">
              <a:extLst>
                <a:ext uri="{FF2B5EF4-FFF2-40B4-BE49-F238E27FC236}">
                  <a16:creationId xmlns:a16="http://schemas.microsoft.com/office/drawing/2014/main" id="{BC6BF8B6-0450-48FE-8ED8-F2DE90030696}"/>
                </a:ext>
              </a:extLst>
            </p:cNvPr>
            <p:cNvSpPr/>
            <p:nvPr/>
          </p:nvSpPr>
          <p:spPr>
            <a:xfrm rot="2703035">
              <a:off x="67502" y="4934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별: 꼭짓점 5개 161">
              <a:extLst>
                <a:ext uri="{FF2B5EF4-FFF2-40B4-BE49-F238E27FC236}">
                  <a16:creationId xmlns:a16="http://schemas.microsoft.com/office/drawing/2014/main" id="{D0D95A1A-A260-48ED-A6DC-6583B51CBCC6}"/>
                </a:ext>
              </a:extLst>
            </p:cNvPr>
            <p:cNvSpPr/>
            <p:nvPr/>
          </p:nvSpPr>
          <p:spPr>
            <a:xfrm rot="2703035">
              <a:off x="475730" y="5343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별: 꼭짓점 5개 162">
              <a:extLst>
                <a:ext uri="{FF2B5EF4-FFF2-40B4-BE49-F238E27FC236}">
                  <a16:creationId xmlns:a16="http://schemas.microsoft.com/office/drawing/2014/main" id="{9AA7ECFF-3451-474C-BBCB-4335841C67B8}"/>
                </a:ext>
              </a:extLst>
            </p:cNvPr>
            <p:cNvSpPr/>
            <p:nvPr/>
          </p:nvSpPr>
          <p:spPr>
            <a:xfrm rot="2703035">
              <a:off x="883957" y="57528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별: 꼭짓점 5개 163">
              <a:extLst>
                <a:ext uri="{FF2B5EF4-FFF2-40B4-BE49-F238E27FC236}">
                  <a16:creationId xmlns:a16="http://schemas.microsoft.com/office/drawing/2014/main" id="{A20F7093-83D7-4407-AC59-DDF4F659C680}"/>
                </a:ext>
              </a:extLst>
            </p:cNvPr>
            <p:cNvSpPr/>
            <p:nvPr/>
          </p:nvSpPr>
          <p:spPr>
            <a:xfrm rot="2703035">
              <a:off x="1292184" y="61618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5개 164">
              <a:extLst>
                <a:ext uri="{FF2B5EF4-FFF2-40B4-BE49-F238E27FC236}">
                  <a16:creationId xmlns:a16="http://schemas.microsoft.com/office/drawing/2014/main" id="{C75F02CD-1F7F-4869-A882-339239FDE262}"/>
                </a:ext>
              </a:extLst>
            </p:cNvPr>
            <p:cNvSpPr/>
            <p:nvPr/>
          </p:nvSpPr>
          <p:spPr>
            <a:xfrm rot="2703035">
              <a:off x="66597" y="57523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5개 165">
              <a:extLst>
                <a:ext uri="{FF2B5EF4-FFF2-40B4-BE49-F238E27FC236}">
                  <a16:creationId xmlns:a16="http://schemas.microsoft.com/office/drawing/2014/main" id="{D277200B-C31C-4A63-A1ED-00D645B7263E}"/>
                </a:ext>
              </a:extLst>
            </p:cNvPr>
            <p:cNvSpPr/>
            <p:nvPr/>
          </p:nvSpPr>
          <p:spPr>
            <a:xfrm rot="2703035">
              <a:off x="474824" y="61613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2FF2D02F-6DF3-490F-9334-F21469D89351}"/>
                </a:ext>
              </a:extLst>
            </p:cNvPr>
            <p:cNvSpPr/>
            <p:nvPr/>
          </p:nvSpPr>
          <p:spPr>
            <a:xfrm rot="2703035">
              <a:off x="883052" y="65702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987E0F31-9C87-4299-A904-04453D4B58DD}"/>
                </a:ext>
              </a:extLst>
            </p:cNvPr>
            <p:cNvSpPr/>
            <p:nvPr/>
          </p:nvSpPr>
          <p:spPr>
            <a:xfrm rot="2703035">
              <a:off x="2518677" y="575396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A687712F-D44C-4DB9-9C70-B2C87F5912A8}"/>
                </a:ext>
              </a:extLst>
            </p:cNvPr>
            <p:cNvSpPr/>
            <p:nvPr/>
          </p:nvSpPr>
          <p:spPr>
            <a:xfrm rot="2703035">
              <a:off x="2926904" y="61629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FE9D4135-6FD6-4FC4-9080-8EA245F241FE}"/>
                </a:ext>
              </a:extLst>
            </p:cNvPr>
            <p:cNvSpPr/>
            <p:nvPr/>
          </p:nvSpPr>
          <p:spPr>
            <a:xfrm rot="2703035">
              <a:off x="3335131" y="65718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BF202354-9E60-4E20-B749-562E7719D31E}"/>
                </a:ext>
              </a:extLst>
            </p:cNvPr>
            <p:cNvSpPr/>
            <p:nvPr/>
          </p:nvSpPr>
          <p:spPr>
            <a:xfrm rot="2703035">
              <a:off x="2109544" y="61623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90461E94-5F13-4DE8-8EA6-231A68D84CA4}"/>
                </a:ext>
              </a:extLst>
            </p:cNvPr>
            <p:cNvSpPr/>
            <p:nvPr/>
          </p:nvSpPr>
          <p:spPr>
            <a:xfrm rot="2703035">
              <a:off x="2517771" y="65713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E407B6B5-2710-4C70-A300-37D0C324D0BA}"/>
                </a:ext>
              </a:extLst>
            </p:cNvPr>
            <p:cNvSpPr/>
            <p:nvPr/>
          </p:nvSpPr>
          <p:spPr>
            <a:xfrm rot="2703035">
              <a:off x="1700412" y="65707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FB1BAD04-A824-4733-9869-313810053889}"/>
                </a:ext>
              </a:extLst>
            </p:cNvPr>
            <p:cNvSpPr/>
            <p:nvPr/>
          </p:nvSpPr>
          <p:spPr>
            <a:xfrm rot="2703035">
              <a:off x="9876724" y="4124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8DF54EC7-C8B9-4893-B604-C2FE72BFCC8E}"/>
                </a:ext>
              </a:extLst>
            </p:cNvPr>
            <p:cNvSpPr/>
            <p:nvPr/>
          </p:nvSpPr>
          <p:spPr>
            <a:xfrm rot="2703035">
              <a:off x="10284951" y="4533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별: 꼭짓점 5개 175">
              <a:extLst>
                <a:ext uri="{FF2B5EF4-FFF2-40B4-BE49-F238E27FC236}">
                  <a16:creationId xmlns:a16="http://schemas.microsoft.com/office/drawing/2014/main" id="{ADC47C09-6BF9-48B8-85F6-75C01EE6B020}"/>
                </a:ext>
              </a:extLst>
            </p:cNvPr>
            <p:cNvSpPr/>
            <p:nvPr/>
          </p:nvSpPr>
          <p:spPr>
            <a:xfrm rot="2703035">
              <a:off x="9467591" y="4532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별: 꼭짓점 5개 176">
              <a:extLst>
                <a:ext uri="{FF2B5EF4-FFF2-40B4-BE49-F238E27FC236}">
                  <a16:creationId xmlns:a16="http://schemas.microsoft.com/office/drawing/2014/main" id="{0675BA30-B795-443A-BE9F-A5C83A50726A}"/>
                </a:ext>
              </a:extLst>
            </p:cNvPr>
            <p:cNvSpPr/>
            <p:nvPr/>
          </p:nvSpPr>
          <p:spPr>
            <a:xfrm rot="2703035">
              <a:off x="9875818" y="4941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별: 꼭짓점 5개 177">
              <a:extLst>
                <a:ext uri="{FF2B5EF4-FFF2-40B4-BE49-F238E27FC236}">
                  <a16:creationId xmlns:a16="http://schemas.microsoft.com/office/drawing/2014/main" id="{14CA508D-82C7-40A3-AD95-C8009E779698}"/>
                </a:ext>
              </a:extLst>
            </p:cNvPr>
            <p:cNvSpPr/>
            <p:nvPr/>
          </p:nvSpPr>
          <p:spPr>
            <a:xfrm rot="2703035">
              <a:off x="9058459" y="4940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CA8F47C0-CDFB-415C-9589-FB163F731B4C}"/>
                </a:ext>
              </a:extLst>
            </p:cNvPr>
            <p:cNvSpPr/>
            <p:nvPr/>
          </p:nvSpPr>
          <p:spPr>
            <a:xfrm rot="2703035">
              <a:off x="9466686" y="5349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별: 꼭짓점 5개 179">
              <a:extLst>
                <a:ext uri="{FF2B5EF4-FFF2-40B4-BE49-F238E27FC236}">
                  <a16:creationId xmlns:a16="http://schemas.microsoft.com/office/drawing/2014/main" id="{D2312660-9FDB-424E-9F21-36B8298076FA}"/>
                </a:ext>
              </a:extLst>
            </p:cNvPr>
            <p:cNvSpPr/>
            <p:nvPr/>
          </p:nvSpPr>
          <p:spPr>
            <a:xfrm rot="2703035">
              <a:off x="8649326" y="53493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별: 꼭짓점 5개 180">
              <a:extLst>
                <a:ext uri="{FF2B5EF4-FFF2-40B4-BE49-F238E27FC236}">
                  <a16:creationId xmlns:a16="http://schemas.microsoft.com/office/drawing/2014/main" id="{569B5D0E-2F85-47C2-B7B1-4CAC9D4B1DFD}"/>
                </a:ext>
              </a:extLst>
            </p:cNvPr>
            <p:cNvSpPr/>
            <p:nvPr/>
          </p:nvSpPr>
          <p:spPr>
            <a:xfrm rot="2703035">
              <a:off x="9057553" y="5758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별: 꼭짓점 5개 181">
              <a:extLst>
                <a:ext uri="{FF2B5EF4-FFF2-40B4-BE49-F238E27FC236}">
                  <a16:creationId xmlns:a16="http://schemas.microsoft.com/office/drawing/2014/main" id="{A74BAEF8-524F-431A-A367-7ECC2214E31A}"/>
                </a:ext>
              </a:extLst>
            </p:cNvPr>
            <p:cNvSpPr/>
            <p:nvPr/>
          </p:nvSpPr>
          <p:spPr>
            <a:xfrm rot="2703035">
              <a:off x="8240194" y="57577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별: 꼭짓점 5개 182">
              <a:extLst>
                <a:ext uri="{FF2B5EF4-FFF2-40B4-BE49-F238E27FC236}">
                  <a16:creationId xmlns:a16="http://schemas.microsoft.com/office/drawing/2014/main" id="{FE0E9B1B-F450-4254-A7BB-DEE71624B64E}"/>
                </a:ext>
              </a:extLst>
            </p:cNvPr>
            <p:cNvSpPr/>
            <p:nvPr/>
          </p:nvSpPr>
          <p:spPr>
            <a:xfrm rot="2703035">
              <a:off x="8648421" y="6166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별: 꼭짓점 5개 183">
              <a:extLst>
                <a:ext uri="{FF2B5EF4-FFF2-40B4-BE49-F238E27FC236}">
                  <a16:creationId xmlns:a16="http://schemas.microsoft.com/office/drawing/2014/main" id="{81E0E85A-782F-42E6-98E2-46EB1C547579}"/>
                </a:ext>
              </a:extLst>
            </p:cNvPr>
            <p:cNvSpPr/>
            <p:nvPr/>
          </p:nvSpPr>
          <p:spPr>
            <a:xfrm rot="2703035">
              <a:off x="7831062" y="6166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4F036AFF-2585-4CF4-AB58-AFC48718844D}"/>
                </a:ext>
              </a:extLst>
            </p:cNvPr>
            <p:cNvSpPr/>
            <p:nvPr/>
          </p:nvSpPr>
          <p:spPr>
            <a:xfrm rot="2703035">
              <a:off x="8239289" y="65750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별: 꼭짓점 5개 185">
              <a:extLst>
                <a:ext uri="{FF2B5EF4-FFF2-40B4-BE49-F238E27FC236}">
                  <a16:creationId xmlns:a16="http://schemas.microsoft.com/office/drawing/2014/main" id="{E4CC657B-F349-4469-84BF-7880F09AF8DC}"/>
                </a:ext>
              </a:extLst>
            </p:cNvPr>
            <p:cNvSpPr/>
            <p:nvPr/>
          </p:nvSpPr>
          <p:spPr>
            <a:xfrm rot="2703035">
              <a:off x="7421930" y="6574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별: 꼭짓점 5개 186">
              <a:extLst>
                <a:ext uri="{FF2B5EF4-FFF2-40B4-BE49-F238E27FC236}">
                  <a16:creationId xmlns:a16="http://schemas.microsoft.com/office/drawing/2014/main" id="{B387FA16-0B8A-419D-BD8C-22ABEE416C1D}"/>
                </a:ext>
              </a:extLst>
            </p:cNvPr>
            <p:cNvSpPr/>
            <p:nvPr/>
          </p:nvSpPr>
          <p:spPr>
            <a:xfrm rot="2703035">
              <a:off x="10693178" y="4941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별: 꼭짓점 5개 187">
              <a:extLst>
                <a:ext uri="{FF2B5EF4-FFF2-40B4-BE49-F238E27FC236}">
                  <a16:creationId xmlns:a16="http://schemas.microsoft.com/office/drawing/2014/main" id="{5393A5D7-1D41-4D0E-8250-C05D537DB260}"/>
                </a:ext>
              </a:extLst>
            </p:cNvPr>
            <p:cNvSpPr/>
            <p:nvPr/>
          </p:nvSpPr>
          <p:spPr>
            <a:xfrm rot="2703035">
              <a:off x="11101406" y="5350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72262E12-7109-4B2A-8DC7-645B35E60507}"/>
                </a:ext>
              </a:extLst>
            </p:cNvPr>
            <p:cNvSpPr/>
            <p:nvPr/>
          </p:nvSpPr>
          <p:spPr>
            <a:xfrm rot="2703035">
              <a:off x="11509633" y="5759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별: 꼭짓점 5개 189">
              <a:extLst>
                <a:ext uri="{FF2B5EF4-FFF2-40B4-BE49-F238E27FC236}">
                  <a16:creationId xmlns:a16="http://schemas.microsoft.com/office/drawing/2014/main" id="{84C0A83D-6F6E-4152-B359-D283CB39753E}"/>
                </a:ext>
              </a:extLst>
            </p:cNvPr>
            <p:cNvSpPr/>
            <p:nvPr/>
          </p:nvSpPr>
          <p:spPr>
            <a:xfrm rot="2703035">
              <a:off x="11917860" y="6168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3EC8C15C-660C-4985-ABE2-F4212F25878B}"/>
                </a:ext>
              </a:extLst>
            </p:cNvPr>
            <p:cNvSpPr/>
            <p:nvPr/>
          </p:nvSpPr>
          <p:spPr>
            <a:xfrm rot="2703035">
              <a:off x="10284046" y="5350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별: 꼭짓점 5개 191">
              <a:extLst>
                <a:ext uri="{FF2B5EF4-FFF2-40B4-BE49-F238E27FC236}">
                  <a16:creationId xmlns:a16="http://schemas.microsoft.com/office/drawing/2014/main" id="{3CFC065E-903A-4CC5-BA0A-4B37AA5A29A8}"/>
                </a:ext>
              </a:extLst>
            </p:cNvPr>
            <p:cNvSpPr/>
            <p:nvPr/>
          </p:nvSpPr>
          <p:spPr>
            <a:xfrm rot="2703035">
              <a:off x="10692273" y="5759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4D9BE346-0CCE-4FD9-A298-4646522BD358}"/>
                </a:ext>
              </a:extLst>
            </p:cNvPr>
            <p:cNvSpPr/>
            <p:nvPr/>
          </p:nvSpPr>
          <p:spPr>
            <a:xfrm rot="2703035">
              <a:off x="11100500" y="6168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C4CE58CD-3278-48B0-82B2-3A026F07995F}"/>
                </a:ext>
              </a:extLst>
            </p:cNvPr>
            <p:cNvSpPr/>
            <p:nvPr/>
          </p:nvSpPr>
          <p:spPr>
            <a:xfrm rot="2703035">
              <a:off x="11508728" y="6577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7BE3ECAC-DD5E-4EB0-8350-249EE8B32464}"/>
                </a:ext>
              </a:extLst>
            </p:cNvPr>
            <p:cNvSpPr/>
            <p:nvPr/>
          </p:nvSpPr>
          <p:spPr>
            <a:xfrm rot="2703035">
              <a:off x="9874914" y="5758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D72E79B7-8A4C-40F3-872F-130615B8B1CC}"/>
                </a:ext>
              </a:extLst>
            </p:cNvPr>
            <p:cNvSpPr/>
            <p:nvPr/>
          </p:nvSpPr>
          <p:spPr>
            <a:xfrm rot="2703035">
              <a:off x="10283141" y="6167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별: 꼭짓점 5개 196">
              <a:extLst>
                <a:ext uri="{FF2B5EF4-FFF2-40B4-BE49-F238E27FC236}">
                  <a16:creationId xmlns:a16="http://schemas.microsoft.com/office/drawing/2014/main" id="{60C4D522-311D-4F53-8B32-251842FE8029}"/>
                </a:ext>
              </a:extLst>
            </p:cNvPr>
            <p:cNvSpPr/>
            <p:nvPr/>
          </p:nvSpPr>
          <p:spPr>
            <a:xfrm rot="2703035">
              <a:off x="10691368" y="6576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A21F611E-7DFD-4400-BB88-5E355E0BE374}"/>
                </a:ext>
              </a:extLst>
            </p:cNvPr>
            <p:cNvSpPr/>
            <p:nvPr/>
          </p:nvSpPr>
          <p:spPr>
            <a:xfrm rot="2703035">
              <a:off x="9465781" y="61672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1640418D-7CE6-4A94-B701-E7607BFEEDA0}"/>
                </a:ext>
              </a:extLst>
            </p:cNvPr>
            <p:cNvSpPr/>
            <p:nvPr/>
          </p:nvSpPr>
          <p:spPr>
            <a:xfrm rot="2703035">
              <a:off x="9874008" y="65761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E46840CA-0AC3-4B96-9134-0EBDC54A4E02}"/>
                </a:ext>
              </a:extLst>
            </p:cNvPr>
            <p:cNvSpPr/>
            <p:nvPr/>
          </p:nvSpPr>
          <p:spPr>
            <a:xfrm rot="2703035">
              <a:off x="9056649" y="6575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0782DCE7-A9EE-4F95-B6BD-773E75D472B1}"/>
                </a:ext>
              </a:extLst>
            </p:cNvPr>
            <p:cNvSpPr/>
            <p:nvPr/>
          </p:nvSpPr>
          <p:spPr>
            <a:xfrm rot="2703035">
              <a:off x="7429169" y="356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B493061A-B4B4-41BB-9FFC-A827761C7735}"/>
                </a:ext>
              </a:extLst>
            </p:cNvPr>
            <p:cNvSpPr/>
            <p:nvPr/>
          </p:nvSpPr>
          <p:spPr>
            <a:xfrm rot="2703035">
              <a:off x="6611810" y="35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2E7DC35A-2CD3-490B-A5C6-6858023289E6}"/>
                </a:ext>
              </a:extLst>
            </p:cNvPr>
            <p:cNvSpPr/>
            <p:nvPr/>
          </p:nvSpPr>
          <p:spPr>
            <a:xfrm rot="2703035">
              <a:off x="7020037" y="444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별: 꼭짓점 5개 203">
              <a:extLst>
                <a:ext uri="{FF2B5EF4-FFF2-40B4-BE49-F238E27FC236}">
                  <a16:creationId xmlns:a16="http://schemas.microsoft.com/office/drawing/2014/main" id="{854A3410-4768-42F6-88AA-01996B79C9D5}"/>
                </a:ext>
              </a:extLst>
            </p:cNvPr>
            <p:cNvSpPr/>
            <p:nvPr/>
          </p:nvSpPr>
          <p:spPr>
            <a:xfrm rot="2703035">
              <a:off x="11515968" y="383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4D400FE9-A694-4EFA-908C-B703391A438D}"/>
                </a:ext>
              </a:extLst>
            </p:cNvPr>
            <p:cNvSpPr/>
            <p:nvPr/>
          </p:nvSpPr>
          <p:spPr>
            <a:xfrm rot="2703035">
              <a:off x="11924196" y="4473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별: 꼭짓점 5개 205">
              <a:extLst>
                <a:ext uri="{FF2B5EF4-FFF2-40B4-BE49-F238E27FC236}">
                  <a16:creationId xmlns:a16="http://schemas.microsoft.com/office/drawing/2014/main" id="{DE89A3DD-BF78-480E-AA53-42934997FE79}"/>
                </a:ext>
              </a:extLst>
            </p:cNvPr>
            <p:cNvSpPr/>
            <p:nvPr/>
          </p:nvSpPr>
          <p:spPr>
            <a:xfrm rot="2703035">
              <a:off x="10698608" y="378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18EFC0DD-6681-4390-8FE9-D08E29DBDF08}"/>
                </a:ext>
              </a:extLst>
            </p:cNvPr>
            <p:cNvSpPr/>
            <p:nvPr/>
          </p:nvSpPr>
          <p:spPr>
            <a:xfrm rot="2703035">
              <a:off x="11106836" y="4467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별: 꼭짓점 5개 207">
              <a:extLst>
                <a:ext uri="{FF2B5EF4-FFF2-40B4-BE49-F238E27FC236}">
                  <a16:creationId xmlns:a16="http://schemas.microsoft.com/office/drawing/2014/main" id="{3E95C768-A7C8-4976-BD7E-A1AC0EF5FBB7}"/>
                </a:ext>
              </a:extLst>
            </p:cNvPr>
            <p:cNvSpPr/>
            <p:nvPr/>
          </p:nvSpPr>
          <p:spPr>
            <a:xfrm rot="2703035">
              <a:off x="11515064" y="8557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별: 꼭짓점 5개 208">
              <a:extLst>
                <a:ext uri="{FF2B5EF4-FFF2-40B4-BE49-F238E27FC236}">
                  <a16:creationId xmlns:a16="http://schemas.microsoft.com/office/drawing/2014/main" id="{5CD6EF78-5FC0-4F4F-97B6-3DA85CA15039}"/>
                </a:ext>
              </a:extLst>
            </p:cNvPr>
            <p:cNvSpPr/>
            <p:nvPr/>
          </p:nvSpPr>
          <p:spPr>
            <a:xfrm rot="2703035">
              <a:off x="11923291" y="12646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별: 꼭짓점 5개 209">
              <a:extLst>
                <a:ext uri="{FF2B5EF4-FFF2-40B4-BE49-F238E27FC236}">
                  <a16:creationId xmlns:a16="http://schemas.microsoft.com/office/drawing/2014/main" id="{448C3D9D-E920-4FBA-B0F8-FA369D184436}"/>
                </a:ext>
              </a:extLst>
            </p:cNvPr>
            <p:cNvSpPr/>
            <p:nvPr/>
          </p:nvSpPr>
          <p:spPr>
            <a:xfrm rot="2703035">
              <a:off x="9881248" y="372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별: 꼭짓점 5개 210">
              <a:extLst>
                <a:ext uri="{FF2B5EF4-FFF2-40B4-BE49-F238E27FC236}">
                  <a16:creationId xmlns:a16="http://schemas.microsoft.com/office/drawing/2014/main" id="{63667334-1E71-4EF8-B2B8-A5012D5FCD9D}"/>
                </a:ext>
              </a:extLst>
            </p:cNvPr>
            <p:cNvSpPr/>
            <p:nvPr/>
          </p:nvSpPr>
          <p:spPr>
            <a:xfrm rot="2703035">
              <a:off x="10289475" y="4462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별: 꼭짓점 5개 211">
              <a:extLst>
                <a:ext uri="{FF2B5EF4-FFF2-40B4-BE49-F238E27FC236}">
                  <a16:creationId xmlns:a16="http://schemas.microsoft.com/office/drawing/2014/main" id="{8EEE4E89-8E7F-409F-8E02-0A3022F22E8B}"/>
                </a:ext>
              </a:extLst>
            </p:cNvPr>
            <p:cNvSpPr/>
            <p:nvPr/>
          </p:nvSpPr>
          <p:spPr>
            <a:xfrm rot="2703035">
              <a:off x="10697704" y="8551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별: 꼭짓점 5개 212">
              <a:extLst>
                <a:ext uri="{FF2B5EF4-FFF2-40B4-BE49-F238E27FC236}">
                  <a16:creationId xmlns:a16="http://schemas.microsoft.com/office/drawing/2014/main" id="{699CF3EE-1A20-4051-BC5B-6D16B38D4D88}"/>
                </a:ext>
              </a:extLst>
            </p:cNvPr>
            <p:cNvSpPr/>
            <p:nvPr/>
          </p:nvSpPr>
          <p:spPr>
            <a:xfrm rot="2703035">
              <a:off x="11105931" y="1264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BEFA0ACA-499C-4313-B1C5-ADE7150F67B8}"/>
                </a:ext>
              </a:extLst>
            </p:cNvPr>
            <p:cNvSpPr/>
            <p:nvPr/>
          </p:nvSpPr>
          <p:spPr>
            <a:xfrm rot="2703035">
              <a:off x="11514158" y="1673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84EA1871-00D1-4FBA-BBF5-9542F490E124}"/>
                </a:ext>
              </a:extLst>
            </p:cNvPr>
            <p:cNvSpPr/>
            <p:nvPr/>
          </p:nvSpPr>
          <p:spPr>
            <a:xfrm rot="2703035">
              <a:off x="9063889" y="367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별: 꼭짓점 5개 215">
              <a:extLst>
                <a:ext uri="{FF2B5EF4-FFF2-40B4-BE49-F238E27FC236}">
                  <a16:creationId xmlns:a16="http://schemas.microsoft.com/office/drawing/2014/main" id="{CDADC1C8-18E1-4248-A62C-C017FCD1EE69}"/>
                </a:ext>
              </a:extLst>
            </p:cNvPr>
            <p:cNvSpPr/>
            <p:nvPr/>
          </p:nvSpPr>
          <p:spPr>
            <a:xfrm rot="2703035">
              <a:off x="9472116" y="4457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별: 꼭짓점 5개 216">
              <a:extLst>
                <a:ext uri="{FF2B5EF4-FFF2-40B4-BE49-F238E27FC236}">
                  <a16:creationId xmlns:a16="http://schemas.microsoft.com/office/drawing/2014/main" id="{09915569-62DF-4905-A4C2-990F8224666E}"/>
                </a:ext>
              </a:extLst>
            </p:cNvPr>
            <p:cNvSpPr/>
            <p:nvPr/>
          </p:nvSpPr>
          <p:spPr>
            <a:xfrm rot="2703035">
              <a:off x="9880343" y="8546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별: 꼭짓점 5개 217">
              <a:extLst>
                <a:ext uri="{FF2B5EF4-FFF2-40B4-BE49-F238E27FC236}">
                  <a16:creationId xmlns:a16="http://schemas.microsoft.com/office/drawing/2014/main" id="{CD948EC2-E9D6-4904-A1B2-FB9848D2CF9B}"/>
                </a:ext>
              </a:extLst>
            </p:cNvPr>
            <p:cNvSpPr/>
            <p:nvPr/>
          </p:nvSpPr>
          <p:spPr>
            <a:xfrm rot="2703035">
              <a:off x="10288571" y="1263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별: 꼭짓점 5개 218">
              <a:extLst>
                <a:ext uri="{FF2B5EF4-FFF2-40B4-BE49-F238E27FC236}">
                  <a16:creationId xmlns:a16="http://schemas.microsoft.com/office/drawing/2014/main" id="{7B2DE5B8-3050-49C2-828E-D84540FC9911}"/>
                </a:ext>
              </a:extLst>
            </p:cNvPr>
            <p:cNvSpPr/>
            <p:nvPr/>
          </p:nvSpPr>
          <p:spPr>
            <a:xfrm rot="2703035">
              <a:off x="10696799" y="1672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별: 꼭짓점 5개 219">
              <a:extLst>
                <a:ext uri="{FF2B5EF4-FFF2-40B4-BE49-F238E27FC236}">
                  <a16:creationId xmlns:a16="http://schemas.microsoft.com/office/drawing/2014/main" id="{B8506B4B-CBCE-4FC4-ACFF-A256C336E413}"/>
                </a:ext>
              </a:extLst>
            </p:cNvPr>
            <p:cNvSpPr/>
            <p:nvPr/>
          </p:nvSpPr>
          <p:spPr>
            <a:xfrm rot="2703035">
              <a:off x="11105026" y="20815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별: 꼭짓점 5개 220">
              <a:extLst>
                <a:ext uri="{FF2B5EF4-FFF2-40B4-BE49-F238E27FC236}">
                  <a16:creationId xmlns:a16="http://schemas.microsoft.com/office/drawing/2014/main" id="{6D30CB99-594A-4892-876B-8B3513ABDBBB}"/>
                </a:ext>
              </a:extLst>
            </p:cNvPr>
            <p:cNvSpPr/>
            <p:nvPr/>
          </p:nvSpPr>
          <p:spPr>
            <a:xfrm rot="2703035">
              <a:off x="8246529" y="362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별: 꼭짓점 5개 221">
              <a:extLst>
                <a:ext uri="{FF2B5EF4-FFF2-40B4-BE49-F238E27FC236}">
                  <a16:creationId xmlns:a16="http://schemas.microsoft.com/office/drawing/2014/main" id="{0431D58D-6E98-4EEA-B171-FD255511B806}"/>
                </a:ext>
              </a:extLst>
            </p:cNvPr>
            <p:cNvSpPr/>
            <p:nvPr/>
          </p:nvSpPr>
          <p:spPr>
            <a:xfrm rot="2703035">
              <a:off x="8654756" y="4451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별: 꼭짓점 5개 222">
              <a:extLst>
                <a:ext uri="{FF2B5EF4-FFF2-40B4-BE49-F238E27FC236}">
                  <a16:creationId xmlns:a16="http://schemas.microsoft.com/office/drawing/2014/main" id="{6E8B07AA-0ED8-44AF-97EE-9DD636FEDB13}"/>
                </a:ext>
              </a:extLst>
            </p:cNvPr>
            <p:cNvSpPr/>
            <p:nvPr/>
          </p:nvSpPr>
          <p:spPr>
            <a:xfrm rot="2703035">
              <a:off x="9062983" y="8541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별: 꼭짓점 5개 223">
              <a:extLst>
                <a:ext uri="{FF2B5EF4-FFF2-40B4-BE49-F238E27FC236}">
                  <a16:creationId xmlns:a16="http://schemas.microsoft.com/office/drawing/2014/main" id="{472F17EE-C29E-4826-82E1-FAB5227EB370}"/>
                </a:ext>
              </a:extLst>
            </p:cNvPr>
            <p:cNvSpPr/>
            <p:nvPr/>
          </p:nvSpPr>
          <p:spPr>
            <a:xfrm rot="2703035">
              <a:off x="9471211" y="12630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별: 꼭짓점 5개 224">
              <a:extLst>
                <a:ext uri="{FF2B5EF4-FFF2-40B4-BE49-F238E27FC236}">
                  <a16:creationId xmlns:a16="http://schemas.microsoft.com/office/drawing/2014/main" id="{FB5B8817-FD7C-4D7D-9525-6D6E73A7EB23}"/>
                </a:ext>
              </a:extLst>
            </p:cNvPr>
            <p:cNvSpPr/>
            <p:nvPr/>
          </p:nvSpPr>
          <p:spPr>
            <a:xfrm rot="2703035">
              <a:off x="9879439" y="1672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별: 꼭짓점 5개 225">
              <a:extLst>
                <a:ext uri="{FF2B5EF4-FFF2-40B4-BE49-F238E27FC236}">
                  <a16:creationId xmlns:a16="http://schemas.microsoft.com/office/drawing/2014/main" id="{C69C5D63-FA1D-40C1-B26D-50E015ABD4B9}"/>
                </a:ext>
              </a:extLst>
            </p:cNvPr>
            <p:cNvSpPr/>
            <p:nvPr/>
          </p:nvSpPr>
          <p:spPr>
            <a:xfrm rot="2703035">
              <a:off x="10287666" y="2080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별: 꼭짓점 5개 226">
              <a:extLst>
                <a:ext uri="{FF2B5EF4-FFF2-40B4-BE49-F238E27FC236}">
                  <a16:creationId xmlns:a16="http://schemas.microsoft.com/office/drawing/2014/main" id="{4662FDDB-CE60-4391-B782-A0CD701C9AFD}"/>
                </a:ext>
              </a:extLst>
            </p:cNvPr>
            <p:cNvSpPr/>
            <p:nvPr/>
          </p:nvSpPr>
          <p:spPr>
            <a:xfrm rot="2703035">
              <a:off x="10695893" y="24899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별: 꼭짓점 5개 227">
              <a:extLst>
                <a:ext uri="{FF2B5EF4-FFF2-40B4-BE49-F238E27FC236}">
                  <a16:creationId xmlns:a16="http://schemas.microsoft.com/office/drawing/2014/main" id="{0B9EB026-1A87-44F5-A43D-BF44CCD549B4}"/>
                </a:ext>
              </a:extLst>
            </p:cNvPr>
            <p:cNvSpPr/>
            <p:nvPr/>
          </p:nvSpPr>
          <p:spPr>
            <a:xfrm rot="2703035">
              <a:off x="7837397" y="4446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별: 꼭짓점 5개 228">
              <a:extLst>
                <a:ext uri="{FF2B5EF4-FFF2-40B4-BE49-F238E27FC236}">
                  <a16:creationId xmlns:a16="http://schemas.microsoft.com/office/drawing/2014/main" id="{7A627EC6-6514-4886-8750-0279B1ACD4D3}"/>
                </a:ext>
              </a:extLst>
            </p:cNvPr>
            <p:cNvSpPr/>
            <p:nvPr/>
          </p:nvSpPr>
          <p:spPr>
            <a:xfrm rot="2703035">
              <a:off x="8245624" y="8535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별: 꼭짓점 5개 229">
              <a:extLst>
                <a:ext uri="{FF2B5EF4-FFF2-40B4-BE49-F238E27FC236}">
                  <a16:creationId xmlns:a16="http://schemas.microsoft.com/office/drawing/2014/main" id="{31797E5A-9FF8-45AD-9F8D-0CBB7DB5D658}"/>
                </a:ext>
              </a:extLst>
            </p:cNvPr>
            <p:cNvSpPr/>
            <p:nvPr/>
          </p:nvSpPr>
          <p:spPr>
            <a:xfrm rot="2703035">
              <a:off x="8653851" y="12625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별: 꼭짓점 5개 230">
              <a:extLst>
                <a:ext uri="{FF2B5EF4-FFF2-40B4-BE49-F238E27FC236}">
                  <a16:creationId xmlns:a16="http://schemas.microsoft.com/office/drawing/2014/main" id="{421C2E66-7C27-4C9A-98F5-9B310E48ABF0}"/>
                </a:ext>
              </a:extLst>
            </p:cNvPr>
            <p:cNvSpPr/>
            <p:nvPr/>
          </p:nvSpPr>
          <p:spPr>
            <a:xfrm rot="2703035">
              <a:off x="9062079" y="16714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AED6B5ED-B413-41DE-997B-DD8AD4ECE92E}"/>
                </a:ext>
              </a:extLst>
            </p:cNvPr>
            <p:cNvSpPr/>
            <p:nvPr/>
          </p:nvSpPr>
          <p:spPr>
            <a:xfrm rot="2703035">
              <a:off x="9470307" y="20804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별: 꼭짓점 5개 232">
              <a:extLst>
                <a:ext uri="{FF2B5EF4-FFF2-40B4-BE49-F238E27FC236}">
                  <a16:creationId xmlns:a16="http://schemas.microsoft.com/office/drawing/2014/main" id="{19DBC44F-75D5-427D-96AD-542C609FBFD7}"/>
                </a:ext>
              </a:extLst>
            </p:cNvPr>
            <p:cNvSpPr/>
            <p:nvPr/>
          </p:nvSpPr>
          <p:spPr>
            <a:xfrm rot="2703035">
              <a:off x="9878534" y="2489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E989DFBE-8E65-42AF-AAF7-E65C3BB0407A}"/>
                </a:ext>
              </a:extLst>
            </p:cNvPr>
            <p:cNvSpPr/>
            <p:nvPr/>
          </p:nvSpPr>
          <p:spPr>
            <a:xfrm rot="2703035">
              <a:off x="10286761" y="2898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FDBD91A9-51F8-4FD0-8A37-880F3795D3C8}"/>
                </a:ext>
              </a:extLst>
            </p:cNvPr>
            <p:cNvSpPr/>
            <p:nvPr/>
          </p:nvSpPr>
          <p:spPr>
            <a:xfrm rot="2703035">
              <a:off x="7428264" y="853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FD688BAF-9ED5-4FC6-9802-3091BC678ABC}"/>
                </a:ext>
              </a:extLst>
            </p:cNvPr>
            <p:cNvSpPr/>
            <p:nvPr/>
          </p:nvSpPr>
          <p:spPr>
            <a:xfrm rot="2703035">
              <a:off x="7836492" y="12619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E2DAB6E8-8B9C-4CC9-8E3E-90EF54E938FB}"/>
                </a:ext>
              </a:extLst>
            </p:cNvPr>
            <p:cNvSpPr/>
            <p:nvPr/>
          </p:nvSpPr>
          <p:spPr>
            <a:xfrm rot="2703035">
              <a:off x="8244719" y="16709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별: 꼭짓점 5개 237">
              <a:extLst>
                <a:ext uri="{FF2B5EF4-FFF2-40B4-BE49-F238E27FC236}">
                  <a16:creationId xmlns:a16="http://schemas.microsoft.com/office/drawing/2014/main" id="{D152A802-E682-4743-BE13-9F3EA82FCA3A}"/>
                </a:ext>
              </a:extLst>
            </p:cNvPr>
            <p:cNvSpPr/>
            <p:nvPr/>
          </p:nvSpPr>
          <p:spPr>
            <a:xfrm rot="2703035">
              <a:off x="8652946" y="207988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별: 꼭짓점 5개 238">
              <a:extLst>
                <a:ext uri="{FF2B5EF4-FFF2-40B4-BE49-F238E27FC236}">
                  <a16:creationId xmlns:a16="http://schemas.microsoft.com/office/drawing/2014/main" id="{0DEE6461-3E61-48E3-AB79-AD7523DA92BD}"/>
                </a:ext>
              </a:extLst>
            </p:cNvPr>
            <p:cNvSpPr/>
            <p:nvPr/>
          </p:nvSpPr>
          <p:spPr>
            <a:xfrm rot="2703035">
              <a:off x="9061174" y="24888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별: 꼭짓점 5개 239">
              <a:extLst>
                <a:ext uri="{FF2B5EF4-FFF2-40B4-BE49-F238E27FC236}">
                  <a16:creationId xmlns:a16="http://schemas.microsoft.com/office/drawing/2014/main" id="{4F93AD77-1FB5-4817-B926-BCC14CE268B6}"/>
                </a:ext>
              </a:extLst>
            </p:cNvPr>
            <p:cNvSpPr/>
            <p:nvPr/>
          </p:nvSpPr>
          <p:spPr>
            <a:xfrm rot="2703035">
              <a:off x="9469402" y="28977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별: 꼭짓점 5개 240">
              <a:extLst>
                <a:ext uri="{FF2B5EF4-FFF2-40B4-BE49-F238E27FC236}">
                  <a16:creationId xmlns:a16="http://schemas.microsoft.com/office/drawing/2014/main" id="{49114194-6D41-442F-A3FB-DF248ABE5D7C}"/>
                </a:ext>
              </a:extLst>
            </p:cNvPr>
            <p:cNvSpPr/>
            <p:nvPr/>
          </p:nvSpPr>
          <p:spPr>
            <a:xfrm rot="2703035">
              <a:off x="9877629" y="33067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별: 꼭짓점 5개 241">
              <a:extLst>
                <a:ext uri="{FF2B5EF4-FFF2-40B4-BE49-F238E27FC236}">
                  <a16:creationId xmlns:a16="http://schemas.microsoft.com/office/drawing/2014/main" id="{7F8A52CB-A3B4-47B0-AD09-91183AFCB862}"/>
                </a:ext>
              </a:extLst>
            </p:cNvPr>
            <p:cNvSpPr/>
            <p:nvPr/>
          </p:nvSpPr>
          <p:spPr>
            <a:xfrm rot="2703035">
              <a:off x="11922386" y="2082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별: 꼭짓점 5개 242">
              <a:extLst>
                <a:ext uri="{FF2B5EF4-FFF2-40B4-BE49-F238E27FC236}">
                  <a16:creationId xmlns:a16="http://schemas.microsoft.com/office/drawing/2014/main" id="{2279F0CE-5CEE-4B5A-81A4-F06E6AD38221}"/>
                </a:ext>
              </a:extLst>
            </p:cNvPr>
            <p:cNvSpPr/>
            <p:nvPr/>
          </p:nvSpPr>
          <p:spPr>
            <a:xfrm rot="2703035">
              <a:off x="11513253" y="24904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별: 꼭짓점 5개 243">
              <a:extLst>
                <a:ext uri="{FF2B5EF4-FFF2-40B4-BE49-F238E27FC236}">
                  <a16:creationId xmlns:a16="http://schemas.microsoft.com/office/drawing/2014/main" id="{9C13D824-18F3-42F2-A12E-3094DD9C7D5A}"/>
                </a:ext>
              </a:extLst>
            </p:cNvPr>
            <p:cNvSpPr/>
            <p:nvPr/>
          </p:nvSpPr>
          <p:spPr>
            <a:xfrm rot="2703035">
              <a:off x="11921481" y="2899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별: 꼭짓점 5개 244">
              <a:extLst>
                <a:ext uri="{FF2B5EF4-FFF2-40B4-BE49-F238E27FC236}">
                  <a16:creationId xmlns:a16="http://schemas.microsoft.com/office/drawing/2014/main" id="{B3DF953F-6AA6-4698-BD40-976A273FA459}"/>
                </a:ext>
              </a:extLst>
            </p:cNvPr>
            <p:cNvSpPr/>
            <p:nvPr/>
          </p:nvSpPr>
          <p:spPr>
            <a:xfrm rot="2703035">
              <a:off x="11104121" y="28988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별: 꼭짓점 5개 245">
              <a:extLst>
                <a:ext uri="{FF2B5EF4-FFF2-40B4-BE49-F238E27FC236}">
                  <a16:creationId xmlns:a16="http://schemas.microsoft.com/office/drawing/2014/main" id="{867DFF02-1C80-4CA4-9B00-6E788B338997}"/>
                </a:ext>
              </a:extLst>
            </p:cNvPr>
            <p:cNvSpPr/>
            <p:nvPr/>
          </p:nvSpPr>
          <p:spPr>
            <a:xfrm rot="2703035">
              <a:off x="11512348" y="3307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별: 꼭짓점 5개 246">
              <a:extLst>
                <a:ext uri="{FF2B5EF4-FFF2-40B4-BE49-F238E27FC236}">
                  <a16:creationId xmlns:a16="http://schemas.microsoft.com/office/drawing/2014/main" id="{D69EAEB7-3576-452D-8C7C-0BA6C6845ADE}"/>
                </a:ext>
              </a:extLst>
            </p:cNvPr>
            <p:cNvSpPr/>
            <p:nvPr/>
          </p:nvSpPr>
          <p:spPr>
            <a:xfrm rot="2703035">
              <a:off x="10694989" y="33072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별: 꼭짓점 5개 247">
              <a:extLst>
                <a:ext uri="{FF2B5EF4-FFF2-40B4-BE49-F238E27FC236}">
                  <a16:creationId xmlns:a16="http://schemas.microsoft.com/office/drawing/2014/main" id="{DB033F9B-E8FE-4917-A14A-EE3D4F52D935}"/>
                </a:ext>
              </a:extLst>
            </p:cNvPr>
            <p:cNvSpPr/>
            <p:nvPr/>
          </p:nvSpPr>
          <p:spPr>
            <a:xfrm rot="2703035">
              <a:off x="11103216" y="37162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별: 꼭짓점 5개 248">
              <a:extLst>
                <a:ext uri="{FF2B5EF4-FFF2-40B4-BE49-F238E27FC236}">
                  <a16:creationId xmlns:a16="http://schemas.microsoft.com/office/drawing/2014/main" id="{B9D3F2B4-6C1E-4EE1-AE1D-6280A495E894}"/>
                </a:ext>
              </a:extLst>
            </p:cNvPr>
            <p:cNvSpPr/>
            <p:nvPr/>
          </p:nvSpPr>
          <p:spPr>
            <a:xfrm rot="2703035">
              <a:off x="10285857" y="37156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별: 꼭짓점 5개 249">
              <a:extLst>
                <a:ext uri="{FF2B5EF4-FFF2-40B4-BE49-F238E27FC236}">
                  <a16:creationId xmlns:a16="http://schemas.microsoft.com/office/drawing/2014/main" id="{9A7AC367-529E-4ACD-AABC-4D32CAEF4301}"/>
                </a:ext>
              </a:extLst>
            </p:cNvPr>
            <p:cNvSpPr/>
            <p:nvPr/>
          </p:nvSpPr>
          <p:spPr>
            <a:xfrm rot="2703035">
              <a:off x="10694084" y="41246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별: 꼭짓점 5개 250">
              <a:extLst>
                <a:ext uri="{FF2B5EF4-FFF2-40B4-BE49-F238E27FC236}">
                  <a16:creationId xmlns:a16="http://schemas.microsoft.com/office/drawing/2014/main" id="{7E236807-35E5-4C50-B2AE-E727253E99E0}"/>
                </a:ext>
              </a:extLst>
            </p:cNvPr>
            <p:cNvSpPr/>
            <p:nvPr/>
          </p:nvSpPr>
          <p:spPr>
            <a:xfrm rot="2703035">
              <a:off x="11920575" y="3716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별: 꼭짓점 5개 251">
              <a:extLst>
                <a:ext uri="{FF2B5EF4-FFF2-40B4-BE49-F238E27FC236}">
                  <a16:creationId xmlns:a16="http://schemas.microsoft.com/office/drawing/2014/main" id="{EF98BD1D-71FD-4582-A48D-489BB0B7C4A8}"/>
                </a:ext>
              </a:extLst>
            </p:cNvPr>
            <p:cNvSpPr/>
            <p:nvPr/>
          </p:nvSpPr>
          <p:spPr>
            <a:xfrm rot="2703035">
              <a:off x="11511443" y="41251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별: 꼭짓점 5개 252">
              <a:extLst>
                <a:ext uri="{FF2B5EF4-FFF2-40B4-BE49-F238E27FC236}">
                  <a16:creationId xmlns:a16="http://schemas.microsoft.com/office/drawing/2014/main" id="{F8D37E54-9170-45C7-B579-83E53B8F599E}"/>
                </a:ext>
              </a:extLst>
            </p:cNvPr>
            <p:cNvSpPr/>
            <p:nvPr/>
          </p:nvSpPr>
          <p:spPr>
            <a:xfrm rot="2703035">
              <a:off x="11919671" y="4534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별: 꼭짓점 5개 253">
              <a:extLst>
                <a:ext uri="{FF2B5EF4-FFF2-40B4-BE49-F238E27FC236}">
                  <a16:creationId xmlns:a16="http://schemas.microsoft.com/office/drawing/2014/main" id="{F5856268-479A-4DF1-BD6D-725BD0F7A66B}"/>
                </a:ext>
              </a:extLst>
            </p:cNvPr>
            <p:cNvSpPr/>
            <p:nvPr/>
          </p:nvSpPr>
          <p:spPr>
            <a:xfrm rot="2703035">
              <a:off x="11102311" y="45335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별: 꼭짓점 5개 254">
              <a:extLst>
                <a:ext uri="{FF2B5EF4-FFF2-40B4-BE49-F238E27FC236}">
                  <a16:creationId xmlns:a16="http://schemas.microsoft.com/office/drawing/2014/main" id="{568FED4E-C3DA-40E4-B5C6-E3163B7F3A7D}"/>
                </a:ext>
              </a:extLst>
            </p:cNvPr>
            <p:cNvSpPr/>
            <p:nvPr/>
          </p:nvSpPr>
          <p:spPr>
            <a:xfrm rot="2703035">
              <a:off x="11510539" y="4942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별: 꼭짓점 5개 255">
              <a:extLst>
                <a:ext uri="{FF2B5EF4-FFF2-40B4-BE49-F238E27FC236}">
                  <a16:creationId xmlns:a16="http://schemas.microsoft.com/office/drawing/2014/main" id="{02E5B2F3-77DA-4C4E-A257-BA676E402182}"/>
                </a:ext>
              </a:extLst>
            </p:cNvPr>
            <p:cNvSpPr/>
            <p:nvPr/>
          </p:nvSpPr>
          <p:spPr>
            <a:xfrm rot="2703035">
              <a:off x="11918766" y="5351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별: 꼭짓점 5개 256">
              <a:extLst>
                <a:ext uri="{FF2B5EF4-FFF2-40B4-BE49-F238E27FC236}">
                  <a16:creationId xmlns:a16="http://schemas.microsoft.com/office/drawing/2014/main" id="{E1EFA5FB-656A-4A25-92D4-BB8D44113874}"/>
                </a:ext>
              </a:extLst>
            </p:cNvPr>
            <p:cNvSpPr/>
            <p:nvPr/>
          </p:nvSpPr>
          <p:spPr>
            <a:xfrm rot="2703035">
              <a:off x="72931" y="6558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9604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04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7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59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47960"/>
            <a:ext cx="16256000" cy="2900045"/>
          </a:xfrm>
          <a:prstGeom prst="rect">
            <a:avLst/>
          </a:prstGeom>
        </p:spPr>
        <p:txBody>
          <a:bodyPr lIns="0" tIns="0" rIns="0" bIns="0"/>
          <a:lstStyle>
            <a:lvl1pPr>
              <a:defRPr sz="9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16212" y="3520603"/>
            <a:ext cx="14128750" cy="3883025"/>
          </a:xfrm>
          <a:prstGeom prst="rect">
            <a:avLst/>
          </a:prstGeom>
        </p:spPr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2582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2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476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597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471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29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2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75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09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7517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3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0235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5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987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AB5F-78EB-45CA-9E26-D1BAA0AA6EEC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355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90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0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47960"/>
            <a:ext cx="16256000" cy="2900045"/>
          </a:xfrm>
          <a:prstGeom prst="rect">
            <a:avLst/>
          </a:prstGeom>
        </p:spPr>
        <p:txBody>
          <a:bodyPr lIns="0" tIns="0" rIns="0" bIns="0"/>
          <a:lstStyle>
            <a:lvl1pPr>
              <a:defRPr sz="9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78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747960"/>
            <a:ext cx="16256000" cy="2900045"/>
          </a:xfrm>
          <a:prstGeom prst="rect">
            <a:avLst/>
          </a:prstGeom>
        </p:spPr>
        <p:txBody>
          <a:bodyPr lIns="0" tIns="0" rIns="0" bIns="0"/>
          <a:lstStyle>
            <a:lvl1pPr>
              <a:defRPr sz="9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393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294" y="509264"/>
            <a:ext cx="17359796" cy="10863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4684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37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AEABF31-DCE8-4878-A465-D5529A344B89}"/>
              </a:ext>
            </a:extLst>
          </p:cNvPr>
          <p:cNvGrpSpPr/>
          <p:nvPr userDrawn="1"/>
        </p:nvGrpSpPr>
        <p:grpSpPr>
          <a:xfrm>
            <a:off x="99896" y="46253"/>
            <a:ext cx="18160469" cy="10193688"/>
            <a:chOff x="66597" y="30835"/>
            <a:chExt cx="12106979" cy="6795792"/>
          </a:xfrm>
        </p:grpSpPr>
        <p:sp>
          <p:nvSpPr>
            <p:cNvPr id="3" name="별: 꼭짓점 5개 2">
              <a:extLst>
                <a:ext uri="{FF2B5EF4-FFF2-40B4-BE49-F238E27FC236}">
                  <a16:creationId xmlns:a16="http://schemas.microsoft.com/office/drawing/2014/main" id="{41EBAA55-1017-4ECA-AF8E-F3CFFA835CC4}"/>
                </a:ext>
              </a:extLst>
            </p:cNvPr>
            <p:cNvSpPr/>
            <p:nvPr/>
          </p:nvSpPr>
          <p:spPr>
            <a:xfrm rot="2703035">
              <a:off x="5794450" y="34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별: 꼭짓점 5개 3">
              <a:extLst>
                <a:ext uri="{FF2B5EF4-FFF2-40B4-BE49-F238E27FC236}">
                  <a16:creationId xmlns:a16="http://schemas.microsoft.com/office/drawing/2014/main" id="{5DDE7996-D61F-459A-BFBF-EDBC912B6788}"/>
                </a:ext>
              </a:extLst>
            </p:cNvPr>
            <p:cNvSpPr/>
            <p:nvPr/>
          </p:nvSpPr>
          <p:spPr>
            <a:xfrm rot="2703035">
              <a:off x="6202677" y="443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별: 꼭짓점 5개 4">
              <a:extLst>
                <a:ext uri="{FF2B5EF4-FFF2-40B4-BE49-F238E27FC236}">
                  <a16:creationId xmlns:a16="http://schemas.microsoft.com/office/drawing/2014/main" id="{B1A9515E-60F0-4ECE-95BF-D08FBDD6074F}"/>
                </a:ext>
              </a:extLst>
            </p:cNvPr>
            <p:cNvSpPr/>
            <p:nvPr/>
          </p:nvSpPr>
          <p:spPr>
            <a:xfrm rot="2703035">
              <a:off x="6610904" y="8525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별: 꼭짓점 5개 5">
              <a:extLst>
                <a:ext uri="{FF2B5EF4-FFF2-40B4-BE49-F238E27FC236}">
                  <a16:creationId xmlns:a16="http://schemas.microsoft.com/office/drawing/2014/main" id="{D8DCFF58-D2E4-450B-98B7-26F44B4B182A}"/>
                </a:ext>
              </a:extLst>
            </p:cNvPr>
            <p:cNvSpPr/>
            <p:nvPr/>
          </p:nvSpPr>
          <p:spPr>
            <a:xfrm rot="2703035">
              <a:off x="4977089" y="3406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별: 꼭짓점 5개 6">
              <a:extLst>
                <a:ext uri="{FF2B5EF4-FFF2-40B4-BE49-F238E27FC236}">
                  <a16:creationId xmlns:a16="http://schemas.microsoft.com/office/drawing/2014/main" id="{D04642A8-97A8-4C80-B622-71F1C07592F6}"/>
                </a:ext>
              </a:extLst>
            </p:cNvPr>
            <p:cNvSpPr/>
            <p:nvPr/>
          </p:nvSpPr>
          <p:spPr>
            <a:xfrm rot="2703035">
              <a:off x="5385317" y="443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별: 꼭짓점 5개 7">
              <a:extLst>
                <a:ext uri="{FF2B5EF4-FFF2-40B4-BE49-F238E27FC236}">
                  <a16:creationId xmlns:a16="http://schemas.microsoft.com/office/drawing/2014/main" id="{A3850BC4-3FF8-4A0E-9D19-4AA15DC0CC81}"/>
                </a:ext>
              </a:extLst>
            </p:cNvPr>
            <p:cNvSpPr/>
            <p:nvPr/>
          </p:nvSpPr>
          <p:spPr>
            <a:xfrm rot="2703035">
              <a:off x="5793544" y="851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별: 꼭짓점 5개 8">
              <a:extLst>
                <a:ext uri="{FF2B5EF4-FFF2-40B4-BE49-F238E27FC236}">
                  <a16:creationId xmlns:a16="http://schemas.microsoft.com/office/drawing/2014/main" id="{0C5F5295-88F7-4F0A-91DC-FC49855CDFE8}"/>
                </a:ext>
              </a:extLst>
            </p:cNvPr>
            <p:cNvSpPr/>
            <p:nvPr/>
          </p:nvSpPr>
          <p:spPr>
            <a:xfrm rot="2703035">
              <a:off x="6201772" y="1260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별: 꼭짓점 5개 9">
              <a:extLst>
                <a:ext uri="{FF2B5EF4-FFF2-40B4-BE49-F238E27FC236}">
                  <a16:creationId xmlns:a16="http://schemas.microsoft.com/office/drawing/2014/main" id="{F5D046EC-B216-4EC7-9D06-5BACEC8ED057}"/>
                </a:ext>
              </a:extLst>
            </p:cNvPr>
            <p:cNvSpPr/>
            <p:nvPr/>
          </p:nvSpPr>
          <p:spPr>
            <a:xfrm rot="2703035">
              <a:off x="4159730" y="33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별: 꼭짓점 5개 10">
              <a:extLst>
                <a:ext uri="{FF2B5EF4-FFF2-40B4-BE49-F238E27FC236}">
                  <a16:creationId xmlns:a16="http://schemas.microsoft.com/office/drawing/2014/main" id="{09744560-A3F2-4098-8084-EDEFF951C80C}"/>
                </a:ext>
              </a:extLst>
            </p:cNvPr>
            <p:cNvSpPr/>
            <p:nvPr/>
          </p:nvSpPr>
          <p:spPr>
            <a:xfrm rot="2703035">
              <a:off x="4567957" y="442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FA5CB8AB-A236-4AB7-893F-84A2BCF153F6}"/>
                </a:ext>
              </a:extLst>
            </p:cNvPr>
            <p:cNvSpPr/>
            <p:nvPr/>
          </p:nvSpPr>
          <p:spPr>
            <a:xfrm rot="2703035">
              <a:off x="4976185" y="8514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별: 꼭짓점 5개 12">
              <a:extLst>
                <a:ext uri="{FF2B5EF4-FFF2-40B4-BE49-F238E27FC236}">
                  <a16:creationId xmlns:a16="http://schemas.microsoft.com/office/drawing/2014/main" id="{CD065FA1-3E14-4386-AA96-BB331789C343}"/>
                </a:ext>
              </a:extLst>
            </p:cNvPr>
            <p:cNvSpPr/>
            <p:nvPr/>
          </p:nvSpPr>
          <p:spPr>
            <a:xfrm rot="2703035">
              <a:off x="5384412" y="1260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별: 꼭짓점 5개 13">
              <a:extLst>
                <a:ext uri="{FF2B5EF4-FFF2-40B4-BE49-F238E27FC236}">
                  <a16:creationId xmlns:a16="http://schemas.microsoft.com/office/drawing/2014/main" id="{3365162C-BC11-4BE8-A6DF-065426ADD2EA}"/>
                </a:ext>
              </a:extLst>
            </p:cNvPr>
            <p:cNvSpPr/>
            <p:nvPr/>
          </p:nvSpPr>
          <p:spPr>
            <a:xfrm rot="2703035">
              <a:off x="5792639" y="1669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별: 꼭짓점 5개 14">
              <a:extLst>
                <a:ext uri="{FF2B5EF4-FFF2-40B4-BE49-F238E27FC236}">
                  <a16:creationId xmlns:a16="http://schemas.microsoft.com/office/drawing/2014/main" id="{80B53D9E-18EE-453D-89A1-665B7F299973}"/>
                </a:ext>
              </a:extLst>
            </p:cNvPr>
            <p:cNvSpPr/>
            <p:nvPr/>
          </p:nvSpPr>
          <p:spPr>
            <a:xfrm rot="2703035">
              <a:off x="3342370" y="32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별: 꼭짓점 5개 15">
              <a:extLst>
                <a:ext uri="{FF2B5EF4-FFF2-40B4-BE49-F238E27FC236}">
                  <a16:creationId xmlns:a16="http://schemas.microsoft.com/office/drawing/2014/main" id="{EDBCEDA9-4DC1-4537-B390-AD03262F531D}"/>
                </a:ext>
              </a:extLst>
            </p:cNvPr>
            <p:cNvSpPr/>
            <p:nvPr/>
          </p:nvSpPr>
          <p:spPr>
            <a:xfrm rot="2703035">
              <a:off x="3750597" y="441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별: 꼭짓점 5개 16">
              <a:extLst>
                <a:ext uri="{FF2B5EF4-FFF2-40B4-BE49-F238E27FC236}">
                  <a16:creationId xmlns:a16="http://schemas.microsoft.com/office/drawing/2014/main" id="{405681F4-6FE7-472A-8ED6-E7AFD2CD41BB}"/>
                </a:ext>
              </a:extLst>
            </p:cNvPr>
            <p:cNvSpPr/>
            <p:nvPr/>
          </p:nvSpPr>
          <p:spPr>
            <a:xfrm rot="2703035">
              <a:off x="4158825" y="850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별: 꼭짓점 5개 17">
              <a:extLst>
                <a:ext uri="{FF2B5EF4-FFF2-40B4-BE49-F238E27FC236}">
                  <a16:creationId xmlns:a16="http://schemas.microsoft.com/office/drawing/2014/main" id="{63C0808B-C1B6-4FBF-9C1C-A0E43658AA92}"/>
                </a:ext>
              </a:extLst>
            </p:cNvPr>
            <p:cNvSpPr/>
            <p:nvPr/>
          </p:nvSpPr>
          <p:spPr>
            <a:xfrm rot="2703035">
              <a:off x="4567052" y="1259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6A5A0183-8270-4CBB-B642-94B2D4131454}"/>
                </a:ext>
              </a:extLst>
            </p:cNvPr>
            <p:cNvSpPr/>
            <p:nvPr/>
          </p:nvSpPr>
          <p:spPr>
            <a:xfrm rot="2703035">
              <a:off x="4975279" y="1668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389E9B3E-C621-426A-96F2-32D784E577F5}"/>
                </a:ext>
              </a:extLst>
            </p:cNvPr>
            <p:cNvSpPr/>
            <p:nvPr/>
          </p:nvSpPr>
          <p:spPr>
            <a:xfrm rot="2703035">
              <a:off x="5383507" y="2077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별: 꼭짓점 5개 20">
              <a:extLst>
                <a:ext uri="{FF2B5EF4-FFF2-40B4-BE49-F238E27FC236}">
                  <a16:creationId xmlns:a16="http://schemas.microsoft.com/office/drawing/2014/main" id="{A89028BE-0AFF-4E66-803B-415BAF382F16}"/>
                </a:ext>
              </a:extLst>
            </p:cNvPr>
            <p:cNvSpPr/>
            <p:nvPr/>
          </p:nvSpPr>
          <p:spPr>
            <a:xfrm rot="2703035">
              <a:off x="2525011" y="3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별: 꼭짓점 5개 21">
              <a:extLst>
                <a:ext uri="{FF2B5EF4-FFF2-40B4-BE49-F238E27FC236}">
                  <a16:creationId xmlns:a16="http://schemas.microsoft.com/office/drawing/2014/main" id="{8BE05D2A-37F6-47FC-A2BE-69096ADC4A4D}"/>
                </a:ext>
              </a:extLst>
            </p:cNvPr>
            <p:cNvSpPr/>
            <p:nvPr/>
          </p:nvSpPr>
          <p:spPr>
            <a:xfrm rot="2703035">
              <a:off x="2933238" y="44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별: 꼭짓점 5개 22">
              <a:extLst>
                <a:ext uri="{FF2B5EF4-FFF2-40B4-BE49-F238E27FC236}">
                  <a16:creationId xmlns:a16="http://schemas.microsoft.com/office/drawing/2014/main" id="{397F30FD-D031-474D-A643-E742915004F6}"/>
                </a:ext>
              </a:extLst>
            </p:cNvPr>
            <p:cNvSpPr/>
            <p:nvPr/>
          </p:nvSpPr>
          <p:spPr>
            <a:xfrm rot="2703035">
              <a:off x="3341465" y="85034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별: 꼭짓점 5개 23">
              <a:extLst>
                <a:ext uri="{FF2B5EF4-FFF2-40B4-BE49-F238E27FC236}">
                  <a16:creationId xmlns:a16="http://schemas.microsoft.com/office/drawing/2014/main" id="{F8B940C1-2018-4CFD-B972-F2695FE9238F}"/>
                </a:ext>
              </a:extLst>
            </p:cNvPr>
            <p:cNvSpPr/>
            <p:nvPr/>
          </p:nvSpPr>
          <p:spPr>
            <a:xfrm rot="2703035">
              <a:off x="3749693" y="125929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별: 꼭짓점 5개 24">
              <a:extLst>
                <a:ext uri="{FF2B5EF4-FFF2-40B4-BE49-F238E27FC236}">
                  <a16:creationId xmlns:a16="http://schemas.microsoft.com/office/drawing/2014/main" id="{4616B3F1-3945-4DBA-9E24-5B5D3B50EF64}"/>
                </a:ext>
              </a:extLst>
            </p:cNvPr>
            <p:cNvSpPr/>
            <p:nvPr/>
          </p:nvSpPr>
          <p:spPr>
            <a:xfrm rot="2703035">
              <a:off x="4157920" y="166824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51098AA3-1E9E-4D9B-BA1F-5418C88C1932}"/>
                </a:ext>
              </a:extLst>
            </p:cNvPr>
            <p:cNvSpPr/>
            <p:nvPr/>
          </p:nvSpPr>
          <p:spPr>
            <a:xfrm rot="2703035">
              <a:off x="4566147" y="2077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별: 꼭짓점 5개 26">
              <a:extLst>
                <a:ext uri="{FF2B5EF4-FFF2-40B4-BE49-F238E27FC236}">
                  <a16:creationId xmlns:a16="http://schemas.microsoft.com/office/drawing/2014/main" id="{6271F035-A676-4CD8-A32B-77E66CD733B1}"/>
                </a:ext>
              </a:extLst>
            </p:cNvPr>
            <p:cNvSpPr/>
            <p:nvPr/>
          </p:nvSpPr>
          <p:spPr>
            <a:xfrm rot="2703035">
              <a:off x="4974375" y="2486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별: 꼭짓점 5개 27">
              <a:extLst>
                <a:ext uri="{FF2B5EF4-FFF2-40B4-BE49-F238E27FC236}">
                  <a16:creationId xmlns:a16="http://schemas.microsoft.com/office/drawing/2014/main" id="{3712B0B8-E185-43D2-BD3D-8E1294E98A08}"/>
                </a:ext>
              </a:extLst>
            </p:cNvPr>
            <p:cNvSpPr/>
            <p:nvPr/>
          </p:nvSpPr>
          <p:spPr>
            <a:xfrm rot="2703035">
              <a:off x="1707651" y="3191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별: 꼭짓점 5개 28">
              <a:extLst>
                <a:ext uri="{FF2B5EF4-FFF2-40B4-BE49-F238E27FC236}">
                  <a16:creationId xmlns:a16="http://schemas.microsoft.com/office/drawing/2014/main" id="{F8470F59-3737-4C56-9B0B-D41AB92DD840}"/>
                </a:ext>
              </a:extLst>
            </p:cNvPr>
            <p:cNvSpPr/>
            <p:nvPr/>
          </p:nvSpPr>
          <p:spPr>
            <a:xfrm rot="2703035">
              <a:off x="2115878" y="440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별: 꼭짓점 5개 29">
              <a:extLst>
                <a:ext uri="{FF2B5EF4-FFF2-40B4-BE49-F238E27FC236}">
                  <a16:creationId xmlns:a16="http://schemas.microsoft.com/office/drawing/2014/main" id="{76AAFF22-5436-449E-BA87-B2FB2AF3698E}"/>
                </a:ext>
              </a:extLst>
            </p:cNvPr>
            <p:cNvSpPr/>
            <p:nvPr/>
          </p:nvSpPr>
          <p:spPr>
            <a:xfrm rot="2703035">
              <a:off x="2524106" y="84981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별: 꼭짓점 5개 30">
              <a:extLst>
                <a:ext uri="{FF2B5EF4-FFF2-40B4-BE49-F238E27FC236}">
                  <a16:creationId xmlns:a16="http://schemas.microsoft.com/office/drawing/2014/main" id="{A5C6F90F-3529-45EA-B1A7-1902C8D2CFEF}"/>
                </a:ext>
              </a:extLst>
            </p:cNvPr>
            <p:cNvSpPr/>
            <p:nvPr/>
          </p:nvSpPr>
          <p:spPr>
            <a:xfrm rot="2703035">
              <a:off x="2932333" y="125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별: 꼭짓점 5개 31">
              <a:extLst>
                <a:ext uri="{FF2B5EF4-FFF2-40B4-BE49-F238E27FC236}">
                  <a16:creationId xmlns:a16="http://schemas.microsoft.com/office/drawing/2014/main" id="{3CC2A6C9-85AA-4370-BADA-3103AF19122F}"/>
                </a:ext>
              </a:extLst>
            </p:cNvPr>
            <p:cNvSpPr/>
            <p:nvPr/>
          </p:nvSpPr>
          <p:spPr>
            <a:xfrm rot="2703035">
              <a:off x="3340560" y="1667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별: 꼭짓점 5개 32">
              <a:extLst>
                <a:ext uri="{FF2B5EF4-FFF2-40B4-BE49-F238E27FC236}">
                  <a16:creationId xmlns:a16="http://schemas.microsoft.com/office/drawing/2014/main" id="{3D161D3B-B852-4CD1-A24F-97F0F8BB12F3}"/>
                </a:ext>
              </a:extLst>
            </p:cNvPr>
            <p:cNvSpPr/>
            <p:nvPr/>
          </p:nvSpPr>
          <p:spPr>
            <a:xfrm rot="2703035">
              <a:off x="3748788" y="20766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별: 꼭짓점 5개 33">
              <a:extLst>
                <a:ext uri="{FF2B5EF4-FFF2-40B4-BE49-F238E27FC236}">
                  <a16:creationId xmlns:a16="http://schemas.microsoft.com/office/drawing/2014/main" id="{011739E6-C1CA-44B9-89D0-EBCCE7DD29B5}"/>
                </a:ext>
              </a:extLst>
            </p:cNvPr>
            <p:cNvSpPr/>
            <p:nvPr/>
          </p:nvSpPr>
          <p:spPr>
            <a:xfrm rot="2703035">
              <a:off x="4157015" y="2485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별: 꼭짓점 5개 34">
              <a:extLst>
                <a:ext uri="{FF2B5EF4-FFF2-40B4-BE49-F238E27FC236}">
                  <a16:creationId xmlns:a16="http://schemas.microsoft.com/office/drawing/2014/main" id="{89C55E6A-DB27-45CB-B2B7-388D5D769E03}"/>
                </a:ext>
              </a:extLst>
            </p:cNvPr>
            <p:cNvSpPr/>
            <p:nvPr/>
          </p:nvSpPr>
          <p:spPr>
            <a:xfrm rot="2703035">
              <a:off x="4565242" y="2894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별: 꼭짓점 5개 35">
              <a:extLst>
                <a:ext uri="{FF2B5EF4-FFF2-40B4-BE49-F238E27FC236}">
                  <a16:creationId xmlns:a16="http://schemas.microsoft.com/office/drawing/2014/main" id="{964537E5-8D34-4186-AC87-6D30A3042144}"/>
                </a:ext>
              </a:extLst>
            </p:cNvPr>
            <p:cNvSpPr/>
            <p:nvPr/>
          </p:nvSpPr>
          <p:spPr>
            <a:xfrm rot="2703035">
              <a:off x="890291" y="31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별: 꼭짓점 5개 36">
              <a:extLst>
                <a:ext uri="{FF2B5EF4-FFF2-40B4-BE49-F238E27FC236}">
                  <a16:creationId xmlns:a16="http://schemas.microsoft.com/office/drawing/2014/main" id="{F38788D3-E35B-4F1F-924A-3321ACBA740D}"/>
                </a:ext>
              </a:extLst>
            </p:cNvPr>
            <p:cNvSpPr/>
            <p:nvPr/>
          </p:nvSpPr>
          <p:spPr>
            <a:xfrm rot="2703035">
              <a:off x="1298519" y="44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별: 꼭짓점 5개 37">
              <a:extLst>
                <a:ext uri="{FF2B5EF4-FFF2-40B4-BE49-F238E27FC236}">
                  <a16:creationId xmlns:a16="http://schemas.microsoft.com/office/drawing/2014/main" id="{BFEF01FD-AA45-4811-B901-1857DD538B62}"/>
                </a:ext>
              </a:extLst>
            </p:cNvPr>
            <p:cNvSpPr/>
            <p:nvPr/>
          </p:nvSpPr>
          <p:spPr>
            <a:xfrm rot="2703035">
              <a:off x="1706746" y="84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별: 꼭짓점 5개 38">
              <a:extLst>
                <a:ext uri="{FF2B5EF4-FFF2-40B4-BE49-F238E27FC236}">
                  <a16:creationId xmlns:a16="http://schemas.microsoft.com/office/drawing/2014/main" id="{CC83B846-5B62-4AF3-9E26-09F7BF14BDF8}"/>
                </a:ext>
              </a:extLst>
            </p:cNvPr>
            <p:cNvSpPr/>
            <p:nvPr/>
          </p:nvSpPr>
          <p:spPr>
            <a:xfrm rot="2703035">
              <a:off x="2114974" y="1258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별: 꼭짓점 5개 39">
              <a:extLst>
                <a:ext uri="{FF2B5EF4-FFF2-40B4-BE49-F238E27FC236}">
                  <a16:creationId xmlns:a16="http://schemas.microsoft.com/office/drawing/2014/main" id="{92D79918-1632-4CAD-8670-9894735B3827}"/>
                </a:ext>
              </a:extLst>
            </p:cNvPr>
            <p:cNvSpPr/>
            <p:nvPr/>
          </p:nvSpPr>
          <p:spPr>
            <a:xfrm rot="2703035">
              <a:off x="2523201" y="1667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별: 꼭짓점 5개 40">
              <a:extLst>
                <a:ext uri="{FF2B5EF4-FFF2-40B4-BE49-F238E27FC236}">
                  <a16:creationId xmlns:a16="http://schemas.microsoft.com/office/drawing/2014/main" id="{001FB89D-9AE8-4699-A802-447AB56803F3}"/>
                </a:ext>
              </a:extLst>
            </p:cNvPr>
            <p:cNvSpPr/>
            <p:nvPr/>
          </p:nvSpPr>
          <p:spPr>
            <a:xfrm rot="2703035">
              <a:off x="2931428" y="20761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별: 꼭짓점 5개 41">
              <a:extLst>
                <a:ext uri="{FF2B5EF4-FFF2-40B4-BE49-F238E27FC236}">
                  <a16:creationId xmlns:a16="http://schemas.microsoft.com/office/drawing/2014/main" id="{F6A2CAF6-61F5-4A58-947F-01A360E77265}"/>
                </a:ext>
              </a:extLst>
            </p:cNvPr>
            <p:cNvSpPr/>
            <p:nvPr/>
          </p:nvSpPr>
          <p:spPr>
            <a:xfrm rot="2703035">
              <a:off x="3339656" y="2485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별: 꼭짓점 5개 42">
              <a:extLst>
                <a:ext uri="{FF2B5EF4-FFF2-40B4-BE49-F238E27FC236}">
                  <a16:creationId xmlns:a16="http://schemas.microsoft.com/office/drawing/2014/main" id="{20795C3F-0A78-4094-8ED5-BABF44F89FFE}"/>
                </a:ext>
              </a:extLst>
            </p:cNvPr>
            <p:cNvSpPr/>
            <p:nvPr/>
          </p:nvSpPr>
          <p:spPr>
            <a:xfrm rot="2703035">
              <a:off x="3747883" y="289401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별: 꼭짓점 5개 43">
              <a:extLst>
                <a:ext uri="{FF2B5EF4-FFF2-40B4-BE49-F238E27FC236}">
                  <a16:creationId xmlns:a16="http://schemas.microsoft.com/office/drawing/2014/main" id="{65B742C0-0A7C-4480-A7A2-A08CB084F959}"/>
                </a:ext>
              </a:extLst>
            </p:cNvPr>
            <p:cNvSpPr/>
            <p:nvPr/>
          </p:nvSpPr>
          <p:spPr>
            <a:xfrm rot="2703035">
              <a:off x="4156110" y="3302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별: 꼭짓점 5개 44">
              <a:extLst>
                <a:ext uri="{FF2B5EF4-FFF2-40B4-BE49-F238E27FC236}">
                  <a16:creationId xmlns:a16="http://schemas.microsoft.com/office/drawing/2014/main" id="{A2B9404A-FC06-4B82-B7D9-1F1BBD92FEF1}"/>
                </a:ext>
              </a:extLst>
            </p:cNvPr>
            <p:cNvSpPr/>
            <p:nvPr/>
          </p:nvSpPr>
          <p:spPr>
            <a:xfrm rot="2703035">
              <a:off x="7019132" y="12614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별: 꼭짓점 5개 45">
              <a:extLst>
                <a:ext uri="{FF2B5EF4-FFF2-40B4-BE49-F238E27FC236}">
                  <a16:creationId xmlns:a16="http://schemas.microsoft.com/office/drawing/2014/main" id="{2275633B-CAB3-4E34-AB2F-683F4644FE25}"/>
                </a:ext>
              </a:extLst>
            </p:cNvPr>
            <p:cNvSpPr/>
            <p:nvPr/>
          </p:nvSpPr>
          <p:spPr>
            <a:xfrm rot="2703035">
              <a:off x="7427359" y="1670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별: 꼭짓점 5개 46">
              <a:extLst>
                <a:ext uri="{FF2B5EF4-FFF2-40B4-BE49-F238E27FC236}">
                  <a16:creationId xmlns:a16="http://schemas.microsoft.com/office/drawing/2014/main" id="{73478234-863A-480F-A519-2B5E1D61940F}"/>
                </a:ext>
              </a:extLst>
            </p:cNvPr>
            <p:cNvSpPr/>
            <p:nvPr/>
          </p:nvSpPr>
          <p:spPr>
            <a:xfrm rot="2703035">
              <a:off x="7835586" y="20793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별: 꼭짓점 5개 47">
              <a:extLst>
                <a:ext uri="{FF2B5EF4-FFF2-40B4-BE49-F238E27FC236}">
                  <a16:creationId xmlns:a16="http://schemas.microsoft.com/office/drawing/2014/main" id="{827661A7-B889-4A7F-AC3F-B5CE1F4DCB84}"/>
                </a:ext>
              </a:extLst>
            </p:cNvPr>
            <p:cNvSpPr/>
            <p:nvPr/>
          </p:nvSpPr>
          <p:spPr>
            <a:xfrm rot="2703035">
              <a:off x="8243814" y="24882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별: 꼭짓점 5개 48">
              <a:extLst>
                <a:ext uri="{FF2B5EF4-FFF2-40B4-BE49-F238E27FC236}">
                  <a16:creationId xmlns:a16="http://schemas.microsoft.com/office/drawing/2014/main" id="{3A807EE8-B9B2-4BDD-B097-7684830C6614}"/>
                </a:ext>
              </a:extLst>
            </p:cNvPr>
            <p:cNvSpPr/>
            <p:nvPr/>
          </p:nvSpPr>
          <p:spPr>
            <a:xfrm rot="2703035">
              <a:off x="8652042" y="28972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별: 꼭짓점 5개 49">
              <a:extLst>
                <a:ext uri="{FF2B5EF4-FFF2-40B4-BE49-F238E27FC236}">
                  <a16:creationId xmlns:a16="http://schemas.microsoft.com/office/drawing/2014/main" id="{FBBF72E6-AC29-4679-994B-71B2378C4C4E}"/>
                </a:ext>
              </a:extLst>
            </p:cNvPr>
            <p:cNvSpPr/>
            <p:nvPr/>
          </p:nvSpPr>
          <p:spPr>
            <a:xfrm rot="2703035">
              <a:off x="9060269" y="33061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별: 꼭짓점 5개 50">
              <a:extLst>
                <a:ext uri="{FF2B5EF4-FFF2-40B4-BE49-F238E27FC236}">
                  <a16:creationId xmlns:a16="http://schemas.microsoft.com/office/drawing/2014/main" id="{03B04374-3CCC-4A00-BA02-7831FD22517C}"/>
                </a:ext>
              </a:extLst>
            </p:cNvPr>
            <p:cNvSpPr/>
            <p:nvPr/>
          </p:nvSpPr>
          <p:spPr>
            <a:xfrm rot="2703035">
              <a:off x="9468496" y="37151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별: 꼭짓점 5개 51">
              <a:extLst>
                <a:ext uri="{FF2B5EF4-FFF2-40B4-BE49-F238E27FC236}">
                  <a16:creationId xmlns:a16="http://schemas.microsoft.com/office/drawing/2014/main" id="{39B94D26-1B87-4542-A6F9-DD28DF8FC180}"/>
                </a:ext>
              </a:extLst>
            </p:cNvPr>
            <p:cNvSpPr/>
            <p:nvPr/>
          </p:nvSpPr>
          <p:spPr>
            <a:xfrm rot="2703035">
              <a:off x="6609999" y="166986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별: 꼭짓점 5개 52">
              <a:extLst>
                <a:ext uri="{FF2B5EF4-FFF2-40B4-BE49-F238E27FC236}">
                  <a16:creationId xmlns:a16="http://schemas.microsoft.com/office/drawing/2014/main" id="{4D83DC0C-DDBC-4D9E-B380-7FE9BE1DFDFE}"/>
                </a:ext>
              </a:extLst>
            </p:cNvPr>
            <p:cNvSpPr/>
            <p:nvPr/>
          </p:nvSpPr>
          <p:spPr>
            <a:xfrm rot="2703035">
              <a:off x="7018226" y="2078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별: 꼭짓점 5개 53">
              <a:extLst>
                <a:ext uri="{FF2B5EF4-FFF2-40B4-BE49-F238E27FC236}">
                  <a16:creationId xmlns:a16="http://schemas.microsoft.com/office/drawing/2014/main" id="{2520E145-C982-4AEA-B116-89E5B164492B}"/>
                </a:ext>
              </a:extLst>
            </p:cNvPr>
            <p:cNvSpPr/>
            <p:nvPr/>
          </p:nvSpPr>
          <p:spPr>
            <a:xfrm rot="2703035">
              <a:off x="7426454" y="2487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별: 꼭짓점 5개 54">
              <a:extLst>
                <a:ext uri="{FF2B5EF4-FFF2-40B4-BE49-F238E27FC236}">
                  <a16:creationId xmlns:a16="http://schemas.microsoft.com/office/drawing/2014/main" id="{2DA71F51-9225-4931-84CF-CDE7B3FF75FB}"/>
                </a:ext>
              </a:extLst>
            </p:cNvPr>
            <p:cNvSpPr/>
            <p:nvPr/>
          </p:nvSpPr>
          <p:spPr>
            <a:xfrm rot="2703035">
              <a:off x="7834681" y="289670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별: 꼭짓점 5개 55">
              <a:extLst>
                <a:ext uri="{FF2B5EF4-FFF2-40B4-BE49-F238E27FC236}">
                  <a16:creationId xmlns:a16="http://schemas.microsoft.com/office/drawing/2014/main" id="{EF526382-EB84-49BB-AC2D-42537B3D2247}"/>
                </a:ext>
              </a:extLst>
            </p:cNvPr>
            <p:cNvSpPr/>
            <p:nvPr/>
          </p:nvSpPr>
          <p:spPr>
            <a:xfrm rot="2703035">
              <a:off x="8242909" y="3305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별: 꼭짓점 5개 56">
              <a:extLst>
                <a:ext uri="{FF2B5EF4-FFF2-40B4-BE49-F238E27FC236}">
                  <a16:creationId xmlns:a16="http://schemas.microsoft.com/office/drawing/2014/main" id="{B41B8F7B-4DEA-4DAC-8B0D-79948E1E8488}"/>
                </a:ext>
              </a:extLst>
            </p:cNvPr>
            <p:cNvSpPr/>
            <p:nvPr/>
          </p:nvSpPr>
          <p:spPr>
            <a:xfrm rot="2703035">
              <a:off x="8651136" y="37146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별: 꼭짓점 5개 57">
              <a:extLst>
                <a:ext uri="{FF2B5EF4-FFF2-40B4-BE49-F238E27FC236}">
                  <a16:creationId xmlns:a16="http://schemas.microsoft.com/office/drawing/2014/main" id="{0AE5E248-FD80-4B40-B895-68A2AA2766D3}"/>
                </a:ext>
              </a:extLst>
            </p:cNvPr>
            <p:cNvSpPr/>
            <p:nvPr/>
          </p:nvSpPr>
          <p:spPr>
            <a:xfrm rot="2703035">
              <a:off x="9059364" y="4123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별: 꼭짓점 5개 58">
              <a:extLst>
                <a:ext uri="{FF2B5EF4-FFF2-40B4-BE49-F238E27FC236}">
                  <a16:creationId xmlns:a16="http://schemas.microsoft.com/office/drawing/2014/main" id="{F95163C4-3C85-45F9-A622-D5D2A51809CA}"/>
                </a:ext>
              </a:extLst>
            </p:cNvPr>
            <p:cNvSpPr/>
            <p:nvPr/>
          </p:nvSpPr>
          <p:spPr>
            <a:xfrm rot="2703035">
              <a:off x="6200867" y="20782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별: 꼭짓점 5개 59">
              <a:extLst>
                <a:ext uri="{FF2B5EF4-FFF2-40B4-BE49-F238E27FC236}">
                  <a16:creationId xmlns:a16="http://schemas.microsoft.com/office/drawing/2014/main" id="{8D567022-3252-4A0E-B78F-9C58313FC584}"/>
                </a:ext>
              </a:extLst>
            </p:cNvPr>
            <p:cNvSpPr/>
            <p:nvPr/>
          </p:nvSpPr>
          <p:spPr>
            <a:xfrm rot="2703035">
              <a:off x="6609094" y="24872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별: 꼭짓점 5개 60">
              <a:extLst>
                <a:ext uri="{FF2B5EF4-FFF2-40B4-BE49-F238E27FC236}">
                  <a16:creationId xmlns:a16="http://schemas.microsoft.com/office/drawing/2014/main" id="{FE4FB564-469D-4AB1-8C41-E5F810EC16F1}"/>
                </a:ext>
              </a:extLst>
            </p:cNvPr>
            <p:cNvSpPr/>
            <p:nvPr/>
          </p:nvSpPr>
          <p:spPr>
            <a:xfrm rot="2703035">
              <a:off x="7017321" y="289616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3D2A8919-8134-410B-8C30-C000405B065D}"/>
                </a:ext>
              </a:extLst>
            </p:cNvPr>
            <p:cNvSpPr/>
            <p:nvPr/>
          </p:nvSpPr>
          <p:spPr>
            <a:xfrm rot="2703035">
              <a:off x="7425549" y="3305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별: 꼭짓점 5개 62">
              <a:extLst>
                <a:ext uri="{FF2B5EF4-FFF2-40B4-BE49-F238E27FC236}">
                  <a16:creationId xmlns:a16="http://schemas.microsoft.com/office/drawing/2014/main" id="{779B655B-9284-4105-92ED-5423117D754E}"/>
                </a:ext>
              </a:extLst>
            </p:cNvPr>
            <p:cNvSpPr/>
            <p:nvPr/>
          </p:nvSpPr>
          <p:spPr>
            <a:xfrm rot="2703035">
              <a:off x="7833777" y="37140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별: 꼭짓점 5개 63">
              <a:extLst>
                <a:ext uri="{FF2B5EF4-FFF2-40B4-BE49-F238E27FC236}">
                  <a16:creationId xmlns:a16="http://schemas.microsoft.com/office/drawing/2014/main" id="{5877E3E1-D4F6-4B8F-8273-BFE15360A2FE}"/>
                </a:ext>
              </a:extLst>
            </p:cNvPr>
            <p:cNvSpPr/>
            <p:nvPr/>
          </p:nvSpPr>
          <p:spPr>
            <a:xfrm rot="2703035">
              <a:off x="8242004" y="4123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별: 꼭짓점 5개 64">
              <a:extLst>
                <a:ext uri="{FF2B5EF4-FFF2-40B4-BE49-F238E27FC236}">
                  <a16:creationId xmlns:a16="http://schemas.microsoft.com/office/drawing/2014/main" id="{0D34FF2C-FF9D-4188-984D-6CBC53B14FC0}"/>
                </a:ext>
              </a:extLst>
            </p:cNvPr>
            <p:cNvSpPr/>
            <p:nvPr/>
          </p:nvSpPr>
          <p:spPr>
            <a:xfrm rot="2703035">
              <a:off x="8650232" y="45319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별: 꼭짓점 5개 65">
              <a:extLst>
                <a:ext uri="{FF2B5EF4-FFF2-40B4-BE49-F238E27FC236}">
                  <a16:creationId xmlns:a16="http://schemas.microsoft.com/office/drawing/2014/main" id="{1CE8B8E3-9F41-44BB-BD10-48D66C0F046A}"/>
                </a:ext>
              </a:extLst>
            </p:cNvPr>
            <p:cNvSpPr/>
            <p:nvPr/>
          </p:nvSpPr>
          <p:spPr>
            <a:xfrm rot="2703035">
              <a:off x="5791734" y="2486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별: 꼭짓점 5개 66">
              <a:extLst>
                <a:ext uri="{FF2B5EF4-FFF2-40B4-BE49-F238E27FC236}">
                  <a16:creationId xmlns:a16="http://schemas.microsoft.com/office/drawing/2014/main" id="{F369598D-CB39-43A8-A124-A612D2D973BC}"/>
                </a:ext>
              </a:extLst>
            </p:cNvPr>
            <p:cNvSpPr/>
            <p:nvPr/>
          </p:nvSpPr>
          <p:spPr>
            <a:xfrm rot="2703035">
              <a:off x="6199961" y="2895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별: 꼭짓점 5개 67">
              <a:extLst>
                <a:ext uri="{FF2B5EF4-FFF2-40B4-BE49-F238E27FC236}">
                  <a16:creationId xmlns:a16="http://schemas.microsoft.com/office/drawing/2014/main" id="{49B81E39-4B6C-4E67-8012-0B468788CEDD}"/>
                </a:ext>
              </a:extLst>
            </p:cNvPr>
            <p:cNvSpPr/>
            <p:nvPr/>
          </p:nvSpPr>
          <p:spPr>
            <a:xfrm rot="2703035">
              <a:off x="6608189" y="33045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별: 꼭짓점 5개 68">
              <a:extLst>
                <a:ext uri="{FF2B5EF4-FFF2-40B4-BE49-F238E27FC236}">
                  <a16:creationId xmlns:a16="http://schemas.microsoft.com/office/drawing/2014/main" id="{D0954885-71E0-42F9-B577-806AE0F3EEEE}"/>
                </a:ext>
              </a:extLst>
            </p:cNvPr>
            <p:cNvSpPr/>
            <p:nvPr/>
          </p:nvSpPr>
          <p:spPr>
            <a:xfrm rot="2703035">
              <a:off x="7016416" y="3713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별: 꼭짓점 5개 69">
              <a:extLst>
                <a:ext uri="{FF2B5EF4-FFF2-40B4-BE49-F238E27FC236}">
                  <a16:creationId xmlns:a16="http://schemas.microsoft.com/office/drawing/2014/main" id="{B58808AA-DFBA-4AAE-A75B-2D92FDE6EB98}"/>
                </a:ext>
              </a:extLst>
            </p:cNvPr>
            <p:cNvSpPr/>
            <p:nvPr/>
          </p:nvSpPr>
          <p:spPr>
            <a:xfrm rot="2703035">
              <a:off x="7424644" y="41224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별: 꼭짓점 5개 70">
              <a:extLst>
                <a:ext uri="{FF2B5EF4-FFF2-40B4-BE49-F238E27FC236}">
                  <a16:creationId xmlns:a16="http://schemas.microsoft.com/office/drawing/2014/main" id="{339182C9-EDB8-43B5-8759-5EBF62FB2AB6}"/>
                </a:ext>
              </a:extLst>
            </p:cNvPr>
            <p:cNvSpPr/>
            <p:nvPr/>
          </p:nvSpPr>
          <p:spPr>
            <a:xfrm rot="2703035">
              <a:off x="7832871" y="45314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별: 꼭짓점 5개 71">
              <a:extLst>
                <a:ext uri="{FF2B5EF4-FFF2-40B4-BE49-F238E27FC236}">
                  <a16:creationId xmlns:a16="http://schemas.microsoft.com/office/drawing/2014/main" id="{87DBD86A-DC7E-44D2-AECB-90353BF62FDF}"/>
                </a:ext>
              </a:extLst>
            </p:cNvPr>
            <p:cNvSpPr/>
            <p:nvPr/>
          </p:nvSpPr>
          <p:spPr>
            <a:xfrm rot="2703035">
              <a:off x="8241099" y="4940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별: 꼭짓점 5개 72">
              <a:extLst>
                <a:ext uri="{FF2B5EF4-FFF2-40B4-BE49-F238E27FC236}">
                  <a16:creationId xmlns:a16="http://schemas.microsoft.com/office/drawing/2014/main" id="{88EDB19D-2B0C-40B3-B977-7CFB807E41A1}"/>
                </a:ext>
              </a:extLst>
            </p:cNvPr>
            <p:cNvSpPr/>
            <p:nvPr/>
          </p:nvSpPr>
          <p:spPr>
            <a:xfrm rot="2703035">
              <a:off x="5382602" y="2895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별: 꼭짓점 5개 73">
              <a:extLst>
                <a:ext uri="{FF2B5EF4-FFF2-40B4-BE49-F238E27FC236}">
                  <a16:creationId xmlns:a16="http://schemas.microsoft.com/office/drawing/2014/main" id="{3168C213-13D3-427D-AF35-C3FEE7FBA54C}"/>
                </a:ext>
              </a:extLst>
            </p:cNvPr>
            <p:cNvSpPr/>
            <p:nvPr/>
          </p:nvSpPr>
          <p:spPr>
            <a:xfrm rot="2703035">
              <a:off x="5790829" y="3304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별: 꼭짓점 5개 74">
              <a:extLst>
                <a:ext uri="{FF2B5EF4-FFF2-40B4-BE49-F238E27FC236}">
                  <a16:creationId xmlns:a16="http://schemas.microsoft.com/office/drawing/2014/main" id="{6EDE942D-FD74-43FE-88FD-5224188B6EFB}"/>
                </a:ext>
              </a:extLst>
            </p:cNvPr>
            <p:cNvSpPr/>
            <p:nvPr/>
          </p:nvSpPr>
          <p:spPr>
            <a:xfrm rot="2703035">
              <a:off x="6199057" y="3712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별: 꼭짓점 5개 75">
              <a:extLst>
                <a:ext uri="{FF2B5EF4-FFF2-40B4-BE49-F238E27FC236}">
                  <a16:creationId xmlns:a16="http://schemas.microsoft.com/office/drawing/2014/main" id="{091F0DC9-31CC-4777-8288-498218007E6B}"/>
                </a:ext>
              </a:extLst>
            </p:cNvPr>
            <p:cNvSpPr/>
            <p:nvPr/>
          </p:nvSpPr>
          <p:spPr>
            <a:xfrm rot="2703035">
              <a:off x="6607284" y="4121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별: 꼭짓점 5개 76">
              <a:extLst>
                <a:ext uri="{FF2B5EF4-FFF2-40B4-BE49-F238E27FC236}">
                  <a16:creationId xmlns:a16="http://schemas.microsoft.com/office/drawing/2014/main" id="{3C20F864-741A-4E95-AE6C-6E14BB6954C7}"/>
                </a:ext>
              </a:extLst>
            </p:cNvPr>
            <p:cNvSpPr/>
            <p:nvPr/>
          </p:nvSpPr>
          <p:spPr>
            <a:xfrm rot="2703035">
              <a:off x="7015512" y="4530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별: 꼭짓점 5개 77">
              <a:extLst>
                <a:ext uri="{FF2B5EF4-FFF2-40B4-BE49-F238E27FC236}">
                  <a16:creationId xmlns:a16="http://schemas.microsoft.com/office/drawing/2014/main" id="{2E0C9F8F-F418-4CA2-9D07-2A8917D1738E}"/>
                </a:ext>
              </a:extLst>
            </p:cNvPr>
            <p:cNvSpPr/>
            <p:nvPr/>
          </p:nvSpPr>
          <p:spPr>
            <a:xfrm rot="2703035">
              <a:off x="7423739" y="4939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별: 꼭짓점 5개 78">
              <a:extLst>
                <a:ext uri="{FF2B5EF4-FFF2-40B4-BE49-F238E27FC236}">
                  <a16:creationId xmlns:a16="http://schemas.microsoft.com/office/drawing/2014/main" id="{B3667EFE-AA1E-4779-87FE-E7476D7CE501}"/>
                </a:ext>
              </a:extLst>
            </p:cNvPr>
            <p:cNvSpPr/>
            <p:nvPr/>
          </p:nvSpPr>
          <p:spPr>
            <a:xfrm rot="2703035">
              <a:off x="7831967" y="5348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별: 꼭짓점 5개 79">
              <a:extLst>
                <a:ext uri="{FF2B5EF4-FFF2-40B4-BE49-F238E27FC236}">
                  <a16:creationId xmlns:a16="http://schemas.microsoft.com/office/drawing/2014/main" id="{BF523C51-32B9-4925-8F78-EFB87AE4ACF6}"/>
                </a:ext>
              </a:extLst>
            </p:cNvPr>
            <p:cNvSpPr/>
            <p:nvPr/>
          </p:nvSpPr>
          <p:spPr>
            <a:xfrm rot="2703035">
              <a:off x="4973470" y="3303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별: 꼭짓점 5개 80">
              <a:extLst>
                <a:ext uri="{FF2B5EF4-FFF2-40B4-BE49-F238E27FC236}">
                  <a16:creationId xmlns:a16="http://schemas.microsoft.com/office/drawing/2014/main" id="{15123107-70EF-4956-B026-FBA064B7C7EF}"/>
                </a:ext>
              </a:extLst>
            </p:cNvPr>
            <p:cNvSpPr/>
            <p:nvPr/>
          </p:nvSpPr>
          <p:spPr>
            <a:xfrm rot="2703035">
              <a:off x="5381697" y="37124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별: 꼭짓점 5개 81">
              <a:extLst>
                <a:ext uri="{FF2B5EF4-FFF2-40B4-BE49-F238E27FC236}">
                  <a16:creationId xmlns:a16="http://schemas.microsoft.com/office/drawing/2014/main" id="{A4BD104B-4783-4A51-BEFA-1DB4D3E32965}"/>
                </a:ext>
              </a:extLst>
            </p:cNvPr>
            <p:cNvSpPr/>
            <p:nvPr/>
          </p:nvSpPr>
          <p:spPr>
            <a:xfrm rot="2703035">
              <a:off x="5789924" y="4121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별: 꼭짓점 5개 82">
              <a:extLst>
                <a:ext uri="{FF2B5EF4-FFF2-40B4-BE49-F238E27FC236}">
                  <a16:creationId xmlns:a16="http://schemas.microsoft.com/office/drawing/2014/main" id="{4EB0B887-1437-4A73-B452-24D248BF925F}"/>
                </a:ext>
              </a:extLst>
            </p:cNvPr>
            <p:cNvSpPr/>
            <p:nvPr/>
          </p:nvSpPr>
          <p:spPr>
            <a:xfrm rot="2703035">
              <a:off x="6198152" y="4530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별: 꼭짓점 5개 83">
              <a:extLst>
                <a:ext uri="{FF2B5EF4-FFF2-40B4-BE49-F238E27FC236}">
                  <a16:creationId xmlns:a16="http://schemas.microsoft.com/office/drawing/2014/main" id="{55D035FA-BDEC-4068-A9BC-988654D7E7EB}"/>
                </a:ext>
              </a:extLst>
            </p:cNvPr>
            <p:cNvSpPr/>
            <p:nvPr/>
          </p:nvSpPr>
          <p:spPr>
            <a:xfrm rot="2703035">
              <a:off x="6606380" y="4939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별: 꼭짓점 5개 84">
              <a:extLst>
                <a:ext uri="{FF2B5EF4-FFF2-40B4-BE49-F238E27FC236}">
                  <a16:creationId xmlns:a16="http://schemas.microsoft.com/office/drawing/2014/main" id="{05BDE2C9-B224-4276-9CFE-6F26F21B4A50}"/>
                </a:ext>
              </a:extLst>
            </p:cNvPr>
            <p:cNvSpPr/>
            <p:nvPr/>
          </p:nvSpPr>
          <p:spPr>
            <a:xfrm rot="2703035">
              <a:off x="7014607" y="5348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별: 꼭짓점 5개 85">
              <a:extLst>
                <a:ext uri="{FF2B5EF4-FFF2-40B4-BE49-F238E27FC236}">
                  <a16:creationId xmlns:a16="http://schemas.microsoft.com/office/drawing/2014/main" id="{DA509B50-C528-4552-B6EC-D8DF60D18876}"/>
                </a:ext>
              </a:extLst>
            </p:cNvPr>
            <p:cNvSpPr/>
            <p:nvPr/>
          </p:nvSpPr>
          <p:spPr>
            <a:xfrm rot="2703035">
              <a:off x="7422835" y="5757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별: 꼭짓점 5개 86">
              <a:extLst>
                <a:ext uri="{FF2B5EF4-FFF2-40B4-BE49-F238E27FC236}">
                  <a16:creationId xmlns:a16="http://schemas.microsoft.com/office/drawing/2014/main" id="{317F86EE-8FD0-4DE7-9425-53C89C1051FB}"/>
                </a:ext>
              </a:extLst>
            </p:cNvPr>
            <p:cNvSpPr/>
            <p:nvPr/>
          </p:nvSpPr>
          <p:spPr>
            <a:xfrm rot="2703035">
              <a:off x="4564338" y="3711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별: 꼭짓점 5개 87">
              <a:extLst>
                <a:ext uri="{FF2B5EF4-FFF2-40B4-BE49-F238E27FC236}">
                  <a16:creationId xmlns:a16="http://schemas.microsoft.com/office/drawing/2014/main" id="{6385CC63-A924-481D-8E9D-2E46645BCE7B}"/>
                </a:ext>
              </a:extLst>
            </p:cNvPr>
            <p:cNvSpPr/>
            <p:nvPr/>
          </p:nvSpPr>
          <p:spPr>
            <a:xfrm rot="2703035">
              <a:off x="4972565" y="4120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별: 꼭짓점 5개 88">
              <a:extLst>
                <a:ext uri="{FF2B5EF4-FFF2-40B4-BE49-F238E27FC236}">
                  <a16:creationId xmlns:a16="http://schemas.microsoft.com/office/drawing/2014/main" id="{7F9E0C63-AFC9-402C-B53C-E919760FACAC}"/>
                </a:ext>
              </a:extLst>
            </p:cNvPr>
            <p:cNvSpPr/>
            <p:nvPr/>
          </p:nvSpPr>
          <p:spPr>
            <a:xfrm rot="2703035">
              <a:off x="5380792" y="4529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별: 꼭짓점 5개 89">
              <a:extLst>
                <a:ext uri="{FF2B5EF4-FFF2-40B4-BE49-F238E27FC236}">
                  <a16:creationId xmlns:a16="http://schemas.microsoft.com/office/drawing/2014/main" id="{E49E278A-7E40-45C9-B3FA-8B2D78E5C532}"/>
                </a:ext>
              </a:extLst>
            </p:cNvPr>
            <p:cNvSpPr/>
            <p:nvPr/>
          </p:nvSpPr>
          <p:spPr>
            <a:xfrm rot="2703035">
              <a:off x="5789020" y="493875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별: 꼭짓점 5개 90">
              <a:extLst>
                <a:ext uri="{FF2B5EF4-FFF2-40B4-BE49-F238E27FC236}">
                  <a16:creationId xmlns:a16="http://schemas.microsoft.com/office/drawing/2014/main" id="{7A7C0910-6F79-40A2-AB5F-5DC7EFEA8BA3}"/>
                </a:ext>
              </a:extLst>
            </p:cNvPr>
            <p:cNvSpPr/>
            <p:nvPr/>
          </p:nvSpPr>
          <p:spPr>
            <a:xfrm rot="2703035">
              <a:off x="6197248" y="5347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별: 꼭짓점 5개 91">
              <a:extLst>
                <a:ext uri="{FF2B5EF4-FFF2-40B4-BE49-F238E27FC236}">
                  <a16:creationId xmlns:a16="http://schemas.microsoft.com/office/drawing/2014/main" id="{66EA43A2-A759-4FBD-B7D0-D90AE8DB9CBD}"/>
                </a:ext>
              </a:extLst>
            </p:cNvPr>
            <p:cNvSpPr/>
            <p:nvPr/>
          </p:nvSpPr>
          <p:spPr>
            <a:xfrm rot="2703035">
              <a:off x="6605475" y="57566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별: 꼭짓점 5개 92">
              <a:extLst>
                <a:ext uri="{FF2B5EF4-FFF2-40B4-BE49-F238E27FC236}">
                  <a16:creationId xmlns:a16="http://schemas.microsoft.com/office/drawing/2014/main" id="{607F1839-ED62-48C6-91B6-E5531C57E7B1}"/>
                </a:ext>
              </a:extLst>
            </p:cNvPr>
            <p:cNvSpPr/>
            <p:nvPr/>
          </p:nvSpPr>
          <p:spPr>
            <a:xfrm rot="2703035">
              <a:off x="7013702" y="6165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별: 꼭짓점 5개 93">
              <a:extLst>
                <a:ext uri="{FF2B5EF4-FFF2-40B4-BE49-F238E27FC236}">
                  <a16:creationId xmlns:a16="http://schemas.microsoft.com/office/drawing/2014/main" id="{247C3C09-1A6F-4C86-957A-58F34672EC22}"/>
                </a:ext>
              </a:extLst>
            </p:cNvPr>
            <p:cNvSpPr/>
            <p:nvPr/>
          </p:nvSpPr>
          <p:spPr>
            <a:xfrm rot="2703035">
              <a:off x="72932" y="308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별: 꼭짓점 5개 94">
              <a:extLst>
                <a:ext uri="{FF2B5EF4-FFF2-40B4-BE49-F238E27FC236}">
                  <a16:creationId xmlns:a16="http://schemas.microsoft.com/office/drawing/2014/main" id="{788C17D7-2DC5-4C42-9645-2E9940A04778}"/>
                </a:ext>
              </a:extLst>
            </p:cNvPr>
            <p:cNvSpPr/>
            <p:nvPr/>
          </p:nvSpPr>
          <p:spPr>
            <a:xfrm rot="2703035">
              <a:off x="481159" y="43978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별: 꼭짓점 5개 95">
              <a:extLst>
                <a:ext uri="{FF2B5EF4-FFF2-40B4-BE49-F238E27FC236}">
                  <a16:creationId xmlns:a16="http://schemas.microsoft.com/office/drawing/2014/main" id="{549800F5-B776-44F9-9B4F-6F1470D140AF}"/>
                </a:ext>
              </a:extLst>
            </p:cNvPr>
            <p:cNvSpPr/>
            <p:nvPr/>
          </p:nvSpPr>
          <p:spPr>
            <a:xfrm rot="2703035">
              <a:off x="889387" y="84873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별: 꼭짓점 5개 96">
              <a:extLst>
                <a:ext uri="{FF2B5EF4-FFF2-40B4-BE49-F238E27FC236}">
                  <a16:creationId xmlns:a16="http://schemas.microsoft.com/office/drawing/2014/main" id="{B193186A-D5BC-4606-A9CF-4158915F15B9}"/>
                </a:ext>
              </a:extLst>
            </p:cNvPr>
            <p:cNvSpPr/>
            <p:nvPr/>
          </p:nvSpPr>
          <p:spPr>
            <a:xfrm rot="2703035">
              <a:off x="1297614" y="125768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별: 꼭짓점 5개 97">
              <a:extLst>
                <a:ext uri="{FF2B5EF4-FFF2-40B4-BE49-F238E27FC236}">
                  <a16:creationId xmlns:a16="http://schemas.microsoft.com/office/drawing/2014/main" id="{78E4041F-749F-4630-BE29-5F7B836E77DE}"/>
                </a:ext>
              </a:extLst>
            </p:cNvPr>
            <p:cNvSpPr/>
            <p:nvPr/>
          </p:nvSpPr>
          <p:spPr>
            <a:xfrm rot="2703035">
              <a:off x="1705842" y="166663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별: 꼭짓점 5개 98">
              <a:extLst>
                <a:ext uri="{FF2B5EF4-FFF2-40B4-BE49-F238E27FC236}">
                  <a16:creationId xmlns:a16="http://schemas.microsoft.com/office/drawing/2014/main" id="{3126B289-2B75-4125-9C56-52F906047185}"/>
                </a:ext>
              </a:extLst>
            </p:cNvPr>
            <p:cNvSpPr/>
            <p:nvPr/>
          </p:nvSpPr>
          <p:spPr>
            <a:xfrm rot="2703035">
              <a:off x="2114069" y="20755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별: 꼭짓점 5개 99">
              <a:extLst>
                <a:ext uri="{FF2B5EF4-FFF2-40B4-BE49-F238E27FC236}">
                  <a16:creationId xmlns:a16="http://schemas.microsoft.com/office/drawing/2014/main" id="{F6A49464-AEFD-4681-9E02-CD74DFED2D2B}"/>
                </a:ext>
              </a:extLst>
            </p:cNvPr>
            <p:cNvSpPr/>
            <p:nvPr/>
          </p:nvSpPr>
          <p:spPr>
            <a:xfrm rot="2703035">
              <a:off x="2522296" y="24845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별: 꼭짓점 5개 100">
              <a:extLst>
                <a:ext uri="{FF2B5EF4-FFF2-40B4-BE49-F238E27FC236}">
                  <a16:creationId xmlns:a16="http://schemas.microsoft.com/office/drawing/2014/main" id="{5529012F-7742-4B41-A778-11ABFE1D45DE}"/>
                </a:ext>
              </a:extLst>
            </p:cNvPr>
            <p:cNvSpPr/>
            <p:nvPr/>
          </p:nvSpPr>
          <p:spPr>
            <a:xfrm rot="2703035">
              <a:off x="2930524" y="28934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별: 꼭짓점 5개 101">
              <a:extLst>
                <a:ext uri="{FF2B5EF4-FFF2-40B4-BE49-F238E27FC236}">
                  <a16:creationId xmlns:a16="http://schemas.microsoft.com/office/drawing/2014/main" id="{F852DB51-C97D-4422-BFB0-6A31097F7B9B}"/>
                </a:ext>
              </a:extLst>
            </p:cNvPr>
            <p:cNvSpPr/>
            <p:nvPr/>
          </p:nvSpPr>
          <p:spPr>
            <a:xfrm rot="2703035">
              <a:off x="3338751" y="33024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별: 꼭짓점 5개 102">
              <a:extLst>
                <a:ext uri="{FF2B5EF4-FFF2-40B4-BE49-F238E27FC236}">
                  <a16:creationId xmlns:a16="http://schemas.microsoft.com/office/drawing/2014/main" id="{FF359116-34D3-47C5-B038-484A818FA411}"/>
                </a:ext>
              </a:extLst>
            </p:cNvPr>
            <p:cNvSpPr/>
            <p:nvPr/>
          </p:nvSpPr>
          <p:spPr>
            <a:xfrm rot="2703035">
              <a:off x="3746978" y="37113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별: 꼭짓점 5개 103">
              <a:extLst>
                <a:ext uri="{FF2B5EF4-FFF2-40B4-BE49-F238E27FC236}">
                  <a16:creationId xmlns:a16="http://schemas.microsoft.com/office/drawing/2014/main" id="{3BA60A38-8C29-4656-8BAF-5BAB314B4F3E}"/>
                </a:ext>
              </a:extLst>
            </p:cNvPr>
            <p:cNvSpPr/>
            <p:nvPr/>
          </p:nvSpPr>
          <p:spPr>
            <a:xfrm rot="2703035">
              <a:off x="72026" y="84819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별: 꼭짓점 5개 104">
              <a:extLst>
                <a:ext uri="{FF2B5EF4-FFF2-40B4-BE49-F238E27FC236}">
                  <a16:creationId xmlns:a16="http://schemas.microsoft.com/office/drawing/2014/main" id="{2530DCE3-6B93-4D16-BE5F-08038796231A}"/>
                </a:ext>
              </a:extLst>
            </p:cNvPr>
            <p:cNvSpPr/>
            <p:nvPr/>
          </p:nvSpPr>
          <p:spPr>
            <a:xfrm rot="2703035">
              <a:off x="480254" y="125714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별: 꼭짓점 5개 105">
              <a:extLst>
                <a:ext uri="{FF2B5EF4-FFF2-40B4-BE49-F238E27FC236}">
                  <a16:creationId xmlns:a16="http://schemas.microsoft.com/office/drawing/2014/main" id="{747542F4-FF03-4757-9960-A836FAB2AB52}"/>
                </a:ext>
              </a:extLst>
            </p:cNvPr>
            <p:cNvSpPr/>
            <p:nvPr/>
          </p:nvSpPr>
          <p:spPr>
            <a:xfrm rot="2703035">
              <a:off x="888481" y="166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별: 꼭짓점 5개 106">
              <a:extLst>
                <a:ext uri="{FF2B5EF4-FFF2-40B4-BE49-F238E27FC236}">
                  <a16:creationId xmlns:a16="http://schemas.microsoft.com/office/drawing/2014/main" id="{7C766ADB-F54D-45C3-A894-5E04CF80398F}"/>
                </a:ext>
              </a:extLst>
            </p:cNvPr>
            <p:cNvSpPr/>
            <p:nvPr/>
          </p:nvSpPr>
          <p:spPr>
            <a:xfrm rot="2703035">
              <a:off x="1296709" y="207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별: 꼭짓점 5개 107">
              <a:extLst>
                <a:ext uri="{FF2B5EF4-FFF2-40B4-BE49-F238E27FC236}">
                  <a16:creationId xmlns:a16="http://schemas.microsoft.com/office/drawing/2014/main" id="{A0882F7F-3323-4599-8B4D-1564214D043C}"/>
                </a:ext>
              </a:extLst>
            </p:cNvPr>
            <p:cNvSpPr/>
            <p:nvPr/>
          </p:nvSpPr>
          <p:spPr>
            <a:xfrm rot="2703035">
              <a:off x="1704936" y="24839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별: 꼭짓점 5개 108">
              <a:extLst>
                <a:ext uri="{FF2B5EF4-FFF2-40B4-BE49-F238E27FC236}">
                  <a16:creationId xmlns:a16="http://schemas.microsoft.com/office/drawing/2014/main" id="{7F8FF181-4876-4842-A909-B3E55CFA5DE0}"/>
                </a:ext>
              </a:extLst>
            </p:cNvPr>
            <p:cNvSpPr/>
            <p:nvPr/>
          </p:nvSpPr>
          <p:spPr>
            <a:xfrm rot="2703035">
              <a:off x="2113163" y="28929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별: 꼭짓점 5개 109">
              <a:extLst>
                <a:ext uri="{FF2B5EF4-FFF2-40B4-BE49-F238E27FC236}">
                  <a16:creationId xmlns:a16="http://schemas.microsoft.com/office/drawing/2014/main" id="{A9C0151C-8AD8-49AA-B600-08C91FAAFBD8}"/>
                </a:ext>
              </a:extLst>
            </p:cNvPr>
            <p:cNvSpPr/>
            <p:nvPr/>
          </p:nvSpPr>
          <p:spPr>
            <a:xfrm rot="2703035">
              <a:off x="2521391" y="330188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별: 꼭짓점 5개 110">
              <a:extLst>
                <a:ext uri="{FF2B5EF4-FFF2-40B4-BE49-F238E27FC236}">
                  <a16:creationId xmlns:a16="http://schemas.microsoft.com/office/drawing/2014/main" id="{7D1E5CFB-3A7B-4137-9EB1-327C9295EBCE}"/>
                </a:ext>
              </a:extLst>
            </p:cNvPr>
            <p:cNvSpPr/>
            <p:nvPr/>
          </p:nvSpPr>
          <p:spPr>
            <a:xfrm rot="2703035">
              <a:off x="2929618" y="371083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별: 꼭짓점 5개 111">
              <a:extLst>
                <a:ext uri="{FF2B5EF4-FFF2-40B4-BE49-F238E27FC236}">
                  <a16:creationId xmlns:a16="http://schemas.microsoft.com/office/drawing/2014/main" id="{3A6BA7B2-0C79-420A-86AB-B9F4B357B78F}"/>
                </a:ext>
              </a:extLst>
            </p:cNvPr>
            <p:cNvSpPr/>
            <p:nvPr/>
          </p:nvSpPr>
          <p:spPr>
            <a:xfrm rot="2703035">
              <a:off x="3337846" y="411978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별: 꼭짓점 5개 112">
              <a:extLst>
                <a:ext uri="{FF2B5EF4-FFF2-40B4-BE49-F238E27FC236}">
                  <a16:creationId xmlns:a16="http://schemas.microsoft.com/office/drawing/2014/main" id="{B9253557-FFED-4D5C-842B-131C4758D937}"/>
                </a:ext>
              </a:extLst>
            </p:cNvPr>
            <p:cNvSpPr/>
            <p:nvPr/>
          </p:nvSpPr>
          <p:spPr>
            <a:xfrm rot="2703035">
              <a:off x="71122" y="166555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별: 꼭짓점 5개 113">
              <a:extLst>
                <a:ext uri="{FF2B5EF4-FFF2-40B4-BE49-F238E27FC236}">
                  <a16:creationId xmlns:a16="http://schemas.microsoft.com/office/drawing/2014/main" id="{0215B813-34E1-44A1-81BB-BD502CD22F0D}"/>
                </a:ext>
              </a:extLst>
            </p:cNvPr>
            <p:cNvSpPr/>
            <p:nvPr/>
          </p:nvSpPr>
          <p:spPr>
            <a:xfrm rot="2703035">
              <a:off x="479349" y="2074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별: 꼭짓점 5개 114">
              <a:extLst>
                <a:ext uri="{FF2B5EF4-FFF2-40B4-BE49-F238E27FC236}">
                  <a16:creationId xmlns:a16="http://schemas.microsoft.com/office/drawing/2014/main" id="{B2E0F44E-95AA-4C4B-9932-FFBD9BAB66A3}"/>
                </a:ext>
              </a:extLst>
            </p:cNvPr>
            <p:cNvSpPr/>
            <p:nvPr/>
          </p:nvSpPr>
          <p:spPr>
            <a:xfrm rot="2703035">
              <a:off x="887577" y="2483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별: 꼭짓점 5개 115">
              <a:extLst>
                <a:ext uri="{FF2B5EF4-FFF2-40B4-BE49-F238E27FC236}">
                  <a16:creationId xmlns:a16="http://schemas.microsoft.com/office/drawing/2014/main" id="{0DB855A9-6D0A-4C87-8D70-DAEBC1973A81}"/>
                </a:ext>
              </a:extLst>
            </p:cNvPr>
            <p:cNvSpPr/>
            <p:nvPr/>
          </p:nvSpPr>
          <p:spPr>
            <a:xfrm rot="2703035">
              <a:off x="1295804" y="289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별: 꼭짓점 5개 116">
              <a:extLst>
                <a:ext uri="{FF2B5EF4-FFF2-40B4-BE49-F238E27FC236}">
                  <a16:creationId xmlns:a16="http://schemas.microsoft.com/office/drawing/2014/main" id="{03BB4706-E801-461B-981A-10218CEB63A1}"/>
                </a:ext>
              </a:extLst>
            </p:cNvPr>
            <p:cNvSpPr/>
            <p:nvPr/>
          </p:nvSpPr>
          <p:spPr>
            <a:xfrm rot="2703035">
              <a:off x="1704031" y="330135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별: 꼭짓점 5개 117">
              <a:extLst>
                <a:ext uri="{FF2B5EF4-FFF2-40B4-BE49-F238E27FC236}">
                  <a16:creationId xmlns:a16="http://schemas.microsoft.com/office/drawing/2014/main" id="{38D5AA30-8BAF-4E5F-9768-C32A65A2FBE4}"/>
                </a:ext>
              </a:extLst>
            </p:cNvPr>
            <p:cNvSpPr/>
            <p:nvPr/>
          </p:nvSpPr>
          <p:spPr>
            <a:xfrm rot="2703035">
              <a:off x="2112259" y="3710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별: 꼭짓점 5개 118">
              <a:extLst>
                <a:ext uri="{FF2B5EF4-FFF2-40B4-BE49-F238E27FC236}">
                  <a16:creationId xmlns:a16="http://schemas.microsoft.com/office/drawing/2014/main" id="{C62B61AE-54E6-4716-967A-CD91335BB345}"/>
                </a:ext>
              </a:extLst>
            </p:cNvPr>
            <p:cNvSpPr/>
            <p:nvPr/>
          </p:nvSpPr>
          <p:spPr>
            <a:xfrm rot="2703035">
              <a:off x="2520486" y="4119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별: 꼭짓점 5개 119">
              <a:extLst>
                <a:ext uri="{FF2B5EF4-FFF2-40B4-BE49-F238E27FC236}">
                  <a16:creationId xmlns:a16="http://schemas.microsoft.com/office/drawing/2014/main" id="{05161DCF-F824-4362-AC11-F802EC3930F5}"/>
                </a:ext>
              </a:extLst>
            </p:cNvPr>
            <p:cNvSpPr/>
            <p:nvPr/>
          </p:nvSpPr>
          <p:spPr>
            <a:xfrm rot="2703035">
              <a:off x="2928713" y="452819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별: 꼭짓점 5개 120">
              <a:extLst>
                <a:ext uri="{FF2B5EF4-FFF2-40B4-BE49-F238E27FC236}">
                  <a16:creationId xmlns:a16="http://schemas.microsoft.com/office/drawing/2014/main" id="{6F39C1DF-4731-46BE-B6A0-D95AAB8B07EC}"/>
                </a:ext>
              </a:extLst>
            </p:cNvPr>
            <p:cNvSpPr/>
            <p:nvPr/>
          </p:nvSpPr>
          <p:spPr>
            <a:xfrm rot="2703035">
              <a:off x="4155206" y="412032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별: 꼭짓점 5개 121">
              <a:extLst>
                <a:ext uri="{FF2B5EF4-FFF2-40B4-BE49-F238E27FC236}">
                  <a16:creationId xmlns:a16="http://schemas.microsoft.com/office/drawing/2014/main" id="{B290C88E-E47B-44D4-8CF2-851FF0D920C2}"/>
                </a:ext>
              </a:extLst>
            </p:cNvPr>
            <p:cNvSpPr/>
            <p:nvPr/>
          </p:nvSpPr>
          <p:spPr>
            <a:xfrm rot="2703035">
              <a:off x="4563433" y="452927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별: 꼭짓점 5개 122">
              <a:extLst>
                <a:ext uri="{FF2B5EF4-FFF2-40B4-BE49-F238E27FC236}">
                  <a16:creationId xmlns:a16="http://schemas.microsoft.com/office/drawing/2014/main" id="{1C9B5CF4-6C3B-426B-A694-83957B46023B}"/>
                </a:ext>
              </a:extLst>
            </p:cNvPr>
            <p:cNvSpPr/>
            <p:nvPr/>
          </p:nvSpPr>
          <p:spPr>
            <a:xfrm rot="2703035">
              <a:off x="4971660" y="4938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별: 꼭짓점 5개 123">
              <a:extLst>
                <a:ext uri="{FF2B5EF4-FFF2-40B4-BE49-F238E27FC236}">
                  <a16:creationId xmlns:a16="http://schemas.microsoft.com/office/drawing/2014/main" id="{5DAC2A9C-D780-4333-B381-9D6A4BBD5CBC}"/>
                </a:ext>
              </a:extLst>
            </p:cNvPr>
            <p:cNvSpPr/>
            <p:nvPr/>
          </p:nvSpPr>
          <p:spPr>
            <a:xfrm rot="2703035">
              <a:off x="5379888" y="5347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별: 꼭짓점 5개 124">
              <a:extLst>
                <a:ext uri="{FF2B5EF4-FFF2-40B4-BE49-F238E27FC236}">
                  <a16:creationId xmlns:a16="http://schemas.microsoft.com/office/drawing/2014/main" id="{2E0B5D66-065B-4B25-ABAA-70CD623227AC}"/>
                </a:ext>
              </a:extLst>
            </p:cNvPr>
            <p:cNvSpPr/>
            <p:nvPr/>
          </p:nvSpPr>
          <p:spPr>
            <a:xfrm rot="2703035">
              <a:off x="5788116" y="5756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별: 꼭짓점 5개 125">
              <a:extLst>
                <a:ext uri="{FF2B5EF4-FFF2-40B4-BE49-F238E27FC236}">
                  <a16:creationId xmlns:a16="http://schemas.microsoft.com/office/drawing/2014/main" id="{BC909D79-5459-4805-81A1-6C3D884E8AEA}"/>
                </a:ext>
              </a:extLst>
            </p:cNvPr>
            <p:cNvSpPr/>
            <p:nvPr/>
          </p:nvSpPr>
          <p:spPr>
            <a:xfrm rot="2703035">
              <a:off x="6196343" y="6165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별: 꼭짓점 5개 126">
              <a:extLst>
                <a:ext uri="{FF2B5EF4-FFF2-40B4-BE49-F238E27FC236}">
                  <a16:creationId xmlns:a16="http://schemas.microsoft.com/office/drawing/2014/main" id="{53E15C4E-A910-4607-B472-5203A1A72A01}"/>
                </a:ext>
              </a:extLst>
            </p:cNvPr>
            <p:cNvSpPr/>
            <p:nvPr/>
          </p:nvSpPr>
          <p:spPr>
            <a:xfrm rot="2703035">
              <a:off x="6604570" y="65740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별: 꼭짓점 5개 127">
              <a:extLst>
                <a:ext uri="{FF2B5EF4-FFF2-40B4-BE49-F238E27FC236}">
                  <a16:creationId xmlns:a16="http://schemas.microsoft.com/office/drawing/2014/main" id="{4C1DF265-26F0-4653-9341-E24E6E7F1E62}"/>
                </a:ext>
              </a:extLst>
            </p:cNvPr>
            <p:cNvSpPr/>
            <p:nvPr/>
          </p:nvSpPr>
          <p:spPr>
            <a:xfrm rot="2703035">
              <a:off x="3746073" y="45287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별: 꼭짓점 5개 128">
              <a:extLst>
                <a:ext uri="{FF2B5EF4-FFF2-40B4-BE49-F238E27FC236}">
                  <a16:creationId xmlns:a16="http://schemas.microsoft.com/office/drawing/2014/main" id="{544C4DAB-ECB3-42C6-A5BC-BA8D4EFB98D8}"/>
                </a:ext>
              </a:extLst>
            </p:cNvPr>
            <p:cNvSpPr/>
            <p:nvPr/>
          </p:nvSpPr>
          <p:spPr>
            <a:xfrm rot="2703035">
              <a:off x="4154300" y="4937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별: 꼭짓점 5개 129">
              <a:extLst>
                <a:ext uri="{FF2B5EF4-FFF2-40B4-BE49-F238E27FC236}">
                  <a16:creationId xmlns:a16="http://schemas.microsoft.com/office/drawing/2014/main" id="{F7467B30-43FB-429D-BDF7-27539FDBEB09}"/>
                </a:ext>
              </a:extLst>
            </p:cNvPr>
            <p:cNvSpPr/>
            <p:nvPr/>
          </p:nvSpPr>
          <p:spPr>
            <a:xfrm rot="2703035">
              <a:off x="4562528" y="5346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별: 꼭짓점 5개 130">
              <a:extLst>
                <a:ext uri="{FF2B5EF4-FFF2-40B4-BE49-F238E27FC236}">
                  <a16:creationId xmlns:a16="http://schemas.microsoft.com/office/drawing/2014/main" id="{DB16D95C-A22F-4411-B69E-DA3D9459B68E}"/>
                </a:ext>
              </a:extLst>
            </p:cNvPr>
            <p:cNvSpPr/>
            <p:nvPr/>
          </p:nvSpPr>
          <p:spPr>
            <a:xfrm rot="2703035">
              <a:off x="4970755" y="5755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별: 꼭짓점 5개 131">
              <a:extLst>
                <a:ext uri="{FF2B5EF4-FFF2-40B4-BE49-F238E27FC236}">
                  <a16:creationId xmlns:a16="http://schemas.microsoft.com/office/drawing/2014/main" id="{D5BD7989-A4B7-4AFE-9A9F-6156276075D3}"/>
                </a:ext>
              </a:extLst>
            </p:cNvPr>
            <p:cNvSpPr/>
            <p:nvPr/>
          </p:nvSpPr>
          <p:spPr>
            <a:xfrm rot="2703035">
              <a:off x="5378983" y="6164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별: 꼭짓점 5개 132">
              <a:extLst>
                <a:ext uri="{FF2B5EF4-FFF2-40B4-BE49-F238E27FC236}">
                  <a16:creationId xmlns:a16="http://schemas.microsoft.com/office/drawing/2014/main" id="{8283D419-5C0D-4DBF-84DD-991A84871570}"/>
                </a:ext>
              </a:extLst>
            </p:cNvPr>
            <p:cNvSpPr/>
            <p:nvPr/>
          </p:nvSpPr>
          <p:spPr>
            <a:xfrm rot="2703035">
              <a:off x="5787210" y="6573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별: 꼭짓점 5개 133">
              <a:extLst>
                <a:ext uri="{FF2B5EF4-FFF2-40B4-BE49-F238E27FC236}">
                  <a16:creationId xmlns:a16="http://schemas.microsoft.com/office/drawing/2014/main" id="{AFA49687-FB28-46A9-B100-F4EF85088AF3}"/>
                </a:ext>
              </a:extLst>
            </p:cNvPr>
            <p:cNvSpPr/>
            <p:nvPr/>
          </p:nvSpPr>
          <p:spPr>
            <a:xfrm rot="2703035">
              <a:off x="3336941" y="4937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별: 꼭짓점 5개 134">
              <a:extLst>
                <a:ext uri="{FF2B5EF4-FFF2-40B4-BE49-F238E27FC236}">
                  <a16:creationId xmlns:a16="http://schemas.microsoft.com/office/drawing/2014/main" id="{F44D7A6C-6240-45ED-8B14-E371CCC12332}"/>
                </a:ext>
              </a:extLst>
            </p:cNvPr>
            <p:cNvSpPr/>
            <p:nvPr/>
          </p:nvSpPr>
          <p:spPr>
            <a:xfrm rot="2703035">
              <a:off x="3745168" y="534609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별: 꼭짓점 5개 135">
              <a:extLst>
                <a:ext uri="{FF2B5EF4-FFF2-40B4-BE49-F238E27FC236}">
                  <a16:creationId xmlns:a16="http://schemas.microsoft.com/office/drawing/2014/main" id="{DF88BA97-6624-4FD2-80FA-5CDE972B1667}"/>
                </a:ext>
              </a:extLst>
            </p:cNvPr>
            <p:cNvSpPr/>
            <p:nvPr/>
          </p:nvSpPr>
          <p:spPr>
            <a:xfrm rot="2703035">
              <a:off x="4153395" y="575504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별: 꼭짓점 5개 136">
              <a:extLst>
                <a:ext uri="{FF2B5EF4-FFF2-40B4-BE49-F238E27FC236}">
                  <a16:creationId xmlns:a16="http://schemas.microsoft.com/office/drawing/2014/main" id="{F8F4DE61-1973-4C83-B04E-5656E38F318F}"/>
                </a:ext>
              </a:extLst>
            </p:cNvPr>
            <p:cNvSpPr/>
            <p:nvPr/>
          </p:nvSpPr>
          <p:spPr>
            <a:xfrm rot="2703035">
              <a:off x="4561623" y="6163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별: 꼭짓점 5개 137">
              <a:extLst>
                <a:ext uri="{FF2B5EF4-FFF2-40B4-BE49-F238E27FC236}">
                  <a16:creationId xmlns:a16="http://schemas.microsoft.com/office/drawing/2014/main" id="{D899617A-A59F-45E1-B2C1-B7BEAC8845F8}"/>
                </a:ext>
              </a:extLst>
            </p:cNvPr>
            <p:cNvSpPr/>
            <p:nvPr/>
          </p:nvSpPr>
          <p:spPr>
            <a:xfrm rot="2703035">
              <a:off x="4969851" y="6572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별: 꼭짓점 5개 138">
              <a:extLst>
                <a:ext uri="{FF2B5EF4-FFF2-40B4-BE49-F238E27FC236}">
                  <a16:creationId xmlns:a16="http://schemas.microsoft.com/office/drawing/2014/main" id="{1CD78AE5-6901-42DB-94D0-7FB22655BC9A}"/>
                </a:ext>
              </a:extLst>
            </p:cNvPr>
            <p:cNvSpPr/>
            <p:nvPr/>
          </p:nvSpPr>
          <p:spPr>
            <a:xfrm rot="2703035">
              <a:off x="70217" y="2482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별: 꼭짓점 5개 139">
              <a:extLst>
                <a:ext uri="{FF2B5EF4-FFF2-40B4-BE49-F238E27FC236}">
                  <a16:creationId xmlns:a16="http://schemas.microsoft.com/office/drawing/2014/main" id="{BA5ACC06-5EA0-4ADC-956B-232EBC3CC6AF}"/>
                </a:ext>
              </a:extLst>
            </p:cNvPr>
            <p:cNvSpPr/>
            <p:nvPr/>
          </p:nvSpPr>
          <p:spPr>
            <a:xfrm rot="2703035">
              <a:off x="478445" y="2891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별: 꼭짓점 5개 140">
              <a:extLst>
                <a:ext uri="{FF2B5EF4-FFF2-40B4-BE49-F238E27FC236}">
                  <a16:creationId xmlns:a16="http://schemas.microsoft.com/office/drawing/2014/main" id="{B40FFA68-1F7D-487E-85A8-37CF429D68DE}"/>
                </a:ext>
              </a:extLst>
            </p:cNvPr>
            <p:cNvSpPr/>
            <p:nvPr/>
          </p:nvSpPr>
          <p:spPr>
            <a:xfrm rot="2703035">
              <a:off x="886672" y="3300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별: 꼭짓점 5개 141">
              <a:extLst>
                <a:ext uri="{FF2B5EF4-FFF2-40B4-BE49-F238E27FC236}">
                  <a16:creationId xmlns:a16="http://schemas.microsoft.com/office/drawing/2014/main" id="{C075A96C-3252-446B-A387-3C1BF5B0E23B}"/>
                </a:ext>
              </a:extLst>
            </p:cNvPr>
            <p:cNvSpPr/>
            <p:nvPr/>
          </p:nvSpPr>
          <p:spPr>
            <a:xfrm rot="2703035">
              <a:off x="1294899" y="3709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별: 꼭짓점 5개 142">
              <a:extLst>
                <a:ext uri="{FF2B5EF4-FFF2-40B4-BE49-F238E27FC236}">
                  <a16:creationId xmlns:a16="http://schemas.microsoft.com/office/drawing/2014/main" id="{0DEBA66E-BCAF-4C41-9F1F-9A91470B26D7}"/>
                </a:ext>
              </a:extLst>
            </p:cNvPr>
            <p:cNvSpPr/>
            <p:nvPr/>
          </p:nvSpPr>
          <p:spPr>
            <a:xfrm rot="2703035">
              <a:off x="1703127" y="41187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별: 꼭짓점 5개 143">
              <a:extLst>
                <a:ext uri="{FF2B5EF4-FFF2-40B4-BE49-F238E27FC236}">
                  <a16:creationId xmlns:a16="http://schemas.microsoft.com/office/drawing/2014/main" id="{4EF78483-03DA-476D-9F60-DE53E9D202A5}"/>
                </a:ext>
              </a:extLst>
            </p:cNvPr>
            <p:cNvSpPr/>
            <p:nvPr/>
          </p:nvSpPr>
          <p:spPr>
            <a:xfrm rot="2703035">
              <a:off x="2111354" y="452765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별: 꼭짓점 5개 144">
              <a:extLst>
                <a:ext uri="{FF2B5EF4-FFF2-40B4-BE49-F238E27FC236}">
                  <a16:creationId xmlns:a16="http://schemas.microsoft.com/office/drawing/2014/main" id="{909D1626-E394-4CA5-B477-9A73E1DCC74D}"/>
                </a:ext>
              </a:extLst>
            </p:cNvPr>
            <p:cNvSpPr/>
            <p:nvPr/>
          </p:nvSpPr>
          <p:spPr>
            <a:xfrm rot="2703035">
              <a:off x="2519581" y="493660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별: 꼭짓점 5개 145">
              <a:extLst>
                <a:ext uri="{FF2B5EF4-FFF2-40B4-BE49-F238E27FC236}">
                  <a16:creationId xmlns:a16="http://schemas.microsoft.com/office/drawing/2014/main" id="{BB933843-9442-47CE-9D1D-FB5512496FCA}"/>
                </a:ext>
              </a:extLst>
            </p:cNvPr>
            <p:cNvSpPr/>
            <p:nvPr/>
          </p:nvSpPr>
          <p:spPr>
            <a:xfrm rot="2703035">
              <a:off x="2927809" y="5345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별: 꼭짓점 5개 146">
              <a:extLst>
                <a:ext uri="{FF2B5EF4-FFF2-40B4-BE49-F238E27FC236}">
                  <a16:creationId xmlns:a16="http://schemas.microsoft.com/office/drawing/2014/main" id="{CCC27C48-6EDF-4E77-8A4F-E068D36F4FA1}"/>
                </a:ext>
              </a:extLst>
            </p:cNvPr>
            <p:cNvSpPr/>
            <p:nvPr/>
          </p:nvSpPr>
          <p:spPr>
            <a:xfrm rot="2703035">
              <a:off x="3336036" y="575450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별: 꼭짓점 5개 147">
              <a:extLst>
                <a:ext uri="{FF2B5EF4-FFF2-40B4-BE49-F238E27FC236}">
                  <a16:creationId xmlns:a16="http://schemas.microsoft.com/office/drawing/2014/main" id="{F2046747-8CE4-4FA3-8912-BCE685035D75}"/>
                </a:ext>
              </a:extLst>
            </p:cNvPr>
            <p:cNvSpPr/>
            <p:nvPr/>
          </p:nvSpPr>
          <p:spPr>
            <a:xfrm rot="2703035">
              <a:off x="3744263" y="61634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별: 꼭짓점 5개 148">
              <a:extLst>
                <a:ext uri="{FF2B5EF4-FFF2-40B4-BE49-F238E27FC236}">
                  <a16:creationId xmlns:a16="http://schemas.microsoft.com/office/drawing/2014/main" id="{FA56F788-6710-442E-9DC3-231157EC3742}"/>
                </a:ext>
              </a:extLst>
            </p:cNvPr>
            <p:cNvSpPr/>
            <p:nvPr/>
          </p:nvSpPr>
          <p:spPr>
            <a:xfrm rot="2703035">
              <a:off x="4152491" y="657240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별: 꼭짓점 5개 149">
              <a:extLst>
                <a:ext uri="{FF2B5EF4-FFF2-40B4-BE49-F238E27FC236}">
                  <a16:creationId xmlns:a16="http://schemas.microsoft.com/office/drawing/2014/main" id="{6204A6ED-6081-42A7-84B5-C4543AE1FD79}"/>
                </a:ext>
              </a:extLst>
            </p:cNvPr>
            <p:cNvSpPr/>
            <p:nvPr/>
          </p:nvSpPr>
          <p:spPr>
            <a:xfrm rot="2703035">
              <a:off x="69313" y="3300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별: 꼭짓점 5개 150">
              <a:extLst>
                <a:ext uri="{FF2B5EF4-FFF2-40B4-BE49-F238E27FC236}">
                  <a16:creationId xmlns:a16="http://schemas.microsoft.com/office/drawing/2014/main" id="{DAE67A23-A821-4F82-A1FD-462BD29E1341}"/>
                </a:ext>
              </a:extLst>
            </p:cNvPr>
            <p:cNvSpPr/>
            <p:nvPr/>
          </p:nvSpPr>
          <p:spPr>
            <a:xfrm rot="2703035">
              <a:off x="477540" y="370922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별: 꼭짓점 5개 151">
              <a:extLst>
                <a:ext uri="{FF2B5EF4-FFF2-40B4-BE49-F238E27FC236}">
                  <a16:creationId xmlns:a16="http://schemas.microsoft.com/office/drawing/2014/main" id="{3F36E534-F157-4A9A-AC2B-27A17B98E401}"/>
                </a:ext>
              </a:extLst>
            </p:cNvPr>
            <p:cNvSpPr/>
            <p:nvPr/>
          </p:nvSpPr>
          <p:spPr>
            <a:xfrm rot="2703035">
              <a:off x="885767" y="41181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별: 꼭짓점 5개 152">
              <a:extLst>
                <a:ext uri="{FF2B5EF4-FFF2-40B4-BE49-F238E27FC236}">
                  <a16:creationId xmlns:a16="http://schemas.microsoft.com/office/drawing/2014/main" id="{A5ABB71F-814C-4FFE-BE00-9B3FF4044BB7}"/>
                </a:ext>
              </a:extLst>
            </p:cNvPr>
            <p:cNvSpPr/>
            <p:nvPr/>
          </p:nvSpPr>
          <p:spPr>
            <a:xfrm rot="2703035">
              <a:off x="1293995" y="45271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별: 꼭짓점 5개 153">
              <a:extLst>
                <a:ext uri="{FF2B5EF4-FFF2-40B4-BE49-F238E27FC236}">
                  <a16:creationId xmlns:a16="http://schemas.microsoft.com/office/drawing/2014/main" id="{60B147C7-C67C-4D3A-8A1D-8676C1DB0699}"/>
                </a:ext>
              </a:extLst>
            </p:cNvPr>
            <p:cNvSpPr/>
            <p:nvPr/>
          </p:nvSpPr>
          <p:spPr>
            <a:xfrm rot="2703035">
              <a:off x="1702222" y="49360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별: 꼭짓점 5개 154">
              <a:extLst>
                <a:ext uri="{FF2B5EF4-FFF2-40B4-BE49-F238E27FC236}">
                  <a16:creationId xmlns:a16="http://schemas.microsoft.com/office/drawing/2014/main" id="{C828E08F-2CEA-4959-BDF3-3C91A1B8598A}"/>
                </a:ext>
              </a:extLst>
            </p:cNvPr>
            <p:cNvSpPr/>
            <p:nvPr/>
          </p:nvSpPr>
          <p:spPr>
            <a:xfrm rot="2703035">
              <a:off x="2110449" y="53450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별: 꼭짓점 5개 155">
              <a:extLst>
                <a:ext uri="{FF2B5EF4-FFF2-40B4-BE49-F238E27FC236}">
                  <a16:creationId xmlns:a16="http://schemas.microsoft.com/office/drawing/2014/main" id="{7F015368-0A09-43CC-A279-B629AF101E83}"/>
                </a:ext>
              </a:extLst>
            </p:cNvPr>
            <p:cNvSpPr/>
            <p:nvPr/>
          </p:nvSpPr>
          <p:spPr>
            <a:xfrm rot="2703035">
              <a:off x="68407" y="4117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별: 꼭짓점 5개 156">
              <a:extLst>
                <a:ext uri="{FF2B5EF4-FFF2-40B4-BE49-F238E27FC236}">
                  <a16:creationId xmlns:a16="http://schemas.microsoft.com/office/drawing/2014/main" id="{75D18338-A2F0-4747-B740-8691D5C3E887}"/>
                </a:ext>
              </a:extLst>
            </p:cNvPr>
            <p:cNvSpPr/>
            <p:nvPr/>
          </p:nvSpPr>
          <p:spPr>
            <a:xfrm rot="2703035">
              <a:off x="476634" y="45265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별: 꼭짓점 5개 157">
              <a:extLst>
                <a:ext uri="{FF2B5EF4-FFF2-40B4-BE49-F238E27FC236}">
                  <a16:creationId xmlns:a16="http://schemas.microsoft.com/office/drawing/2014/main" id="{95A76673-FD91-4A66-BDF6-3C1D8D8C2677}"/>
                </a:ext>
              </a:extLst>
            </p:cNvPr>
            <p:cNvSpPr/>
            <p:nvPr/>
          </p:nvSpPr>
          <p:spPr>
            <a:xfrm rot="2703035">
              <a:off x="884862" y="4935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별: 꼭짓점 5개 158">
              <a:extLst>
                <a:ext uri="{FF2B5EF4-FFF2-40B4-BE49-F238E27FC236}">
                  <a16:creationId xmlns:a16="http://schemas.microsoft.com/office/drawing/2014/main" id="{A645A10E-6C04-442A-B917-AD7F2AF7E003}"/>
                </a:ext>
              </a:extLst>
            </p:cNvPr>
            <p:cNvSpPr/>
            <p:nvPr/>
          </p:nvSpPr>
          <p:spPr>
            <a:xfrm rot="2703035">
              <a:off x="1293089" y="53444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별: 꼭짓점 5개 159">
              <a:extLst>
                <a:ext uri="{FF2B5EF4-FFF2-40B4-BE49-F238E27FC236}">
                  <a16:creationId xmlns:a16="http://schemas.microsoft.com/office/drawing/2014/main" id="{B3A3E327-94FA-4E00-B807-5B62B56F4BAF}"/>
                </a:ext>
              </a:extLst>
            </p:cNvPr>
            <p:cNvSpPr/>
            <p:nvPr/>
          </p:nvSpPr>
          <p:spPr>
            <a:xfrm rot="2703035">
              <a:off x="1701316" y="57534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별: 꼭짓점 5개 160">
              <a:extLst>
                <a:ext uri="{FF2B5EF4-FFF2-40B4-BE49-F238E27FC236}">
                  <a16:creationId xmlns:a16="http://schemas.microsoft.com/office/drawing/2014/main" id="{2B83D011-54EB-4B00-8804-39E0BD21A284}"/>
                </a:ext>
              </a:extLst>
            </p:cNvPr>
            <p:cNvSpPr/>
            <p:nvPr/>
          </p:nvSpPr>
          <p:spPr>
            <a:xfrm rot="2703035">
              <a:off x="67502" y="493499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별: 꼭짓점 5개 161">
              <a:extLst>
                <a:ext uri="{FF2B5EF4-FFF2-40B4-BE49-F238E27FC236}">
                  <a16:creationId xmlns:a16="http://schemas.microsoft.com/office/drawing/2014/main" id="{4A1E369C-92DF-4502-AFFD-F60BE169C399}"/>
                </a:ext>
              </a:extLst>
            </p:cNvPr>
            <p:cNvSpPr/>
            <p:nvPr/>
          </p:nvSpPr>
          <p:spPr>
            <a:xfrm rot="2703035">
              <a:off x="475730" y="534394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별: 꼭짓점 5개 162">
              <a:extLst>
                <a:ext uri="{FF2B5EF4-FFF2-40B4-BE49-F238E27FC236}">
                  <a16:creationId xmlns:a16="http://schemas.microsoft.com/office/drawing/2014/main" id="{D05BE7E4-B9B7-4540-88DC-D6E0BC09E2A6}"/>
                </a:ext>
              </a:extLst>
            </p:cNvPr>
            <p:cNvSpPr/>
            <p:nvPr/>
          </p:nvSpPr>
          <p:spPr>
            <a:xfrm rot="2703035">
              <a:off x="883957" y="57528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별: 꼭짓점 5개 163">
              <a:extLst>
                <a:ext uri="{FF2B5EF4-FFF2-40B4-BE49-F238E27FC236}">
                  <a16:creationId xmlns:a16="http://schemas.microsoft.com/office/drawing/2014/main" id="{B92E3CE8-0774-453A-B60E-8B2C284594AE}"/>
                </a:ext>
              </a:extLst>
            </p:cNvPr>
            <p:cNvSpPr/>
            <p:nvPr/>
          </p:nvSpPr>
          <p:spPr>
            <a:xfrm rot="2703035">
              <a:off x="1292184" y="61618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별: 꼭짓점 5개 164">
              <a:extLst>
                <a:ext uri="{FF2B5EF4-FFF2-40B4-BE49-F238E27FC236}">
                  <a16:creationId xmlns:a16="http://schemas.microsoft.com/office/drawing/2014/main" id="{99294144-A25A-475A-A5E3-1FB27CD702EB}"/>
                </a:ext>
              </a:extLst>
            </p:cNvPr>
            <p:cNvSpPr/>
            <p:nvPr/>
          </p:nvSpPr>
          <p:spPr>
            <a:xfrm rot="2703035">
              <a:off x="66597" y="575235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별: 꼭짓점 5개 165">
              <a:extLst>
                <a:ext uri="{FF2B5EF4-FFF2-40B4-BE49-F238E27FC236}">
                  <a16:creationId xmlns:a16="http://schemas.microsoft.com/office/drawing/2014/main" id="{37774A11-B270-42AF-9D73-E8D84619E059}"/>
                </a:ext>
              </a:extLst>
            </p:cNvPr>
            <p:cNvSpPr/>
            <p:nvPr/>
          </p:nvSpPr>
          <p:spPr>
            <a:xfrm rot="2703035">
              <a:off x="474824" y="61613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별: 꼭짓점 5개 166">
              <a:extLst>
                <a:ext uri="{FF2B5EF4-FFF2-40B4-BE49-F238E27FC236}">
                  <a16:creationId xmlns:a16="http://schemas.microsoft.com/office/drawing/2014/main" id="{9944476B-C7D1-46D4-82D4-4443B732DEC8}"/>
                </a:ext>
              </a:extLst>
            </p:cNvPr>
            <p:cNvSpPr/>
            <p:nvPr/>
          </p:nvSpPr>
          <p:spPr>
            <a:xfrm rot="2703035">
              <a:off x="883052" y="65702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별: 꼭짓점 5개 167">
              <a:extLst>
                <a:ext uri="{FF2B5EF4-FFF2-40B4-BE49-F238E27FC236}">
                  <a16:creationId xmlns:a16="http://schemas.microsoft.com/office/drawing/2014/main" id="{7F84BCC0-108E-469B-AA76-3F282F650956}"/>
                </a:ext>
              </a:extLst>
            </p:cNvPr>
            <p:cNvSpPr/>
            <p:nvPr/>
          </p:nvSpPr>
          <p:spPr>
            <a:xfrm rot="2703035">
              <a:off x="2518677" y="575396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별: 꼭짓점 5개 168">
              <a:extLst>
                <a:ext uri="{FF2B5EF4-FFF2-40B4-BE49-F238E27FC236}">
                  <a16:creationId xmlns:a16="http://schemas.microsoft.com/office/drawing/2014/main" id="{1473C257-6F0C-44E7-BAC7-244704B39ACB}"/>
                </a:ext>
              </a:extLst>
            </p:cNvPr>
            <p:cNvSpPr/>
            <p:nvPr/>
          </p:nvSpPr>
          <p:spPr>
            <a:xfrm rot="2703035">
              <a:off x="2926904" y="61629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별: 꼭짓점 5개 169">
              <a:extLst>
                <a:ext uri="{FF2B5EF4-FFF2-40B4-BE49-F238E27FC236}">
                  <a16:creationId xmlns:a16="http://schemas.microsoft.com/office/drawing/2014/main" id="{15B301BA-F906-48F0-B554-2D7D940F74E5}"/>
                </a:ext>
              </a:extLst>
            </p:cNvPr>
            <p:cNvSpPr/>
            <p:nvPr/>
          </p:nvSpPr>
          <p:spPr>
            <a:xfrm rot="2703035">
              <a:off x="3335131" y="65718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별: 꼭짓점 5개 170">
              <a:extLst>
                <a:ext uri="{FF2B5EF4-FFF2-40B4-BE49-F238E27FC236}">
                  <a16:creationId xmlns:a16="http://schemas.microsoft.com/office/drawing/2014/main" id="{3830B9A6-A973-4FD9-9C78-44B13A6F419A}"/>
                </a:ext>
              </a:extLst>
            </p:cNvPr>
            <p:cNvSpPr/>
            <p:nvPr/>
          </p:nvSpPr>
          <p:spPr>
            <a:xfrm rot="2703035">
              <a:off x="2109544" y="61623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별: 꼭짓점 5개 171">
              <a:extLst>
                <a:ext uri="{FF2B5EF4-FFF2-40B4-BE49-F238E27FC236}">
                  <a16:creationId xmlns:a16="http://schemas.microsoft.com/office/drawing/2014/main" id="{1C85ECF1-9DD9-47EB-9F51-31DC2D1909C8}"/>
                </a:ext>
              </a:extLst>
            </p:cNvPr>
            <p:cNvSpPr/>
            <p:nvPr/>
          </p:nvSpPr>
          <p:spPr>
            <a:xfrm rot="2703035">
              <a:off x="2517771" y="657132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별: 꼭짓점 5개 172">
              <a:extLst>
                <a:ext uri="{FF2B5EF4-FFF2-40B4-BE49-F238E27FC236}">
                  <a16:creationId xmlns:a16="http://schemas.microsoft.com/office/drawing/2014/main" id="{8AE4F92D-1EE6-48F9-85A6-7A1C5BCB2811}"/>
                </a:ext>
              </a:extLst>
            </p:cNvPr>
            <p:cNvSpPr/>
            <p:nvPr/>
          </p:nvSpPr>
          <p:spPr>
            <a:xfrm rot="2703035">
              <a:off x="1700412" y="65707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별: 꼭짓점 5개 173">
              <a:extLst>
                <a:ext uri="{FF2B5EF4-FFF2-40B4-BE49-F238E27FC236}">
                  <a16:creationId xmlns:a16="http://schemas.microsoft.com/office/drawing/2014/main" id="{A49A16C0-94EE-4299-AEA7-5C2F3CEBA467}"/>
                </a:ext>
              </a:extLst>
            </p:cNvPr>
            <p:cNvSpPr/>
            <p:nvPr/>
          </p:nvSpPr>
          <p:spPr>
            <a:xfrm rot="2703035">
              <a:off x="9876724" y="41240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별: 꼭짓점 5개 174">
              <a:extLst>
                <a:ext uri="{FF2B5EF4-FFF2-40B4-BE49-F238E27FC236}">
                  <a16:creationId xmlns:a16="http://schemas.microsoft.com/office/drawing/2014/main" id="{0C203EAB-C25A-4C98-A4CC-5F6997022C46}"/>
                </a:ext>
              </a:extLst>
            </p:cNvPr>
            <p:cNvSpPr/>
            <p:nvPr/>
          </p:nvSpPr>
          <p:spPr>
            <a:xfrm rot="2703035">
              <a:off x="10284951" y="45330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별: 꼭짓점 5개 175">
              <a:extLst>
                <a:ext uri="{FF2B5EF4-FFF2-40B4-BE49-F238E27FC236}">
                  <a16:creationId xmlns:a16="http://schemas.microsoft.com/office/drawing/2014/main" id="{90540094-9337-4E9C-A030-0FBC060BD38E}"/>
                </a:ext>
              </a:extLst>
            </p:cNvPr>
            <p:cNvSpPr/>
            <p:nvPr/>
          </p:nvSpPr>
          <p:spPr>
            <a:xfrm rot="2703035">
              <a:off x="9467591" y="45325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별: 꼭짓점 5개 176">
              <a:extLst>
                <a:ext uri="{FF2B5EF4-FFF2-40B4-BE49-F238E27FC236}">
                  <a16:creationId xmlns:a16="http://schemas.microsoft.com/office/drawing/2014/main" id="{EF6B2891-B1E6-4032-B8AA-1862792AC257}"/>
                </a:ext>
              </a:extLst>
            </p:cNvPr>
            <p:cNvSpPr/>
            <p:nvPr/>
          </p:nvSpPr>
          <p:spPr>
            <a:xfrm rot="2703035">
              <a:off x="9875818" y="49414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별: 꼭짓점 5개 177">
              <a:extLst>
                <a:ext uri="{FF2B5EF4-FFF2-40B4-BE49-F238E27FC236}">
                  <a16:creationId xmlns:a16="http://schemas.microsoft.com/office/drawing/2014/main" id="{1BAEEC20-4D29-4446-B041-6C4C57ACD135}"/>
                </a:ext>
              </a:extLst>
            </p:cNvPr>
            <p:cNvSpPr/>
            <p:nvPr/>
          </p:nvSpPr>
          <p:spPr>
            <a:xfrm rot="2703035">
              <a:off x="9058459" y="494091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별: 꼭짓점 5개 178">
              <a:extLst>
                <a:ext uri="{FF2B5EF4-FFF2-40B4-BE49-F238E27FC236}">
                  <a16:creationId xmlns:a16="http://schemas.microsoft.com/office/drawing/2014/main" id="{69D381D4-E82F-433F-86B3-97005EAD4A32}"/>
                </a:ext>
              </a:extLst>
            </p:cNvPr>
            <p:cNvSpPr/>
            <p:nvPr/>
          </p:nvSpPr>
          <p:spPr>
            <a:xfrm rot="2703035">
              <a:off x="9466686" y="534986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별: 꼭짓점 5개 179">
              <a:extLst>
                <a:ext uri="{FF2B5EF4-FFF2-40B4-BE49-F238E27FC236}">
                  <a16:creationId xmlns:a16="http://schemas.microsoft.com/office/drawing/2014/main" id="{7DDE44C2-971F-49CC-A600-46E2E0BA9519}"/>
                </a:ext>
              </a:extLst>
            </p:cNvPr>
            <p:cNvSpPr/>
            <p:nvPr/>
          </p:nvSpPr>
          <p:spPr>
            <a:xfrm rot="2703035">
              <a:off x="8649326" y="53493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별: 꼭짓점 5개 180">
              <a:extLst>
                <a:ext uri="{FF2B5EF4-FFF2-40B4-BE49-F238E27FC236}">
                  <a16:creationId xmlns:a16="http://schemas.microsoft.com/office/drawing/2014/main" id="{04952D3D-DAE0-459B-B437-7F442951DCB6}"/>
                </a:ext>
              </a:extLst>
            </p:cNvPr>
            <p:cNvSpPr/>
            <p:nvPr/>
          </p:nvSpPr>
          <p:spPr>
            <a:xfrm rot="2703035">
              <a:off x="9057553" y="57582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별: 꼭짓점 5개 181">
              <a:extLst>
                <a:ext uri="{FF2B5EF4-FFF2-40B4-BE49-F238E27FC236}">
                  <a16:creationId xmlns:a16="http://schemas.microsoft.com/office/drawing/2014/main" id="{F35D039D-7FE4-4CC2-BDE0-D2C46C005016}"/>
                </a:ext>
              </a:extLst>
            </p:cNvPr>
            <p:cNvSpPr/>
            <p:nvPr/>
          </p:nvSpPr>
          <p:spPr>
            <a:xfrm rot="2703035">
              <a:off x="8240194" y="575773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별: 꼭짓점 5개 182">
              <a:extLst>
                <a:ext uri="{FF2B5EF4-FFF2-40B4-BE49-F238E27FC236}">
                  <a16:creationId xmlns:a16="http://schemas.microsoft.com/office/drawing/2014/main" id="{06560799-1851-4A1A-9827-917D2C312DF0}"/>
                </a:ext>
              </a:extLst>
            </p:cNvPr>
            <p:cNvSpPr/>
            <p:nvPr/>
          </p:nvSpPr>
          <p:spPr>
            <a:xfrm rot="2703035">
              <a:off x="8648421" y="61666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별: 꼭짓점 5개 183">
              <a:extLst>
                <a:ext uri="{FF2B5EF4-FFF2-40B4-BE49-F238E27FC236}">
                  <a16:creationId xmlns:a16="http://schemas.microsoft.com/office/drawing/2014/main" id="{1E494F53-3233-48E1-9BF1-80FFB2241D15}"/>
                </a:ext>
              </a:extLst>
            </p:cNvPr>
            <p:cNvSpPr/>
            <p:nvPr/>
          </p:nvSpPr>
          <p:spPr>
            <a:xfrm rot="2703035">
              <a:off x="7831062" y="616614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별: 꼭짓점 5개 184">
              <a:extLst>
                <a:ext uri="{FF2B5EF4-FFF2-40B4-BE49-F238E27FC236}">
                  <a16:creationId xmlns:a16="http://schemas.microsoft.com/office/drawing/2014/main" id="{DFA059A4-3664-49A6-98E6-9AAE5727020B}"/>
                </a:ext>
              </a:extLst>
            </p:cNvPr>
            <p:cNvSpPr/>
            <p:nvPr/>
          </p:nvSpPr>
          <p:spPr>
            <a:xfrm rot="2703035">
              <a:off x="8239289" y="65750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별: 꼭짓점 5개 185">
              <a:extLst>
                <a:ext uri="{FF2B5EF4-FFF2-40B4-BE49-F238E27FC236}">
                  <a16:creationId xmlns:a16="http://schemas.microsoft.com/office/drawing/2014/main" id="{90D11A09-6364-4030-9453-5AAEA1991388}"/>
                </a:ext>
              </a:extLst>
            </p:cNvPr>
            <p:cNvSpPr/>
            <p:nvPr/>
          </p:nvSpPr>
          <p:spPr>
            <a:xfrm rot="2703035">
              <a:off x="7421930" y="657455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별: 꼭짓점 5개 186">
              <a:extLst>
                <a:ext uri="{FF2B5EF4-FFF2-40B4-BE49-F238E27FC236}">
                  <a16:creationId xmlns:a16="http://schemas.microsoft.com/office/drawing/2014/main" id="{CE69214D-74A0-4570-B383-4887BEFAE6DB}"/>
                </a:ext>
              </a:extLst>
            </p:cNvPr>
            <p:cNvSpPr/>
            <p:nvPr/>
          </p:nvSpPr>
          <p:spPr>
            <a:xfrm rot="2703035">
              <a:off x="10693178" y="494198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별: 꼭짓점 5개 187">
              <a:extLst>
                <a:ext uri="{FF2B5EF4-FFF2-40B4-BE49-F238E27FC236}">
                  <a16:creationId xmlns:a16="http://schemas.microsoft.com/office/drawing/2014/main" id="{731E29C1-4D00-41E6-821D-4FEECE2B9F26}"/>
                </a:ext>
              </a:extLst>
            </p:cNvPr>
            <p:cNvSpPr/>
            <p:nvPr/>
          </p:nvSpPr>
          <p:spPr>
            <a:xfrm rot="2703035">
              <a:off x="11101406" y="535093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별: 꼭짓점 5개 188">
              <a:extLst>
                <a:ext uri="{FF2B5EF4-FFF2-40B4-BE49-F238E27FC236}">
                  <a16:creationId xmlns:a16="http://schemas.microsoft.com/office/drawing/2014/main" id="{48C19C57-087D-4E80-8998-6AF996B12C22}"/>
                </a:ext>
              </a:extLst>
            </p:cNvPr>
            <p:cNvSpPr/>
            <p:nvPr/>
          </p:nvSpPr>
          <p:spPr>
            <a:xfrm rot="2703035">
              <a:off x="11509633" y="57598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별: 꼭짓점 5개 189">
              <a:extLst>
                <a:ext uri="{FF2B5EF4-FFF2-40B4-BE49-F238E27FC236}">
                  <a16:creationId xmlns:a16="http://schemas.microsoft.com/office/drawing/2014/main" id="{6503C8F0-9DD0-4686-82A9-5D7BB933B161}"/>
                </a:ext>
              </a:extLst>
            </p:cNvPr>
            <p:cNvSpPr/>
            <p:nvPr/>
          </p:nvSpPr>
          <p:spPr>
            <a:xfrm rot="2703035">
              <a:off x="11917860" y="61688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별: 꼭짓점 5개 190">
              <a:extLst>
                <a:ext uri="{FF2B5EF4-FFF2-40B4-BE49-F238E27FC236}">
                  <a16:creationId xmlns:a16="http://schemas.microsoft.com/office/drawing/2014/main" id="{74EB02A6-80E8-4FCD-A8B2-4F22AA9B6BF2}"/>
                </a:ext>
              </a:extLst>
            </p:cNvPr>
            <p:cNvSpPr/>
            <p:nvPr/>
          </p:nvSpPr>
          <p:spPr>
            <a:xfrm rot="2703035">
              <a:off x="10284046" y="53504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별: 꼭짓점 5개 191">
              <a:extLst>
                <a:ext uri="{FF2B5EF4-FFF2-40B4-BE49-F238E27FC236}">
                  <a16:creationId xmlns:a16="http://schemas.microsoft.com/office/drawing/2014/main" id="{25FCC839-0601-4287-B927-AC110C8B4AAF}"/>
                </a:ext>
              </a:extLst>
            </p:cNvPr>
            <p:cNvSpPr/>
            <p:nvPr/>
          </p:nvSpPr>
          <p:spPr>
            <a:xfrm rot="2703035">
              <a:off x="10692273" y="57593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별: 꼭짓점 5개 192">
              <a:extLst>
                <a:ext uri="{FF2B5EF4-FFF2-40B4-BE49-F238E27FC236}">
                  <a16:creationId xmlns:a16="http://schemas.microsoft.com/office/drawing/2014/main" id="{DA3C7184-1B2C-4562-9AA3-540EC3673A79}"/>
                </a:ext>
              </a:extLst>
            </p:cNvPr>
            <p:cNvSpPr/>
            <p:nvPr/>
          </p:nvSpPr>
          <p:spPr>
            <a:xfrm rot="2703035">
              <a:off x="11100500" y="61682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별: 꼭짓점 5개 193">
              <a:extLst>
                <a:ext uri="{FF2B5EF4-FFF2-40B4-BE49-F238E27FC236}">
                  <a16:creationId xmlns:a16="http://schemas.microsoft.com/office/drawing/2014/main" id="{0899552A-30CA-4391-99F5-89EBD24970AA}"/>
                </a:ext>
              </a:extLst>
            </p:cNvPr>
            <p:cNvSpPr/>
            <p:nvPr/>
          </p:nvSpPr>
          <p:spPr>
            <a:xfrm rot="2703035">
              <a:off x="11508728" y="657724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별: 꼭짓점 5개 194">
              <a:extLst>
                <a:ext uri="{FF2B5EF4-FFF2-40B4-BE49-F238E27FC236}">
                  <a16:creationId xmlns:a16="http://schemas.microsoft.com/office/drawing/2014/main" id="{1196BAEF-8E72-4B9F-8FC0-F0E07106D5C3}"/>
                </a:ext>
              </a:extLst>
            </p:cNvPr>
            <p:cNvSpPr/>
            <p:nvPr/>
          </p:nvSpPr>
          <p:spPr>
            <a:xfrm rot="2703035">
              <a:off x="9874914" y="57588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별: 꼭짓점 5개 195">
              <a:extLst>
                <a:ext uri="{FF2B5EF4-FFF2-40B4-BE49-F238E27FC236}">
                  <a16:creationId xmlns:a16="http://schemas.microsoft.com/office/drawing/2014/main" id="{A5E72569-97B2-4958-9F88-7C47D7BCC104}"/>
                </a:ext>
              </a:extLst>
            </p:cNvPr>
            <p:cNvSpPr/>
            <p:nvPr/>
          </p:nvSpPr>
          <p:spPr>
            <a:xfrm rot="2703035">
              <a:off x="10283141" y="61677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별: 꼭짓점 5개 196">
              <a:extLst>
                <a:ext uri="{FF2B5EF4-FFF2-40B4-BE49-F238E27FC236}">
                  <a16:creationId xmlns:a16="http://schemas.microsoft.com/office/drawing/2014/main" id="{EEF93901-0037-4F34-BC5D-45BEDF91256F}"/>
                </a:ext>
              </a:extLst>
            </p:cNvPr>
            <p:cNvSpPr/>
            <p:nvPr/>
          </p:nvSpPr>
          <p:spPr>
            <a:xfrm rot="2703035">
              <a:off x="10691368" y="657670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별: 꼭짓점 5개 197">
              <a:extLst>
                <a:ext uri="{FF2B5EF4-FFF2-40B4-BE49-F238E27FC236}">
                  <a16:creationId xmlns:a16="http://schemas.microsoft.com/office/drawing/2014/main" id="{138BC766-A991-49E7-B67C-2DFBD46424E3}"/>
                </a:ext>
              </a:extLst>
            </p:cNvPr>
            <p:cNvSpPr/>
            <p:nvPr/>
          </p:nvSpPr>
          <p:spPr>
            <a:xfrm rot="2703035">
              <a:off x="9465781" y="61672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별: 꼭짓점 5개 198">
              <a:extLst>
                <a:ext uri="{FF2B5EF4-FFF2-40B4-BE49-F238E27FC236}">
                  <a16:creationId xmlns:a16="http://schemas.microsoft.com/office/drawing/2014/main" id="{67970B27-B3EA-4F6F-9A59-9A2C7D9F2EB9}"/>
                </a:ext>
              </a:extLst>
            </p:cNvPr>
            <p:cNvSpPr/>
            <p:nvPr/>
          </p:nvSpPr>
          <p:spPr>
            <a:xfrm rot="2703035">
              <a:off x="9874008" y="65761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별: 꼭짓점 5개 199">
              <a:extLst>
                <a:ext uri="{FF2B5EF4-FFF2-40B4-BE49-F238E27FC236}">
                  <a16:creationId xmlns:a16="http://schemas.microsoft.com/office/drawing/2014/main" id="{A203FA2A-1B7E-4ED1-A5A7-75B65271EA89}"/>
                </a:ext>
              </a:extLst>
            </p:cNvPr>
            <p:cNvSpPr/>
            <p:nvPr/>
          </p:nvSpPr>
          <p:spPr>
            <a:xfrm rot="2703035">
              <a:off x="9056649" y="65756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별: 꼭짓점 5개 200">
              <a:extLst>
                <a:ext uri="{FF2B5EF4-FFF2-40B4-BE49-F238E27FC236}">
                  <a16:creationId xmlns:a16="http://schemas.microsoft.com/office/drawing/2014/main" id="{68F210D4-D001-4E0F-AFA7-DFB129BF7A99}"/>
                </a:ext>
              </a:extLst>
            </p:cNvPr>
            <p:cNvSpPr/>
            <p:nvPr/>
          </p:nvSpPr>
          <p:spPr>
            <a:xfrm rot="2703035">
              <a:off x="7429169" y="3568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별: 꼭짓점 5개 201">
              <a:extLst>
                <a:ext uri="{FF2B5EF4-FFF2-40B4-BE49-F238E27FC236}">
                  <a16:creationId xmlns:a16="http://schemas.microsoft.com/office/drawing/2014/main" id="{EEEA2590-8362-4257-A360-4162FA2F1E4D}"/>
                </a:ext>
              </a:extLst>
            </p:cNvPr>
            <p:cNvSpPr/>
            <p:nvPr/>
          </p:nvSpPr>
          <p:spPr>
            <a:xfrm rot="2703035">
              <a:off x="6611810" y="35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별: 꼭짓점 5개 202">
              <a:extLst>
                <a:ext uri="{FF2B5EF4-FFF2-40B4-BE49-F238E27FC236}">
                  <a16:creationId xmlns:a16="http://schemas.microsoft.com/office/drawing/2014/main" id="{984CE48A-FB2C-468E-A738-D3FFABAF8023}"/>
                </a:ext>
              </a:extLst>
            </p:cNvPr>
            <p:cNvSpPr/>
            <p:nvPr/>
          </p:nvSpPr>
          <p:spPr>
            <a:xfrm rot="2703035">
              <a:off x="7020037" y="444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별: 꼭짓점 5개 203">
              <a:extLst>
                <a:ext uri="{FF2B5EF4-FFF2-40B4-BE49-F238E27FC236}">
                  <a16:creationId xmlns:a16="http://schemas.microsoft.com/office/drawing/2014/main" id="{47DF15C9-5BAB-4358-8F02-8760B3AE116B}"/>
                </a:ext>
              </a:extLst>
            </p:cNvPr>
            <p:cNvSpPr/>
            <p:nvPr/>
          </p:nvSpPr>
          <p:spPr>
            <a:xfrm rot="2703035">
              <a:off x="11515968" y="3837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별: 꼭짓점 5개 204">
              <a:extLst>
                <a:ext uri="{FF2B5EF4-FFF2-40B4-BE49-F238E27FC236}">
                  <a16:creationId xmlns:a16="http://schemas.microsoft.com/office/drawing/2014/main" id="{D380159D-E3EC-4F8C-A525-5CB1995EC275}"/>
                </a:ext>
              </a:extLst>
            </p:cNvPr>
            <p:cNvSpPr/>
            <p:nvPr/>
          </p:nvSpPr>
          <p:spPr>
            <a:xfrm rot="2703035">
              <a:off x="11924196" y="44732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별: 꼭짓점 5개 205">
              <a:extLst>
                <a:ext uri="{FF2B5EF4-FFF2-40B4-BE49-F238E27FC236}">
                  <a16:creationId xmlns:a16="http://schemas.microsoft.com/office/drawing/2014/main" id="{DF69729A-F872-4ABE-A68C-90D7513ACD9A}"/>
                </a:ext>
              </a:extLst>
            </p:cNvPr>
            <p:cNvSpPr/>
            <p:nvPr/>
          </p:nvSpPr>
          <p:spPr>
            <a:xfrm rot="2703035">
              <a:off x="10698608" y="378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별: 꼭짓점 5개 206">
              <a:extLst>
                <a:ext uri="{FF2B5EF4-FFF2-40B4-BE49-F238E27FC236}">
                  <a16:creationId xmlns:a16="http://schemas.microsoft.com/office/drawing/2014/main" id="{96D18DE1-9A03-4CF0-B2BC-319EB7CBE67D}"/>
                </a:ext>
              </a:extLst>
            </p:cNvPr>
            <p:cNvSpPr/>
            <p:nvPr/>
          </p:nvSpPr>
          <p:spPr>
            <a:xfrm rot="2703035">
              <a:off x="11106836" y="4467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별: 꼭짓점 5개 207">
              <a:extLst>
                <a:ext uri="{FF2B5EF4-FFF2-40B4-BE49-F238E27FC236}">
                  <a16:creationId xmlns:a16="http://schemas.microsoft.com/office/drawing/2014/main" id="{A3D2373D-7031-449B-99A0-CF1B8F6BA124}"/>
                </a:ext>
              </a:extLst>
            </p:cNvPr>
            <p:cNvSpPr/>
            <p:nvPr/>
          </p:nvSpPr>
          <p:spPr>
            <a:xfrm rot="2703035">
              <a:off x="11515064" y="8557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별: 꼭짓점 5개 208">
              <a:extLst>
                <a:ext uri="{FF2B5EF4-FFF2-40B4-BE49-F238E27FC236}">
                  <a16:creationId xmlns:a16="http://schemas.microsoft.com/office/drawing/2014/main" id="{B44BAFD4-42BA-4E29-B39C-31FF7DBADD70}"/>
                </a:ext>
              </a:extLst>
            </p:cNvPr>
            <p:cNvSpPr/>
            <p:nvPr/>
          </p:nvSpPr>
          <p:spPr>
            <a:xfrm rot="2703035">
              <a:off x="11923291" y="126467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별: 꼭짓점 5개 209">
              <a:extLst>
                <a:ext uri="{FF2B5EF4-FFF2-40B4-BE49-F238E27FC236}">
                  <a16:creationId xmlns:a16="http://schemas.microsoft.com/office/drawing/2014/main" id="{82408903-38B4-4087-83FA-BCCAAF742406}"/>
                </a:ext>
              </a:extLst>
            </p:cNvPr>
            <p:cNvSpPr/>
            <p:nvPr/>
          </p:nvSpPr>
          <p:spPr>
            <a:xfrm rot="2703035">
              <a:off x="9881248" y="3729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별: 꼭짓점 5개 210">
              <a:extLst>
                <a:ext uri="{FF2B5EF4-FFF2-40B4-BE49-F238E27FC236}">
                  <a16:creationId xmlns:a16="http://schemas.microsoft.com/office/drawing/2014/main" id="{E44FCA10-E142-48FF-8D00-D11F4F6094AA}"/>
                </a:ext>
              </a:extLst>
            </p:cNvPr>
            <p:cNvSpPr/>
            <p:nvPr/>
          </p:nvSpPr>
          <p:spPr>
            <a:xfrm rot="2703035">
              <a:off x="10289475" y="44624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별: 꼭짓점 5개 211">
              <a:extLst>
                <a:ext uri="{FF2B5EF4-FFF2-40B4-BE49-F238E27FC236}">
                  <a16:creationId xmlns:a16="http://schemas.microsoft.com/office/drawing/2014/main" id="{B6971EAB-3860-47E6-A8E7-B2B3B38F8FD1}"/>
                </a:ext>
              </a:extLst>
            </p:cNvPr>
            <p:cNvSpPr/>
            <p:nvPr/>
          </p:nvSpPr>
          <p:spPr>
            <a:xfrm rot="2703035">
              <a:off x="10697704" y="85519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별: 꼭짓점 5개 212">
              <a:extLst>
                <a:ext uri="{FF2B5EF4-FFF2-40B4-BE49-F238E27FC236}">
                  <a16:creationId xmlns:a16="http://schemas.microsoft.com/office/drawing/2014/main" id="{9BC46AF7-4EDC-4A82-9E5A-9E00B247A8D1}"/>
                </a:ext>
              </a:extLst>
            </p:cNvPr>
            <p:cNvSpPr/>
            <p:nvPr/>
          </p:nvSpPr>
          <p:spPr>
            <a:xfrm rot="2703035">
              <a:off x="11105931" y="126414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별: 꼭짓점 5개 213">
              <a:extLst>
                <a:ext uri="{FF2B5EF4-FFF2-40B4-BE49-F238E27FC236}">
                  <a16:creationId xmlns:a16="http://schemas.microsoft.com/office/drawing/2014/main" id="{04518090-7D11-4A5E-AFEB-D300BE1FC5E8}"/>
                </a:ext>
              </a:extLst>
            </p:cNvPr>
            <p:cNvSpPr/>
            <p:nvPr/>
          </p:nvSpPr>
          <p:spPr>
            <a:xfrm rot="2703035">
              <a:off x="11514158" y="167309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별: 꼭짓점 5개 214">
              <a:extLst>
                <a:ext uri="{FF2B5EF4-FFF2-40B4-BE49-F238E27FC236}">
                  <a16:creationId xmlns:a16="http://schemas.microsoft.com/office/drawing/2014/main" id="{5FA57D30-5E96-4DC7-86C9-C5ABBE80C868}"/>
                </a:ext>
              </a:extLst>
            </p:cNvPr>
            <p:cNvSpPr/>
            <p:nvPr/>
          </p:nvSpPr>
          <p:spPr>
            <a:xfrm rot="2703035">
              <a:off x="9063889" y="3675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별: 꼭짓점 5개 215">
              <a:extLst>
                <a:ext uri="{FF2B5EF4-FFF2-40B4-BE49-F238E27FC236}">
                  <a16:creationId xmlns:a16="http://schemas.microsoft.com/office/drawing/2014/main" id="{A12FE66B-D882-4CF6-920B-4BBA2574CE2C}"/>
                </a:ext>
              </a:extLst>
            </p:cNvPr>
            <p:cNvSpPr/>
            <p:nvPr/>
          </p:nvSpPr>
          <p:spPr>
            <a:xfrm rot="2703035">
              <a:off x="9472116" y="44570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별: 꼭짓점 5개 216">
              <a:extLst>
                <a:ext uri="{FF2B5EF4-FFF2-40B4-BE49-F238E27FC236}">
                  <a16:creationId xmlns:a16="http://schemas.microsoft.com/office/drawing/2014/main" id="{19192EE5-B1BA-424A-AEEB-D409FC431180}"/>
                </a:ext>
              </a:extLst>
            </p:cNvPr>
            <p:cNvSpPr/>
            <p:nvPr/>
          </p:nvSpPr>
          <p:spPr>
            <a:xfrm rot="2703035">
              <a:off x="9880343" y="85465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별: 꼭짓점 5개 217">
              <a:extLst>
                <a:ext uri="{FF2B5EF4-FFF2-40B4-BE49-F238E27FC236}">
                  <a16:creationId xmlns:a16="http://schemas.microsoft.com/office/drawing/2014/main" id="{323BD910-F3CA-4BC3-AD48-8E1E3FA89AD6}"/>
                </a:ext>
              </a:extLst>
            </p:cNvPr>
            <p:cNvSpPr/>
            <p:nvPr/>
          </p:nvSpPr>
          <p:spPr>
            <a:xfrm rot="2703035">
              <a:off x="10288571" y="126360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별: 꼭짓점 5개 218">
              <a:extLst>
                <a:ext uri="{FF2B5EF4-FFF2-40B4-BE49-F238E27FC236}">
                  <a16:creationId xmlns:a16="http://schemas.microsoft.com/office/drawing/2014/main" id="{B7635294-38F2-4968-A6FE-CB1E59B866DB}"/>
                </a:ext>
              </a:extLst>
            </p:cNvPr>
            <p:cNvSpPr/>
            <p:nvPr/>
          </p:nvSpPr>
          <p:spPr>
            <a:xfrm rot="2703035">
              <a:off x="10696799" y="167255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별: 꼭짓점 5개 219">
              <a:extLst>
                <a:ext uri="{FF2B5EF4-FFF2-40B4-BE49-F238E27FC236}">
                  <a16:creationId xmlns:a16="http://schemas.microsoft.com/office/drawing/2014/main" id="{D38C2849-0B82-4B5A-AB49-E46C4C768BF0}"/>
                </a:ext>
              </a:extLst>
            </p:cNvPr>
            <p:cNvSpPr/>
            <p:nvPr/>
          </p:nvSpPr>
          <p:spPr>
            <a:xfrm rot="2703035">
              <a:off x="11105026" y="208150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별: 꼭짓점 5개 220">
              <a:extLst>
                <a:ext uri="{FF2B5EF4-FFF2-40B4-BE49-F238E27FC236}">
                  <a16:creationId xmlns:a16="http://schemas.microsoft.com/office/drawing/2014/main" id="{359097DD-FBFB-4EF2-A62C-FD86B6526083}"/>
                </a:ext>
              </a:extLst>
            </p:cNvPr>
            <p:cNvSpPr/>
            <p:nvPr/>
          </p:nvSpPr>
          <p:spPr>
            <a:xfrm rot="2703035">
              <a:off x="8246529" y="3621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별: 꼭짓점 5개 221">
              <a:extLst>
                <a:ext uri="{FF2B5EF4-FFF2-40B4-BE49-F238E27FC236}">
                  <a16:creationId xmlns:a16="http://schemas.microsoft.com/office/drawing/2014/main" id="{AAB8E91A-D1F6-4BEB-90F6-89F5FCE68385}"/>
                </a:ext>
              </a:extLst>
            </p:cNvPr>
            <p:cNvSpPr/>
            <p:nvPr/>
          </p:nvSpPr>
          <p:spPr>
            <a:xfrm rot="2703035">
              <a:off x="8654756" y="44516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별: 꼭짓점 5개 222">
              <a:extLst>
                <a:ext uri="{FF2B5EF4-FFF2-40B4-BE49-F238E27FC236}">
                  <a16:creationId xmlns:a16="http://schemas.microsoft.com/office/drawing/2014/main" id="{11D49DE9-07DB-4629-8F5B-59BBAF76B3D2}"/>
                </a:ext>
              </a:extLst>
            </p:cNvPr>
            <p:cNvSpPr/>
            <p:nvPr/>
          </p:nvSpPr>
          <p:spPr>
            <a:xfrm rot="2703035">
              <a:off x="9062983" y="85411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별: 꼭짓점 5개 223">
              <a:extLst>
                <a:ext uri="{FF2B5EF4-FFF2-40B4-BE49-F238E27FC236}">
                  <a16:creationId xmlns:a16="http://schemas.microsoft.com/office/drawing/2014/main" id="{D3ADCCD4-0DDB-40B3-9F1F-87F6C58059B5}"/>
                </a:ext>
              </a:extLst>
            </p:cNvPr>
            <p:cNvSpPr/>
            <p:nvPr/>
          </p:nvSpPr>
          <p:spPr>
            <a:xfrm rot="2703035">
              <a:off x="9471211" y="126306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별: 꼭짓점 5개 224">
              <a:extLst>
                <a:ext uri="{FF2B5EF4-FFF2-40B4-BE49-F238E27FC236}">
                  <a16:creationId xmlns:a16="http://schemas.microsoft.com/office/drawing/2014/main" id="{A84996E8-D569-44E3-847D-225CB25AB805}"/>
                </a:ext>
              </a:extLst>
            </p:cNvPr>
            <p:cNvSpPr/>
            <p:nvPr/>
          </p:nvSpPr>
          <p:spPr>
            <a:xfrm rot="2703035">
              <a:off x="9879439" y="167201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별: 꼭짓점 5개 225">
              <a:extLst>
                <a:ext uri="{FF2B5EF4-FFF2-40B4-BE49-F238E27FC236}">
                  <a16:creationId xmlns:a16="http://schemas.microsoft.com/office/drawing/2014/main" id="{00D8F6AE-E82F-4857-874A-5F9661DD30D7}"/>
                </a:ext>
              </a:extLst>
            </p:cNvPr>
            <p:cNvSpPr/>
            <p:nvPr/>
          </p:nvSpPr>
          <p:spPr>
            <a:xfrm rot="2703035">
              <a:off x="10287666" y="208096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별: 꼭짓점 5개 226">
              <a:extLst>
                <a:ext uri="{FF2B5EF4-FFF2-40B4-BE49-F238E27FC236}">
                  <a16:creationId xmlns:a16="http://schemas.microsoft.com/office/drawing/2014/main" id="{34019446-65FE-4D4E-A657-C69B33389621}"/>
                </a:ext>
              </a:extLst>
            </p:cNvPr>
            <p:cNvSpPr/>
            <p:nvPr/>
          </p:nvSpPr>
          <p:spPr>
            <a:xfrm rot="2703035">
              <a:off x="10695893" y="248991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별: 꼭짓점 5개 227">
              <a:extLst>
                <a:ext uri="{FF2B5EF4-FFF2-40B4-BE49-F238E27FC236}">
                  <a16:creationId xmlns:a16="http://schemas.microsoft.com/office/drawing/2014/main" id="{32A651D4-EE26-415D-AFCE-9BAF25C5E6BB}"/>
                </a:ext>
              </a:extLst>
            </p:cNvPr>
            <p:cNvSpPr/>
            <p:nvPr/>
          </p:nvSpPr>
          <p:spPr>
            <a:xfrm rot="2703035">
              <a:off x="7837397" y="44462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별: 꼭짓점 5개 228">
              <a:extLst>
                <a:ext uri="{FF2B5EF4-FFF2-40B4-BE49-F238E27FC236}">
                  <a16:creationId xmlns:a16="http://schemas.microsoft.com/office/drawing/2014/main" id="{706A5610-31EB-4372-871E-46F1C0725304}"/>
                </a:ext>
              </a:extLst>
            </p:cNvPr>
            <p:cNvSpPr/>
            <p:nvPr/>
          </p:nvSpPr>
          <p:spPr>
            <a:xfrm rot="2703035">
              <a:off x="8245624" y="85357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별: 꼭짓점 5개 229">
              <a:extLst>
                <a:ext uri="{FF2B5EF4-FFF2-40B4-BE49-F238E27FC236}">
                  <a16:creationId xmlns:a16="http://schemas.microsoft.com/office/drawing/2014/main" id="{3C52AEE2-609A-4745-BA2C-809EF5BFC428}"/>
                </a:ext>
              </a:extLst>
            </p:cNvPr>
            <p:cNvSpPr/>
            <p:nvPr/>
          </p:nvSpPr>
          <p:spPr>
            <a:xfrm rot="2703035">
              <a:off x="8653851" y="126252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별: 꼭짓점 5개 230">
              <a:extLst>
                <a:ext uri="{FF2B5EF4-FFF2-40B4-BE49-F238E27FC236}">
                  <a16:creationId xmlns:a16="http://schemas.microsoft.com/office/drawing/2014/main" id="{E9699431-454B-415E-B8DF-79D766160DA7}"/>
                </a:ext>
              </a:extLst>
            </p:cNvPr>
            <p:cNvSpPr/>
            <p:nvPr/>
          </p:nvSpPr>
          <p:spPr>
            <a:xfrm rot="2703035">
              <a:off x="9062079" y="167147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별: 꼭짓점 5개 231">
              <a:extLst>
                <a:ext uri="{FF2B5EF4-FFF2-40B4-BE49-F238E27FC236}">
                  <a16:creationId xmlns:a16="http://schemas.microsoft.com/office/drawing/2014/main" id="{AD5DE9F9-44F1-4226-AC75-8095F47C6053}"/>
                </a:ext>
              </a:extLst>
            </p:cNvPr>
            <p:cNvSpPr/>
            <p:nvPr/>
          </p:nvSpPr>
          <p:spPr>
            <a:xfrm rot="2703035">
              <a:off x="9470307" y="208042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별: 꼭짓점 5개 232">
              <a:extLst>
                <a:ext uri="{FF2B5EF4-FFF2-40B4-BE49-F238E27FC236}">
                  <a16:creationId xmlns:a16="http://schemas.microsoft.com/office/drawing/2014/main" id="{20A4C047-6566-4860-B59A-1C022D8252BC}"/>
                </a:ext>
              </a:extLst>
            </p:cNvPr>
            <p:cNvSpPr/>
            <p:nvPr/>
          </p:nvSpPr>
          <p:spPr>
            <a:xfrm rot="2703035">
              <a:off x="9878534" y="248937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별: 꼭짓점 5개 233">
              <a:extLst>
                <a:ext uri="{FF2B5EF4-FFF2-40B4-BE49-F238E27FC236}">
                  <a16:creationId xmlns:a16="http://schemas.microsoft.com/office/drawing/2014/main" id="{CEC2ED4C-5998-46BF-87D7-558FFC568CAF}"/>
                </a:ext>
              </a:extLst>
            </p:cNvPr>
            <p:cNvSpPr/>
            <p:nvPr/>
          </p:nvSpPr>
          <p:spPr>
            <a:xfrm rot="2703035">
              <a:off x="10286761" y="289832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별: 꼭짓점 5개 234">
              <a:extLst>
                <a:ext uri="{FF2B5EF4-FFF2-40B4-BE49-F238E27FC236}">
                  <a16:creationId xmlns:a16="http://schemas.microsoft.com/office/drawing/2014/main" id="{06FAF7EA-4AD7-4540-A944-291D64FB2BA2}"/>
                </a:ext>
              </a:extLst>
            </p:cNvPr>
            <p:cNvSpPr/>
            <p:nvPr/>
          </p:nvSpPr>
          <p:spPr>
            <a:xfrm rot="2703035">
              <a:off x="7428264" y="853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별: 꼭짓점 5개 235">
              <a:extLst>
                <a:ext uri="{FF2B5EF4-FFF2-40B4-BE49-F238E27FC236}">
                  <a16:creationId xmlns:a16="http://schemas.microsoft.com/office/drawing/2014/main" id="{4A765410-39BD-4662-8C2E-AC46AB26B3BD}"/>
                </a:ext>
              </a:extLst>
            </p:cNvPr>
            <p:cNvSpPr/>
            <p:nvPr/>
          </p:nvSpPr>
          <p:spPr>
            <a:xfrm rot="2703035">
              <a:off x="7836492" y="126198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별: 꼭짓점 5개 236">
              <a:extLst>
                <a:ext uri="{FF2B5EF4-FFF2-40B4-BE49-F238E27FC236}">
                  <a16:creationId xmlns:a16="http://schemas.microsoft.com/office/drawing/2014/main" id="{68725C11-DE34-4F4C-8860-1A477F342EC1}"/>
                </a:ext>
              </a:extLst>
            </p:cNvPr>
            <p:cNvSpPr/>
            <p:nvPr/>
          </p:nvSpPr>
          <p:spPr>
            <a:xfrm rot="2703035">
              <a:off x="8244719" y="167093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별: 꼭짓점 5개 237">
              <a:extLst>
                <a:ext uri="{FF2B5EF4-FFF2-40B4-BE49-F238E27FC236}">
                  <a16:creationId xmlns:a16="http://schemas.microsoft.com/office/drawing/2014/main" id="{31147697-8CB2-4806-B366-66437DAE1B05}"/>
                </a:ext>
              </a:extLst>
            </p:cNvPr>
            <p:cNvSpPr/>
            <p:nvPr/>
          </p:nvSpPr>
          <p:spPr>
            <a:xfrm rot="2703035">
              <a:off x="8652946" y="2079885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별: 꼭짓점 5개 238">
              <a:extLst>
                <a:ext uri="{FF2B5EF4-FFF2-40B4-BE49-F238E27FC236}">
                  <a16:creationId xmlns:a16="http://schemas.microsoft.com/office/drawing/2014/main" id="{86352561-36AA-4CEB-8E19-272A9308F7F4}"/>
                </a:ext>
              </a:extLst>
            </p:cNvPr>
            <p:cNvSpPr/>
            <p:nvPr/>
          </p:nvSpPr>
          <p:spPr>
            <a:xfrm rot="2703035">
              <a:off x="9061174" y="2488834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별: 꼭짓점 5개 239">
              <a:extLst>
                <a:ext uri="{FF2B5EF4-FFF2-40B4-BE49-F238E27FC236}">
                  <a16:creationId xmlns:a16="http://schemas.microsoft.com/office/drawing/2014/main" id="{DCBF5DB8-C8E0-44BF-B85D-26FC3C04F49F}"/>
                </a:ext>
              </a:extLst>
            </p:cNvPr>
            <p:cNvSpPr/>
            <p:nvPr/>
          </p:nvSpPr>
          <p:spPr>
            <a:xfrm rot="2703035">
              <a:off x="9469402" y="2897783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별: 꼭짓점 5개 240">
              <a:extLst>
                <a:ext uri="{FF2B5EF4-FFF2-40B4-BE49-F238E27FC236}">
                  <a16:creationId xmlns:a16="http://schemas.microsoft.com/office/drawing/2014/main" id="{8E75BE63-3738-4756-AC06-5DBCD848CE16}"/>
                </a:ext>
              </a:extLst>
            </p:cNvPr>
            <p:cNvSpPr/>
            <p:nvPr/>
          </p:nvSpPr>
          <p:spPr>
            <a:xfrm rot="2703035">
              <a:off x="9877629" y="3306732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별: 꼭짓점 5개 241">
              <a:extLst>
                <a:ext uri="{FF2B5EF4-FFF2-40B4-BE49-F238E27FC236}">
                  <a16:creationId xmlns:a16="http://schemas.microsoft.com/office/drawing/2014/main" id="{ACFEF39F-AFF9-4CB2-99E2-754673EA1996}"/>
                </a:ext>
              </a:extLst>
            </p:cNvPr>
            <p:cNvSpPr/>
            <p:nvPr/>
          </p:nvSpPr>
          <p:spPr>
            <a:xfrm rot="2703035">
              <a:off x="11922386" y="208203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별: 꼭짓점 5개 242">
              <a:extLst>
                <a:ext uri="{FF2B5EF4-FFF2-40B4-BE49-F238E27FC236}">
                  <a16:creationId xmlns:a16="http://schemas.microsoft.com/office/drawing/2014/main" id="{55722A0C-05EC-45AE-9E0C-CA0C20F95037}"/>
                </a:ext>
              </a:extLst>
            </p:cNvPr>
            <p:cNvSpPr/>
            <p:nvPr/>
          </p:nvSpPr>
          <p:spPr>
            <a:xfrm rot="2703035">
              <a:off x="11513253" y="249044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별: 꼭짓점 5개 243">
              <a:extLst>
                <a:ext uri="{FF2B5EF4-FFF2-40B4-BE49-F238E27FC236}">
                  <a16:creationId xmlns:a16="http://schemas.microsoft.com/office/drawing/2014/main" id="{67C144D4-51B7-4976-9159-DDBC8EB0F8CC}"/>
                </a:ext>
              </a:extLst>
            </p:cNvPr>
            <p:cNvSpPr/>
            <p:nvPr/>
          </p:nvSpPr>
          <p:spPr>
            <a:xfrm rot="2703035">
              <a:off x="11921481" y="289939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별: 꼭짓점 5개 244">
              <a:extLst>
                <a:ext uri="{FF2B5EF4-FFF2-40B4-BE49-F238E27FC236}">
                  <a16:creationId xmlns:a16="http://schemas.microsoft.com/office/drawing/2014/main" id="{2669A223-7C2C-48A3-AD6A-3253DE4AB6AF}"/>
                </a:ext>
              </a:extLst>
            </p:cNvPr>
            <p:cNvSpPr/>
            <p:nvPr/>
          </p:nvSpPr>
          <p:spPr>
            <a:xfrm rot="2703035">
              <a:off x="11104121" y="289886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별: 꼭짓점 5개 245">
              <a:extLst>
                <a:ext uri="{FF2B5EF4-FFF2-40B4-BE49-F238E27FC236}">
                  <a16:creationId xmlns:a16="http://schemas.microsoft.com/office/drawing/2014/main" id="{11F49958-CC4D-4C09-99A3-77E3630C7835}"/>
                </a:ext>
              </a:extLst>
            </p:cNvPr>
            <p:cNvSpPr/>
            <p:nvPr/>
          </p:nvSpPr>
          <p:spPr>
            <a:xfrm rot="2703035">
              <a:off x="11512348" y="330780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별: 꼭짓점 5개 246">
              <a:extLst>
                <a:ext uri="{FF2B5EF4-FFF2-40B4-BE49-F238E27FC236}">
                  <a16:creationId xmlns:a16="http://schemas.microsoft.com/office/drawing/2014/main" id="{72CAFDCD-A6DC-47DC-9C04-624825BA6F7C}"/>
                </a:ext>
              </a:extLst>
            </p:cNvPr>
            <p:cNvSpPr/>
            <p:nvPr/>
          </p:nvSpPr>
          <p:spPr>
            <a:xfrm rot="2703035">
              <a:off x="10694989" y="330727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별: 꼭짓점 5개 247">
              <a:extLst>
                <a:ext uri="{FF2B5EF4-FFF2-40B4-BE49-F238E27FC236}">
                  <a16:creationId xmlns:a16="http://schemas.microsoft.com/office/drawing/2014/main" id="{F73046D4-B06C-4796-A2D0-0CB152C58E5F}"/>
                </a:ext>
              </a:extLst>
            </p:cNvPr>
            <p:cNvSpPr/>
            <p:nvPr/>
          </p:nvSpPr>
          <p:spPr>
            <a:xfrm rot="2703035">
              <a:off x="11103216" y="3716219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별: 꼭짓점 5개 248">
              <a:extLst>
                <a:ext uri="{FF2B5EF4-FFF2-40B4-BE49-F238E27FC236}">
                  <a16:creationId xmlns:a16="http://schemas.microsoft.com/office/drawing/2014/main" id="{FBBFF29C-E1BB-4D93-8B59-645EE88F911E}"/>
                </a:ext>
              </a:extLst>
            </p:cNvPr>
            <p:cNvSpPr/>
            <p:nvPr/>
          </p:nvSpPr>
          <p:spPr>
            <a:xfrm rot="2703035">
              <a:off x="10285857" y="3715681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별: 꼭짓점 5개 249">
              <a:extLst>
                <a:ext uri="{FF2B5EF4-FFF2-40B4-BE49-F238E27FC236}">
                  <a16:creationId xmlns:a16="http://schemas.microsoft.com/office/drawing/2014/main" id="{EBE54FC2-AC96-41E5-9306-FE26ADA13A56}"/>
                </a:ext>
              </a:extLst>
            </p:cNvPr>
            <p:cNvSpPr/>
            <p:nvPr/>
          </p:nvSpPr>
          <p:spPr>
            <a:xfrm rot="2703035">
              <a:off x="10694084" y="41246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별: 꼭짓점 5개 250">
              <a:extLst>
                <a:ext uri="{FF2B5EF4-FFF2-40B4-BE49-F238E27FC236}">
                  <a16:creationId xmlns:a16="http://schemas.microsoft.com/office/drawing/2014/main" id="{F8AB44A7-AC07-475C-AD36-E5D389441B0F}"/>
                </a:ext>
              </a:extLst>
            </p:cNvPr>
            <p:cNvSpPr/>
            <p:nvPr/>
          </p:nvSpPr>
          <p:spPr>
            <a:xfrm rot="2703035">
              <a:off x="11920575" y="371675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별: 꼭짓점 5개 251">
              <a:extLst>
                <a:ext uri="{FF2B5EF4-FFF2-40B4-BE49-F238E27FC236}">
                  <a16:creationId xmlns:a16="http://schemas.microsoft.com/office/drawing/2014/main" id="{EE072ED7-8854-4D18-92C6-2925E3EDA763}"/>
                </a:ext>
              </a:extLst>
            </p:cNvPr>
            <p:cNvSpPr/>
            <p:nvPr/>
          </p:nvSpPr>
          <p:spPr>
            <a:xfrm rot="2703035">
              <a:off x="11511443" y="412516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별: 꼭짓점 5개 252">
              <a:extLst>
                <a:ext uri="{FF2B5EF4-FFF2-40B4-BE49-F238E27FC236}">
                  <a16:creationId xmlns:a16="http://schemas.microsoft.com/office/drawing/2014/main" id="{5F87962E-2B27-485D-90A4-F1368F0FEE5C}"/>
                </a:ext>
              </a:extLst>
            </p:cNvPr>
            <p:cNvSpPr/>
            <p:nvPr/>
          </p:nvSpPr>
          <p:spPr>
            <a:xfrm rot="2703035">
              <a:off x="11919671" y="453411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별: 꼭짓점 5개 253">
              <a:extLst>
                <a:ext uri="{FF2B5EF4-FFF2-40B4-BE49-F238E27FC236}">
                  <a16:creationId xmlns:a16="http://schemas.microsoft.com/office/drawing/2014/main" id="{7C582A23-048F-4D33-998D-B8A85D295C0E}"/>
                </a:ext>
              </a:extLst>
            </p:cNvPr>
            <p:cNvSpPr/>
            <p:nvPr/>
          </p:nvSpPr>
          <p:spPr>
            <a:xfrm rot="2703035">
              <a:off x="11102311" y="4533578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별: 꼭짓점 5개 254">
              <a:extLst>
                <a:ext uri="{FF2B5EF4-FFF2-40B4-BE49-F238E27FC236}">
                  <a16:creationId xmlns:a16="http://schemas.microsoft.com/office/drawing/2014/main" id="{36A9BE6A-11CE-49B2-A8F0-230C03AEF305}"/>
                </a:ext>
              </a:extLst>
            </p:cNvPr>
            <p:cNvSpPr/>
            <p:nvPr/>
          </p:nvSpPr>
          <p:spPr>
            <a:xfrm rot="2703035">
              <a:off x="11510539" y="4942527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별: 꼭짓점 5개 255">
              <a:extLst>
                <a:ext uri="{FF2B5EF4-FFF2-40B4-BE49-F238E27FC236}">
                  <a16:creationId xmlns:a16="http://schemas.microsoft.com/office/drawing/2014/main" id="{6E2A4C20-8077-42EE-9E0F-0764A351AE0C}"/>
                </a:ext>
              </a:extLst>
            </p:cNvPr>
            <p:cNvSpPr/>
            <p:nvPr/>
          </p:nvSpPr>
          <p:spPr>
            <a:xfrm rot="2703035">
              <a:off x="11918766" y="5351476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별: 꼭짓점 5개 256">
              <a:extLst>
                <a:ext uri="{FF2B5EF4-FFF2-40B4-BE49-F238E27FC236}">
                  <a16:creationId xmlns:a16="http://schemas.microsoft.com/office/drawing/2014/main" id="{576B56A3-BEBA-4AEC-A3F8-54F4D83343FB}"/>
                </a:ext>
              </a:extLst>
            </p:cNvPr>
            <p:cNvSpPr/>
            <p:nvPr/>
          </p:nvSpPr>
          <p:spPr>
            <a:xfrm rot="2703035">
              <a:off x="72931" y="6558530"/>
              <a:ext cx="249380" cy="249380"/>
            </a:xfrm>
            <a:prstGeom prst="star5">
              <a:avLst/>
            </a:prstGeom>
            <a:solidFill>
              <a:schemeClr val="accent1">
                <a:lumMod val="20000"/>
                <a:lumOff val="8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26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">
              <a:schemeClr val="tx1">
                <a:lumMod val="95000"/>
                <a:lumOff val="5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16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">
              <a:schemeClr val="tx1">
                <a:lumMod val="95000"/>
                <a:lumOff val="5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60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">
              <a:schemeClr val="tx1">
                <a:lumMod val="95000"/>
                <a:lumOff val="5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23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tx1">
                <a:lumMod val="95000"/>
                <a:lumOff val="5000"/>
              </a:schemeClr>
            </a:gs>
            <a:gs pos="100000">
              <a:schemeClr val="accent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3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2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  <p:sldLayoutId id="2147484192" r:id="rId13"/>
    <p:sldLayoutId id="2147484193" r:id="rId14"/>
    <p:sldLayoutId id="2147484194" r:id="rId15"/>
    <p:sldLayoutId id="2147484195" r:id="rId16"/>
    <p:sldLayoutId id="2147484196" r:id="rId17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4485" y="-2135"/>
            <a:ext cx="6475650" cy="53079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659" y="7832335"/>
            <a:ext cx="4979031" cy="24573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2690095"/>
            <a:ext cx="461645" cy="2811145"/>
          </a:xfrm>
          <a:custGeom>
            <a:avLst/>
            <a:gdLst/>
            <a:ahLst/>
            <a:cxnLst/>
            <a:rect l="l" t="t" r="r" b="b"/>
            <a:pathLst>
              <a:path w="461645" h="2811145">
                <a:moveTo>
                  <a:pt x="0" y="659364"/>
                </a:moveTo>
                <a:lnTo>
                  <a:pt x="25464" y="731370"/>
                </a:lnTo>
                <a:lnTo>
                  <a:pt x="40770" y="778819"/>
                </a:lnTo>
                <a:lnTo>
                  <a:pt x="55100" y="826594"/>
                </a:lnTo>
                <a:lnTo>
                  <a:pt x="68444" y="874667"/>
                </a:lnTo>
                <a:lnTo>
                  <a:pt x="80794" y="923008"/>
                </a:lnTo>
                <a:lnTo>
                  <a:pt x="92141" y="971590"/>
                </a:lnTo>
                <a:lnTo>
                  <a:pt x="102477" y="1020383"/>
                </a:lnTo>
                <a:lnTo>
                  <a:pt x="111791" y="1069358"/>
                </a:lnTo>
                <a:lnTo>
                  <a:pt x="120076" y="1118488"/>
                </a:lnTo>
                <a:lnTo>
                  <a:pt x="127323" y="1167742"/>
                </a:lnTo>
                <a:lnTo>
                  <a:pt x="133523" y="1217093"/>
                </a:lnTo>
                <a:lnTo>
                  <a:pt x="138667" y="1266511"/>
                </a:lnTo>
                <a:lnTo>
                  <a:pt x="142746" y="1315968"/>
                </a:lnTo>
                <a:lnTo>
                  <a:pt x="145752" y="1365435"/>
                </a:lnTo>
                <a:lnTo>
                  <a:pt x="147675" y="1414884"/>
                </a:lnTo>
                <a:lnTo>
                  <a:pt x="148506" y="1464285"/>
                </a:lnTo>
                <a:lnTo>
                  <a:pt x="148238" y="1513609"/>
                </a:lnTo>
                <a:lnTo>
                  <a:pt x="146861" y="1562829"/>
                </a:lnTo>
                <a:lnTo>
                  <a:pt x="144366" y="1611915"/>
                </a:lnTo>
                <a:lnTo>
                  <a:pt x="140744" y="1660838"/>
                </a:lnTo>
                <a:lnTo>
                  <a:pt x="135987" y="1709571"/>
                </a:lnTo>
                <a:lnTo>
                  <a:pt x="130085" y="1758083"/>
                </a:lnTo>
                <a:lnTo>
                  <a:pt x="123031" y="1806346"/>
                </a:lnTo>
                <a:lnTo>
                  <a:pt x="114815" y="1854332"/>
                </a:lnTo>
                <a:lnTo>
                  <a:pt x="105427" y="1902012"/>
                </a:lnTo>
                <a:lnTo>
                  <a:pt x="94861" y="1949357"/>
                </a:lnTo>
                <a:lnTo>
                  <a:pt x="83106" y="1996337"/>
                </a:lnTo>
                <a:lnTo>
                  <a:pt x="70153" y="2042926"/>
                </a:lnTo>
                <a:lnTo>
                  <a:pt x="55995" y="2089093"/>
                </a:lnTo>
                <a:lnTo>
                  <a:pt x="40622" y="2134810"/>
                </a:lnTo>
                <a:lnTo>
                  <a:pt x="24024" y="2180048"/>
                </a:lnTo>
                <a:lnTo>
                  <a:pt x="6195" y="2224779"/>
                </a:lnTo>
                <a:lnTo>
                  <a:pt x="0" y="2239135"/>
                </a:lnTo>
              </a:path>
              <a:path w="461645" h="2811145">
                <a:moveTo>
                  <a:pt x="0" y="308318"/>
                </a:moveTo>
                <a:lnTo>
                  <a:pt x="26241" y="357636"/>
                </a:lnTo>
                <a:lnTo>
                  <a:pt x="46101" y="396059"/>
                </a:lnTo>
                <a:lnTo>
                  <a:pt x="64905" y="433439"/>
                </a:lnTo>
                <a:lnTo>
                  <a:pt x="82617" y="469729"/>
                </a:lnTo>
                <a:lnTo>
                  <a:pt x="99203" y="504884"/>
                </a:lnTo>
                <a:lnTo>
                  <a:pt x="128849" y="571607"/>
                </a:lnTo>
                <a:lnTo>
                  <a:pt x="153560" y="633242"/>
                </a:lnTo>
                <a:lnTo>
                  <a:pt x="179932" y="709509"/>
                </a:lnTo>
                <a:lnTo>
                  <a:pt x="194975" y="757341"/>
                </a:lnTo>
                <a:lnTo>
                  <a:pt x="209095" y="805507"/>
                </a:lnTo>
                <a:lnTo>
                  <a:pt x="222282" y="853978"/>
                </a:lnTo>
                <a:lnTo>
                  <a:pt x="234526" y="902729"/>
                </a:lnTo>
                <a:lnTo>
                  <a:pt x="245817" y="951731"/>
                </a:lnTo>
                <a:lnTo>
                  <a:pt x="256146" y="1000958"/>
                </a:lnTo>
                <a:lnTo>
                  <a:pt x="265503" y="1050382"/>
                </a:lnTo>
                <a:lnTo>
                  <a:pt x="273877" y="1099976"/>
                </a:lnTo>
                <a:lnTo>
                  <a:pt x="281260" y="1149713"/>
                </a:lnTo>
                <a:lnTo>
                  <a:pt x="287640" y="1199565"/>
                </a:lnTo>
                <a:lnTo>
                  <a:pt x="293009" y="1249506"/>
                </a:lnTo>
                <a:lnTo>
                  <a:pt x="297356" y="1299507"/>
                </a:lnTo>
                <a:lnTo>
                  <a:pt x="300672" y="1349543"/>
                </a:lnTo>
                <a:lnTo>
                  <a:pt x="302947" y="1399585"/>
                </a:lnTo>
                <a:lnTo>
                  <a:pt x="304171" y="1449607"/>
                </a:lnTo>
                <a:lnTo>
                  <a:pt x="304334" y="1499581"/>
                </a:lnTo>
                <a:lnTo>
                  <a:pt x="303426" y="1549480"/>
                </a:lnTo>
                <a:lnTo>
                  <a:pt x="301438" y="1599277"/>
                </a:lnTo>
                <a:lnTo>
                  <a:pt x="298359" y="1648945"/>
                </a:lnTo>
                <a:lnTo>
                  <a:pt x="294180" y="1698455"/>
                </a:lnTo>
                <a:lnTo>
                  <a:pt x="288891" y="1747782"/>
                </a:lnTo>
                <a:lnTo>
                  <a:pt x="282483" y="1796898"/>
                </a:lnTo>
                <a:lnTo>
                  <a:pt x="274944" y="1845776"/>
                </a:lnTo>
                <a:lnTo>
                  <a:pt x="266266" y="1894388"/>
                </a:lnTo>
                <a:lnTo>
                  <a:pt x="256439" y="1942708"/>
                </a:lnTo>
                <a:lnTo>
                  <a:pt x="245453" y="1990707"/>
                </a:lnTo>
                <a:lnTo>
                  <a:pt x="233297" y="2038359"/>
                </a:lnTo>
                <a:lnTo>
                  <a:pt x="219963" y="2085637"/>
                </a:lnTo>
                <a:lnTo>
                  <a:pt x="205440" y="2132514"/>
                </a:lnTo>
                <a:lnTo>
                  <a:pt x="189718" y="2178961"/>
                </a:lnTo>
                <a:lnTo>
                  <a:pt x="172788" y="2224953"/>
                </a:lnTo>
                <a:lnTo>
                  <a:pt x="154640" y="2270461"/>
                </a:lnTo>
                <a:lnTo>
                  <a:pt x="135264" y="2315459"/>
                </a:lnTo>
                <a:lnTo>
                  <a:pt x="114650" y="2359919"/>
                </a:lnTo>
                <a:lnTo>
                  <a:pt x="92788" y="2403814"/>
                </a:lnTo>
                <a:lnTo>
                  <a:pt x="69669" y="2447118"/>
                </a:lnTo>
                <a:lnTo>
                  <a:pt x="45283" y="2489801"/>
                </a:lnTo>
                <a:lnTo>
                  <a:pt x="19619" y="2531839"/>
                </a:lnTo>
                <a:lnTo>
                  <a:pt x="0" y="2561895"/>
                </a:lnTo>
              </a:path>
              <a:path w="461645" h="2811145">
                <a:moveTo>
                  <a:pt x="0" y="0"/>
                </a:moveTo>
                <a:lnTo>
                  <a:pt x="23878" y="41270"/>
                </a:lnTo>
                <a:lnTo>
                  <a:pt x="49696" y="86506"/>
                </a:lnTo>
                <a:lnTo>
                  <a:pt x="74749" y="131050"/>
                </a:lnTo>
                <a:lnTo>
                  <a:pt x="99004" y="174858"/>
                </a:lnTo>
                <a:lnTo>
                  <a:pt x="122428" y="217886"/>
                </a:lnTo>
                <a:lnTo>
                  <a:pt x="144986" y="260090"/>
                </a:lnTo>
                <a:lnTo>
                  <a:pt x="166647" y="301428"/>
                </a:lnTo>
                <a:lnTo>
                  <a:pt x="187375" y="341855"/>
                </a:lnTo>
                <a:lnTo>
                  <a:pt x="207137" y="381328"/>
                </a:lnTo>
                <a:lnTo>
                  <a:pt x="225900" y="419804"/>
                </a:lnTo>
                <a:lnTo>
                  <a:pt x="243631" y="457238"/>
                </a:lnTo>
                <a:lnTo>
                  <a:pt x="260295" y="493587"/>
                </a:lnTo>
                <a:lnTo>
                  <a:pt x="275860" y="528808"/>
                </a:lnTo>
                <a:lnTo>
                  <a:pt x="303556" y="595689"/>
                </a:lnTo>
                <a:lnTo>
                  <a:pt x="326451" y="657534"/>
                </a:lnTo>
                <a:lnTo>
                  <a:pt x="350395" y="733461"/>
                </a:lnTo>
                <a:lnTo>
                  <a:pt x="363948" y="780787"/>
                </a:lnTo>
                <a:lnTo>
                  <a:pt x="376664" y="828415"/>
                </a:lnTo>
                <a:lnTo>
                  <a:pt x="388533" y="876319"/>
                </a:lnTo>
                <a:lnTo>
                  <a:pt x="399544" y="924476"/>
                </a:lnTo>
                <a:lnTo>
                  <a:pt x="409687" y="972861"/>
                </a:lnTo>
                <a:lnTo>
                  <a:pt x="418954" y="1021451"/>
                </a:lnTo>
                <a:lnTo>
                  <a:pt x="427333" y="1070222"/>
                </a:lnTo>
                <a:lnTo>
                  <a:pt x="434815" y="1119150"/>
                </a:lnTo>
                <a:lnTo>
                  <a:pt x="441390" y="1168210"/>
                </a:lnTo>
                <a:lnTo>
                  <a:pt x="447047" y="1217379"/>
                </a:lnTo>
                <a:lnTo>
                  <a:pt x="451778" y="1266633"/>
                </a:lnTo>
                <a:lnTo>
                  <a:pt x="455572" y="1315947"/>
                </a:lnTo>
                <a:lnTo>
                  <a:pt x="458418" y="1365298"/>
                </a:lnTo>
                <a:lnTo>
                  <a:pt x="460308" y="1414661"/>
                </a:lnTo>
                <a:lnTo>
                  <a:pt x="461231" y="1464013"/>
                </a:lnTo>
                <a:lnTo>
                  <a:pt x="461177" y="1513330"/>
                </a:lnTo>
                <a:lnTo>
                  <a:pt x="460137" y="1562588"/>
                </a:lnTo>
                <a:lnTo>
                  <a:pt x="458099" y="1611762"/>
                </a:lnTo>
                <a:lnTo>
                  <a:pt x="455055" y="1660829"/>
                </a:lnTo>
                <a:lnTo>
                  <a:pt x="450995" y="1709764"/>
                </a:lnTo>
                <a:lnTo>
                  <a:pt x="445908" y="1758544"/>
                </a:lnTo>
                <a:lnTo>
                  <a:pt x="439784" y="1807144"/>
                </a:lnTo>
                <a:lnTo>
                  <a:pt x="432614" y="1855541"/>
                </a:lnTo>
                <a:lnTo>
                  <a:pt x="424387" y="1903711"/>
                </a:lnTo>
                <a:lnTo>
                  <a:pt x="415094" y="1951630"/>
                </a:lnTo>
                <a:lnTo>
                  <a:pt x="404725" y="1999273"/>
                </a:lnTo>
                <a:lnTo>
                  <a:pt x="393269" y="2046616"/>
                </a:lnTo>
                <a:lnTo>
                  <a:pt x="380717" y="2093636"/>
                </a:lnTo>
                <a:lnTo>
                  <a:pt x="367059" y="2140309"/>
                </a:lnTo>
                <a:lnTo>
                  <a:pt x="352285" y="2186610"/>
                </a:lnTo>
                <a:lnTo>
                  <a:pt x="336385" y="2232516"/>
                </a:lnTo>
                <a:lnTo>
                  <a:pt x="319348" y="2278002"/>
                </a:lnTo>
                <a:lnTo>
                  <a:pt x="301166" y="2323045"/>
                </a:lnTo>
                <a:lnTo>
                  <a:pt x="281828" y="2367621"/>
                </a:lnTo>
                <a:lnTo>
                  <a:pt x="261324" y="2411705"/>
                </a:lnTo>
                <a:lnTo>
                  <a:pt x="239644" y="2455274"/>
                </a:lnTo>
                <a:lnTo>
                  <a:pt x="216778" y="2498303"/>
                </a:lnTo>
                <a:lnTo>
                  <a:pt x="192716" y="2540768"/>
                </a:lnTo>
                <a:lnTo>
                  <a:pt x="167449" y="2582647"/>
                </a:lnTo>
                <a:lnTo>
                  <a:pt x="140966" y="2623913"/>
                </a:lnTo>
                <a:lnTo>
                  <a:pt x="112217" y="2666079"/>
                </a:lnTo>
                <a:lnTo>
                  <a:pt x="82389" y="2707360"/>
                </a:lnTo>
                <a:lnTo>
                  <a:pt x="51530" y="2747787"/>
                </a:lnTo>
                <a:lnTo>
                  <a:pt x="19688" y="2787392"/>
                </a:lnTo>
                <a:lnTo>
                  <a:pt x="0" y="2810706"/>
                </a:lnTo>
              </a:path>
              <a:path w="461645" h="2811145">
                <a:moveTo>
                  <a:pt x="0" y="188565"/>
                </a:moveTo>
                <a:lnTo>
                  <a:pt x="26354" y="232656"/>
                </a:lnTo>
                <a:lnTo>
                  <a:pt x="50840" y="274314"/>
                </a:lnTo>
                <a:lnTo>
                  <a:pt x="74405" y="315120"/>
                </a:lnTo>
                <a:lnTo>
                  <a:pt x="97013" y="355028"/>
                </a:lnTo>
                <a:lnTo>
                  <a:pt x="118630" y="393993"/>
                </a:lnTo>
                <a:lnTo>
                  <a:pt x="139220" y="431971"/>
                </a:lnTo>
                <a:lnTo>
                  <a:pt x="158746" y="468917"/>
                </a:lnTo>
                <a:lnTo>
                  <a:pt x="177173" y="504786"/>
                </a:lnTo>
                <a:lnTo>
                  <a:pt x="194466" y="539533"/>
                </a:lnTo>
                <a:lnTo>
                  <a:pt x="225504" y="605481"/>
                </a:lnTo>
                <a:lnTo>
                  <a:pt x="251574" y="666405"/>
                </a:lnTo>
                <a:lnTo>
                  <a:pt x="279426" y="740995"/>
                </a:lnTo>
                <a:lnTo>
                  <a:pt x="295292" y="787517"/>
                </a:lnTo>
                <a:lnTo>
                  <a:pt x="310248" y="834412"/>
                </a:lnTo>
                <a:lnTo>
                  <a:pt x="324280" y="881655"/>
                </a:lnTo>
                <a:lnTo>
                  <a:pt x="337380" y="929222"/>
                </a:lnTo>
                <a:lnTo>
                  <a:pt x="349535" y="977087"/>
                </a:lnTo>
                <a:lnTo>
                  <a:pt x="360736" y="1025226"/>
                </a:lnTo>
                <a:lnTo>
                  <a:pt x="370971" y="1073615"/>
                </a:lnTo>
                <a:lnTo>
                  <a:pt x="380230" y="1122229"/>
                </a:lnTo>
                <a:lnTo>
                  <a:pt x="388502" y="1171043"/>
                </a:lnTo>
                <a:lnTo>
                  <a:pt x="395777" y="1220033"/>
                </a:lnTo>
                <a:lnTo>
                  <a:pt x="402043" y="1269174"/>
                </a:lnTo>
                <a:lnTo>
                  <a:pt x="407289" y="1318442"/>
                </a:lnTo>
                <a:lnTo>
                  <a:pt x="411506" y="1367812"/>
                </a:lnTo>
                <a:lnTo>
                  <a:pt x="414682" y="1417258"/>
                </a:lnTo>
                <a:lnTo>
                  <a:pt x="416807" y="1466758"/>
                </a:lnTo>
                <a:lnTo>
                  <a:pt x="417870" y="1516286"/>
                </a:lnTo>
                <a:lnTo>
                  <a:pt x="417859" y="1565817"/>
                </a:lnTo>
                <a:lnTo>
                  <a:pt x="416765" y="1615327"/>
                </a:lnTo>
                <a:lnTo>
                  <a:pt x="414577" y="1664792"/>
                </a:lnTo>
                <a:lnTo>
                  <a:pt x="411284" y="1714186"/>
                </a:lnTo>
                <a:lnTo>
                  <a:pt x="406874" y="1763485"/>
                </a:lnTo>
                <a:lnTo>
                  <a:pt x="401339" y="1812665"/>
                </a:lnTo>
                <a:lnTo>
                  <a:pt x="394665" y="1861701"/>
                </a:lnTo>
                <a:lnTo>
                  <a:pt x="386844" y="1910567"/>
                </a:lnTo>
                <a:lnTo>
                  <a:pt x="377864" y="1959241"/>
                </a:lnTo>
                <a:lnTo>
                  <a:pt x="367714" y="2007696"/>
                </a:lnTo>
                <a:lnTo>
                  <a:pt x="356384" y="2055909"/>
                </a:lnTo>
                <a:lnTo>
                  <a:pt x="343863" y="2103855"/>
                </a:lnTo>
                <a:lnTo>
                  <a:pt x="330140" y="2151509"/>
                </a:lnTo>
                <a:lnTo>
                  <a:pt x="315597" y="2197479"/>
                </a:lnTo>
                <a:lnTo>
                  <a:pt x="299834" y="2243080"/>
                </a:lnTo>
                <a:lnTo>
                  <a:pt x="282847" y="2288283"/>
                </a:lnTo>
                <a:lnTo>
                  <a:pt x="264633" y="2333063"/>
                </a:lnTo>
                <a:lnTo>
                  <a:pt x="245188" y="2377392"/>
                </a:lnTo>
                <a:lnTo>
                  <a:pt x="224510" y="2421244"/>
                </a:lnTo>
                <a:lnTo>
                  <a:pt x="202595" y="2464591"/>
                </a:lnTo>
                <a:lnTo>
                  <a:pt x="179439" y="2507407"/>
                </a:lnTo>
                <a:lnTo>
                  <a:pt x="155039" y="2549664"/>
                </a:lnTo>
                <a:lnTo>
                  <a:pt x="129392" y="2591337"/>
                </a:lnTo>
                <a:lnTo>
                  <a:pt x="102183" y="2632899"/>
                </a:lnTo>
                <a:lnTo>
                  <a:pt x="73922" y="2673642"/>
                </a:lnTo>
                <a:lnTo>
                  <a:pt x="44660" y="2713591"/>
                </a:lnTo>
                <a:lnTo>
                  <a:pt x="14449" y="2752773"/>
                </a:lnTo>
                <a:lnTo>
                  <a:pt x="0" y="2770628"/>
                </a:lnTo>
              </a:path>
              <a:path w="461645" h="2811145">
                <a:moveTo>
                  <a:pt x="0" y="359716"/>
                </a:moveTo>
                <a:lnTo>
                  <a:pt x="28982" y="406749"/>
                </a:lnTo>
                <a:lnTo>
                  <a:pt x="51525" y="444205"/>
                </a:lnTo>
                <a:lnTo>
                  <a:pt x="72974" y="480643"/>
                </a:lnTo>
                <a:lnTo>
                  <a:pt x="93291" y="516016"/>
                </a:lnTo>
                <a:lnTo>
                  <a:pt x="112437" y="550279"/>
                </a:lnTo>
                <a:lnTo>
                  <a:pt x="147066" y="615290"/>
                </a:lnTo>
                <a:lnTo>
                  <a:pt x="176556" y="675308"/>
                </a:lnTo>
                <a:lnTo>
                  <a:pt x="208570" y="748516"/>
                </a:lnTo>
                <a:lnTo>
                  <a:pt x="226882" y="794189"/>
                </a:lnTo>
                <a:lnTo>
                  <a:pt x="244202" y="840326"/>
                </a:lnTo>
                <a:lnTo>
                  <a:pt x="260520" y="886898"/>
                </a:lnTo>
                <a:lnTo>
                  <a:pt x="275822" y="933882"/>
                </a:lnTo>
                <a:lnTo>
                  <a:pt x="290097" y="981250"/>
                </a:lnTo>
                <a:lnTo>
                  <a:pt x="303333" y="1028978"/>
                </a:lnTo>
                <a:lnTo>
                  <a:pt x="315518" y="1077040"/>
                </a:lnTo>
                <a:lnTo>
                  <a:pt x="326640" y="1125409"/>
                </a:lnTo>
                <a:lnTo>
                  <a:pt x="336687" y="1174061"/>
                </a:lnTo>
                <a:lnTo>
                  <a:pt x="345647" y="1222970"/>
                </a:lnTo>
                <a:lnTo>
                  <a:pt x="353508" y="1272109"/>
                </a:lnTo>
                <a:lnTo>
                  <a:pt x="360259" y="1321453"/>
                </a:lnTo>
                <a:lnTo>
                  <a:pt x="365886" y="1370977"/>
                </a:lnTo>
                <a:lnTo>
                  <a:pt x="370379" y="1420654"/>
                </a:lnTo>
                <a:lnTo>
                  <a:pt x="373726" y="1470459"/>
                </a:lnTo>
                <a:lnTo>
                  <a:pt x="375913" y="1520367"/>
                </a:lnTo>
                <a:lnTo>
                  <a:pt x="376930" y="1570351"/>
                </a:lnTo>
                <a:lnTo>
                  <a:pt x="376765" y="1620386"/>
                </a:lnTo>
                <a:lnTo>
                  <a:pt x="375405" y="1670446"/>
                </a:lnTo>
                <a:lnTo>
                  <a:pt x="372839" y="1720505"/>
                </a:lnTo>
                <a:lnTo>
                  <a:pt x="369054" y="1770539"/>
                </a:lnTo>
                <a:lnTo>
                  <a:pt x="364039" y="1820520"/>
                </a:lnTo>
                <a:lnTo>
                  <a:pt x="357781" y="1870423"/>
                </a:lnTo>
                <a:lnTo>
                  <a:pt x="350270" y="1920223"/>
                </a:lnTo>
                <a:lnTo>
                  <a:pt x="341492" y="1969894"/>
                </a:lnTo>
                <a:lnTo>
                  <a:pt x="331436" y="2019410"/>
                </a:lnTo>
                <a:lnTo>
                  <a:pt x="320090" y="2068746"/>
                </a:lnTo>
                <a:lnTo>
                  <a:pt x="307442" y="2117875"/>
                </a:lnTo>
                <a:lnTo>
                  <a:pt x="294281" y="2163759"/>
                </a:lnTo>
                <a:lnTo>
                  <a:pt x="279819" y="2209324"/>
                </a:lnTo>
                <a:lnTo>
                  <a:pt x="264059" y="2254540"/>
                </a:lnTo>
                <a:lnTo>
                  <a:pt x="247006" y="2299378"/>
                </a:lnTo>
                <a:lnTo>
                  <a:pt x="228663" y="2343808"/>
                </a:lnTo>
                <a:lnTo>
                  <a:pt x="209035" y="2387799"/>
                </a:lnTo>
                <a:lnTo>
                  <a:pt x="188125" y="2431322"/>
                </a:lnTo>
                <a:lnTo>
                  <a:pt x="165938" y="2474348"/>
                </a:lnTo>
                <a:lnTo>
                  <a:pt x="142477" y="2516845"/>
                </a:lnTo>
                <a:lnTo>
                  <a:pt x="117747" y="2558786"/>
                </a:lnTo>
                <a:lnTo>
                  <a:pt x="91462" y="2600624"/>
                </a:lnTo>
                <a:lnTo>
                  <a:pt x="64102" y="2641675"/>
                </a:lnTo>
                <a:lnTo>
                  <a:pt x="35726" y="2681961"/>
                </a:lnTo>
                <a:lnTo>
                  <a:pt x="6390" y="2721504"/>
                </a:lnTo>
                <a:lnTo>
                  <a:pt x="0" y="2729707"/>
                </a:lnTo>
              </a:path>
              <a:path w="461645" h="2811145">
                <a:moveTo>
                  <a:pt x="0" y="513787"/>
                </a:moveTo>
                <a:lnTo>
                  <a:pt x="31359" y="563567"/>
                </a:lnTo>
                <a:lnTo>
                  <a:pt x="69097" y="626454"/>
                </a:lnTo>
                <a:lnTo>
                  <a:pt x="101681" y="684552"/>
                </a:lnTo>
                <a:lnTo>
                  <a:pt x="137877" y="755829"/>
                </a:lnTo>
                <a:lnTo>
                  <a:pt x="158751" y="800563"/>
                </a:lnTo>
                <a:lnTo>
                  <a:pt x="178555" y="845868"/>
                </a:lnTo>
                <a:lnTo>
                  <a:pt x="197272" y="891714"/>
                </a:lnTo>
                <a:lnTo>
                  <a:pt x="214890" y="938077"/>
                </a:lnTo>
                <a:lnTo>
                  <a:pt x="231395" y="984927"/>
                </a:lnTo>
                <a:lnTo>
                  <a:pt x="246773" y="1032239"/>
                </a:lnTo>
                <a:lnTo>
                  <a:pt x="261010" y="1079985"/>
                </a:lnTo>
                <a:lnTo>
                  <a:pt x="274092" y="1128138"/>
                </a:lnTo>
                <a:lnTo>
                  <a:pt x="286005" y="1176670"/>
                </a:lnTo>
                <a:lnTo>
                  <a:pt x="296736" y="1225555"/>
                </a:lnTo>
                <a:lnTo>
                  <a:pt x="306270" y="1274764"/>
                </a:lnTo>
                <a:lnTo>
                  <a:pt x="314594" y="1324272"/>
                </a:lnTo>
                <a:lnTo>
                  <a:pt x="321694" y="1374051"/>
                </a:lnTo>
                <a:lnTo>
                  <a:pt x="327556" y="1424073"/>
                </a:lnTo>
                <a:lnTo>
                  <a:pt x="332165" y="1474311"/>
                </a:lnTo>
                <a:lnTo>
                  <a:pt x="335509" y="1524739"/>
                </a:lnTo>
                <a:lnTo>
                  <a:pt x="337574" y="1575328"/>
                </a:lnTo>
                <a:lnTo>
                  <a:pt x="338345" y="1626052"/>
                </a:lnTo>
                <a:lnTo>
                  <a:pt x="337808" y="1676884"/>
                </a:lnTo>
                <a:lnTo>
                  <a:pt x="335951" y="1727796"/>
                </a:lnTo>
                <a:lnTo>
                  <a:pt x="332758" y="1778761"/>
                </a:lnTo>
                <a:lnTo>
                  <a:pt x="328217" y="1829752"/>
                </a:lnTo>
                <a:lnTo>
                  <a:pt x="322312" y="1880742"/>
                </a:lnTo>
                <a:lnTo>
                  <a:pt x="315031" y="1931703"/>
                </a:lnTo>
                <a:lnTo>
                  <a:pt x="306359" y="1982609"/>
                </a:lnTo>
                <a:lnTo>
                  <a:pt x="296283" y="2033432"/>
                </a:lnTo>
                <a:lnTo>
                  <a:pt x="284789" y="2084144"/>
                </a:lnTo>
                <a:lnTo>
                  <a:pt x="271608" y="2134994"/>
                </a:lnTo>
                <a:lnTo>
                  <a:pt x="256724" y="2185514"/>
                </a:lnTo>
                <a:lnTo>
                  <a:pt x="240152" y="2235658"/>
                </a:lnTo>
                <a:lnTo>
                  <a:pt x="221908" y="2285383"/>
                </a:lnTo>
                <a:lnTo>
                  <a:pt x="202007" y="2334643"/>
                </a:lnTo>
                <a:lnTo>
                  <a:pt x="180465" y="2383394"/>
                </a:lnTo>
                <a:lnTo>
                  <a:pt x="157298" y="2431590"/>
                </a:lnTo>
                <a:lnTo>
                  <a:pt x="132520" y="2479187"/>
                </a:lnTo>
                <a:lnTo>
                  <a:pt x="106148" y="2526139"/>
                </a:lnTo>
                <a:lnTo>
                  <a:pt x="80760" y="2568265"/>
                </a:lnTo>
                <a:lnTo>
                  <a:pt x="54295" y="2609633"/>
                </a:lnTo>
                <a:lnTo>
                  <a:pt x="26812" y="2650259"/>
                </a:lnTo>
                <a:lnTo>
                  <a:pt x="0" y="2687873"/>
                </a:lnTo>
              </a:path>
              <a:path w="461645" h="2811145">
                <a:moveTo>
                  <a:pt x="0" y="651731"/>
                </a:moveTo>
                <a:lnTo>
                  <a:pt x="26739" y="693851"/>
                </a:lnTo>
                <a:lnTo>
                  <a:pt x="66459" y="761549"/>
                </a:lnTo>
                <a:lnTo>
                  <a:pt x="89230" y="803649"/>
                </a:lnTo>
                <a:lnTo>
                  <a:pt x="110932" y="846403"/>
                </a:lnTo>
                <a:lnTo>
                  <a:pt x="131552" y="889782"/>
                </a:lnTo>
                <a:lnTo>
                  <a:pt x="151073" y="933762"/>
                </a:lnTo>
                <a:lnTo>
                  <a:pt x="169481" y="978315"/>
                </a:lnTo>
                <a:lnTo>
                  <a:pt x="186761" y="1023416"/>
                </a:lnTo>
                <a:lnTo>
                  <a:pt x="202897" y="1069038"/>
                </a:lnTo>
                <a:lnTo>
                  <a:pt x="217874" y="1115155"/>
                </a:lnTo>
                <a:lnTo>
                  <a:pt x="231678" y="1161741"/>
                </a:lnTo>
                <a:lnTo>
                  <a:pt x="244292" y="1208770"/>
                </a:lnTo>
                <a:lnTo>
                  <a:pt x="255703" y="1256215"/>
                </a:lnTo>
                <a:lnTo>
                  <a:pt x="265894" y="1304050"/>
                </a:lnTo>
                <a:lnTo>
                  <a:pt x="274851" y="1352249"/>
                </a:lnTo>
                <a:lnTo>
                  <a:pt x="282559" y="1400785"/>
                </a:lnTo>
                <a:lnTo>
                  <a:pt x="289002" y="1449633"/>
                </a:lnTo>
                <a:lnTo>
                  <a:pt x="294166" y="1498766"/>
                </a:lnTo>
                <a:lnTo>
                  <a:pt x="298035" y="1548159"/>
                </a:lnTo>
                <a:lnTo>
                  <a:pt x="300594" y="1597784"/>
                </a:lnTo>
                <a:lnTo>
                  <a:pt x="301828" y="1647615"/>
                </a:lnTo>
                <a:lnTo>
                  <a:pt x="301722" y="1697627"/>
                </a:lnTo>
                <a:lnTo>
                  <a:pt x="300261" y="1747793"/>
                </a:lnTo>
                <a:lnTo>
                  <a:pt x="297429" y="1798087"/>
                </a:lnTo>
                <a:lnTo>
                  <a:pt x="293212" y="1848482"/>
                </a:lnTo>
                <a:lnTo>
                  <a:pt x="287594" y="1898953"/>
                </a:lnTo>
                <a:lnTo>
                  <a:pt x="280561" y="1949473"/>
                </a:lnTo>
                <a:lnTo>
                  <a:pt x="272097" y="2000015"/>
                </a:lnTo>
                <a:lnTo>
                  <a:pt x="262187" y="2050555"/>
                </a:lnTo>
                <a:lnTo>
                  <a:pt x="250537" y="2101312"/>
                </a:lnTo>
                <a:lnTo>
                  <a:pt x="237084" y="2151801"/>
                </a:lnTo>
                <a:lnTo>
                  <a:pt x="221854" y="2201975"/>
                </a:lnTo>
                <a:lnTo>
                  <a:pt x="204874" y="2251783"/>
                </a:lnTo>
                <a:lnTo>
                  <a:pt x="186167" y="2301177"/>
                </a:lnTo>
                <a:lnTo>
                  <a:pt x="165761" y="2350107"/>
                </a:lnTo>
                <a:lnTo>
                  <a:pt x="143681" y="2398526"/>
                </a:lnTo>
                <a:lnTo>
                  <a:pt x="119952" y="2446384"/>
                </a:lnTo>
                <a:lnTo>
                  <a:pt x="94599" y="2493633"/>
                </a:lnTo>
                <a:lnTo>
                  <a:pt x="70135" y="2536035"/>
                </a:lnTo>
                <a:lnTo>
                  <a:pt x="44572" y="2577711"/>
                </a:lnTo>
                <a:lnTo>
                  <a:pt x="17974" y="2618674"/>
                </a:lnTo>
                <a:lnTo>
                  <a:pt x="0" y="2644925"/>
                </a:lnTo>
              </a:path>
              <a:path w="461645" h="2811145">
                <a:moveTo>
                  <a:pt x="0" y="775374"/>
                </a:moveTo>
                <a:lnTo>
                  <a:pt x="21275" y="809620"/>
                </a:lnTo>
                <a:lnTo>
                  <a:pt x="45583" y="851363"/>
                </a:lnTo>
                <a:lnTo>
                  <a:pt x="68739" y="893868"/>
                </a:lnTo>
                <a:lnTo>
                  <a:pt x="90724" y="937108"/>
                </a:lnTo>
                <a:lnTo>
                  <a:pt x="111519" y="981054"/>
                </a:lnTo>
                <a:lnTo>
                  <a:pt x="131104" y="1025678"/>
                </a:lnTo>
                <a:lnTo>
                  <a:pt x="149461" y="1070951"/>
                </a:lnTo>
                <a:lnTo>
                  <a:pt x="166570" y="1116846"/>
                </a:lnTo>
                <a:lnTo>
                  <a:pt x="182413" y="1163334"/>
                </a:lnTo>
                <a:lnTo>
                  <a:pt x="196970" y="1210386"/>
                </a:lnTo>
                <a:lnTo>
                  <a:pt x="210223" y="1257974"/>
                </a:lnTo>
                <a:lnTo>
                  <a:pt x="222153" y="1306071"/>
                </a:lnTo>
                <a:lnTo>
                  <a:pt x="232739" y="1354646"/>
                </a:lnTo>
                <a:lnTo>
                  <a:pt x="241964" y="1403673"/>
                </a:lnTo>
                <a:lnTo>
                  <a:pt x="249808" y="1453123"/>
                </a:lnTo>
                <a:lnTo>
                  <a:pt x="256252" y="1502967"/>
                </a:lnTo>
                <a:lnTo>
                  <a:pt x="261278" y="1553178"/>
                </a:lnTo>
                <a:lnTo>
                  <a:pt x="264865" y="1603726"/>
                </a:lnTo>
                <a:lnTo>
                  <a:pt x="266995" y="1654584"/>
                </a:lnTo>
                <a:lnTo>
                  <a:pt x="267650" y="1705723"/>
                </a:lnTo>
                <a:lnTo>
                  <a:pt x="266809" y="1757114"/>
                </a:lnTo>
                <a:lnTo>
                  <a:pt x="264454" y="1808731"/>
                </a:lnTo>
                <a:lnTo>
                  <a:pt x="260566" y="1860543"/>
                </a:lnTo>
                <a:lnTo>
                  <a:pt x="255126" y="1912523"/>
                </a:lnTo>
                <a:lnTo>
                  <a:pt x="248114" y="1964642"/>
                </a:lnTo>
                <a:lnTo>
                  <a:pt x="239512" y="2016873"/>
                </a:lnTo>
                <a:lnTo>
                  <a:pt x="229377" y="2067530"/>
                </a:lnTo>
                <a:lnTo>
                  <a:pt x="217345" y="2117985"/>
                </a:lnTo>
                <a:lnTo>
                  <a:pt x="203449" y="2168183"/>
                </a:lnTo>
                <a:lnTo>
                  <a:pt x="187726" y="2218071"/>
                </a:lnTo>
                <a:lnTo>
                  <a:pt x="170210" y="2267597"/>
                </a:lnTo>
                <a:lnTo>
                  <a:pt x="150937" y="2316707"/>
                </a:lnTo>
                <a:lnTo>
                  <a:pt x="129943" y="2365348"/>
                </a:lnTo>
                <a:lnTo>
                  <a:pt x="107262" y="2413467"/>
                </a:lnTo>
                <a:lnTo>
                  <a:pt x="82929" y="2461011"/>
                </a:lnTo>
                <a:lnTo>
                  <a:pt x="59379" y="2503709"/>
                </a:lnTo>
                <a:lnTo>
                  <a:pt x="34714" y="2545707"/>
                </a:lnTo>
                <a:lnTo>
                  <a:pt x="9004" y="2587013"/>
                </a:lnTo>
                <a:lnTo>
                  <a:pt x="0" y="2600721"/>
                </a:lnTo>
              </a:path>
              <a:path w="461645" h="2811145">
                <a:moveTo>
                  <a:pt x="0" y="887141"/>
                </a:moveTo>
                <a:lnTo>
                  <a:pt x="26532" y="932159"/>
                </a:lnTo>
                <a:lnTo>
                  <a:pt x="49233" y="973728"/>
                </a:lnTo>
                <a:lnTo>
                  <a:pt x="70743" y="1016072"/>
                </a:lnTo>
                <a:lnTo>
                  <a:pt x="91041" y="1059162"/>
                </a:lnTo>
                <a:lnTo>
                  <a:pt x="110104" y="1102973"/>
                </a:lnTo>
                <a:lnTo>
                  <a:pt x="127910" y="1147475"/>
                </a:lnTo>
                <a:lnTo>
                  <a:pt x="144437" y="1192642"/>
                </a:lnTo>
                <a:lnTo>
                  <a:pt x="159663" y="1238446"/>
                </a:lnTo>
                <a:lnTo>
                  <a:pt x="173565" y="1284859"/>
                </a:lnTo>
                <a:lnTo>
                  <a:pt x="186122" y="1331854"/>
                </a:lnTo>
                <a:lnTo>
                  <a:pt x="197311" y="1379403"/>
                </a:lnTo>
                <a:lnTo>
                  <a:pt x="207111" y="1427479"/>
                </a:lnTo>
                <a:lnTo>
                  <a:pt x="215498" y="1476054"/>
                </a:lnTo>
                <a:lnTo>
                  <a:pt x="222451" y="1525100"/>
                </a:lnTo>
                <a:lnTo>
                  <a:pt x="227948" y="1574591"/>
                </a:lnTo>
                <a:lnTo>
                  <a:pt x="231966" y="1624497"/>
                </a:lnTo>
                <a:lnTo>
                  <a:pt x="234483" y="1674793"/>
                </a:lnTo>
                <a:lnTo>
                  <a:pt x="235478" y="1725450"/>
                </a:lnTo>
                <a:lnTo>
                  <a:pt x="234928" y="1776441"/>
                </a:lnTo>
                <a:lnTo>
                  <a:pt x="232811" y="1827738"/>
                </a:lnTo>
                <a:lnTo>
                  <a:pt x="229105" y="1879314"/>
                </a:lnTo>
                <a:lnTo>
                  <a:pt x="223787" y="1931140"/>
                </a:lnTo>
                <a:lnTo>
                  <a:pt x="216836" y="1983190"/>
                </a:lnTo>
                <a:lnTo>
                  <a:pt x="208233" y="2033754"/>
                </a:lnTo>
                <a:lnTo>
                  <a:pt x="197633" y="2084174"/>
                </a:lnTo>
                <a:lnTo>
                  <a:pt x="185082" y="2134396"/>
                </a:lnTo>
                <a:lnTo>
                  <a:pt x="170625" y="2184362"/>
                </a:lnTo>
                <a:lnTo>
                  <a:pt x="154305" y="2234018"/>
                </a:lnTo>
                <a:lnTo>
                  <a:pt x="136169" y="2283306"/>
                </a:lnTo>
                <a:lnTo>
                  <a:pt x="116261" y="2332172"/>
                </a:lnTo>
                <a:lnTo>
                  <a:pt x="94625" y="2380560"/>
                </a:lnTo>
                <a:lnTo>
                  <a:pt x="71307" y="2428412"/>
                </a:lnTo>
                <a:lnTo>
                  <a:pt x="48680" y="2471386"/>
                </a:lnTo>
                <a:lnTo>
                  <a:pt x="24917" y="2513693"/>
                </a:lnTo>
                <a:lnTo>
                  <a:pt x="0" y="2555334"/>
                </a:lnTo>
              </a:path>
              <a:path w="461645" h="2811145">
                <a:moveTo>
                  <a:pt x="0" y="989611"/>
                </a:moveTo>
                <a:lnTo>
                  <a:pt x="38709" y="1060194"/>
                </a:lnTo>
                <a:lnTo>
                  <a:pt x="60115" y="1103795"/>
                </a:lnTo>
                <a:lnTo>
                  <a:pt x="80176" y="1148239"/>
                </a:lnTo>
                <a:lnTo>
                  <a:pt x="98863" y="1193495"/>
                </a:lnTo>
                <a:lnTo>
                  <a:pt x="116147" y="1239535"/>
                </a:lnTo>
                <a:lnTo>
                  <a:pt x="131997" y="1286327"/>
                </a:lnTo>
                <a:lnTo>
                  <a:pt x="146385" y="1333842"/>
                </a:lnTo>
                <a:lnTo>
                  <a:pt x="159280" y="1382051"/>
                </a:lnTo>
                <a:lnTo>
                  <a:pt x="170653" y="1430922"/>
                </a:lnTo>
                <a:lnTo>
                  <a:pt x="180476" y="1480427"/>
                </a:lnTo>
                <a:lnTo>
                  <a:pt x="188718" y="1530535"/>
                </a:lnTo>
                <a:lnTo>
                  <a:pt x="195349" y="1581217"/>
                </a:lnTo>
                <a:lnTo>
                  <a:pt x="200341" y="1632442"/>
                </a:lnTo>
                <a:lnTo>
                  <a:pt x="203664" y="1684180"/>
                </a:lnTo>
                <a:lnTo>
                  <a:pt x="205288" y="1736403"/>
                </a:lnTo>
                <a:lnTo>
                  <a:pt x="205184" y="1789079"/>
                </a:lnTo>
                <a:lnTo>
                  <a:pt x="203323" y="1842179"/>
                </a:lnTo>
                <a:lnTo>
                  <a:pt x="199674" y="1895672"/>
                </a:lnTo>
                <a:lnTo>
                  <a:pt x="194209" y="1949530"/>
                </a:lnTo>
                <a:lnTo>
                  <a:pt x="187127" y="1999982"/>
                </a:lnTo>
                <a:lnTo>
                  <a:pt x="177952" y="2050360"/>
                </a:lnTo>
                <a:lnTo>
                  <a:pt x="166737" y="2100605"/>
                </a:lnTo>
                <a:lnTo>
                  <a:pt x="153539" y="2150655"/>
                </a:lnTo>
                <a:lnTo>
                  <a:pt x="138412" y="2200448"/>
                </a:lnTo>
                <a:lnTo>
                  <a:pt x="121413" y="2249924"/>
                </a:lnTo>
                <a:lnTo>
                  <a:pt x="102596" y="2299021"/>
                </a:lnTo>
                <a:lnTo>
                  <a:pt x="82018" y="2347679"/>
                </a:lnTo>
                <a:lnTo>
                  <a:pt x="59733" y="2395836"/>
                </a:lnTo>
                <a:lnTo>
                  <a:pt x="38012" y="2439081"/>
                </a:lnTo>
                <a:lnTo>
                  <a:pt x="15144" y="2481700"/>
                </a:lnTo>
                <a:lnTo>
                  <a:pt x="0" y="2508269"/>
                </a:lnTo>
              </a:path>
              <a:path w="461645" h="2811145">
                <a:moveTo>
                  <a:pt x="0" y="1083462"/>
                </a:moveTo>
                <a:lnTo>
                  <a:pt x="25495" y="1131853"/>
                </a:lnTo>
                <a:lnTo>
                  <a:pt x="46261" y="1175189"/>
                </a:lnTo>
                <a:lnTo>
                  <a:pt x="65641" y="1219413"/>
                </a:lnTo>
                <a:lnTo>
                  <a:pt x="83598" y="1264499"/>
                </a:lnTo>
                <a:lnTo>
                  <a:pt x="100097" y="1310416"/>
                </a:lnTo>
                <a:lnTo>
                  <a:pt x="115104" y="1357137"/>
                </a:lnTo>
                <a:lnTo>
                  <a:pt x="128583" y="1404633"/>
                </a:lnTo>
                <a:lnTo>
                  <a:pt x="140498" y="1452874"/>
                </a:lnTo>
                <a:lnTo>
                  <a:pt x="150815" y="1501832"/>
                </a:lnTo>
                <a:lnTo>
                  <a:pt x="159498" y="1551479"/>
                </a:lnTo>
                <a:lnTo>
                  <a:pt x="166513" y="1601786"/>
                </a:lnTo>
                <a:lnTo>
                  <a:pt x="171823" y="1652723"/>
                </a:lnTo>
                <a:lnTo>
                  <a:pt x="175394" y="1704263"/>
                </a:lnTo>
                <a:lnTo>
                  <a:pt x="177191" y="1756377"/>
                </a:lnTo>
                <a:lnTo>
                  <a:pt x="177178" y="1809035"/>
                </a:lnTo>
                <a:lnTo>
                  <a:pt x="175320" y="1862209"/>
                </a:lnTo>
                <a:lnTo>
                  <a:pt x="171581" y="1915870"/>
                </a:lnTo>
                <a:lnTo>
                  <a:pt x="166031" y="1966227"/>
                </a:lnTo>
                <a:lnTo>
                  <a:pt x="158289" y="2016572"/>
                </a:lnTo>
                <a:lnTo>
                  <a:pt x="148419" y="2066840"/>
                </a:lnTo>
                <a:lnTo>
                  <a:pt x="136486" y="2116968"/>
                </a:lnTo>
                <a:lnTo>
                  <a:pt x="122556" y="2166891"/>
                </a:lnTo>
                <a:lnTo>
                  <a:pt x="106693" y="2216546"/>
                </a:lnTo>
                <a:lnTo>
                  <a:pt x="88963" y="2265868"/>
                </a:lnTo>
                <a:lnTo>
                  <a:pt x="69430" y="2314793"/>
                </a:lnTo>
                <a:lnTo>
                  <a:pt x="48159" y="2363259"/>
                </a:lnTo>
                <a:lnTo>
                  <a:pt x="27354" y="2406797"/>
                </a:lnTo>
                <a:lnTo>
                  <a:pt x="5386" y="2449729"/>
                </a:lnTo>
                <a:lnTo>
                  <a:pt x="0" y="2459620"/>
                </a:lnTo>
              </a:path>
              <a:path w="461645" h="2811145">
                <a:moveTo>
                  <a:pt x="0" y="1170566"/>
                </a:moveTo>
                <a:lnTo>
                  <a:pt x="34720" y="1242786"/>
                </a:lnTo>
                <a:lnTo>
                  <a:pt x="53363" y="1287091"/>
                </a:lnTo>
                <a:lnTo>
                  <a:pt x="70516" y="1332310"/>
                </a:lnTo>
                <a:lnTo>
                  <a:pt x="86137" y="1378413"/>
                </a:lnTo>
                <a:lnTo>
                  <a:pt x="100184" y="1425376"/>
                </a:lnTo>
                <a:lnTo>
                  <a:pt x="112615" y="1473170"/>
                </a:lnTo>
                <a:lnTo>
                  <a:pt x="123387" y="1521768"/>
                </a:lnTo>
                <a:lnTo>
                  <a:pt x="132459" y="1571144"/>
                </a:lnTo>
                <a:lnTo>
                  <a:pt x="139789" y="1621270"/>
                </a:lnTo>
                <a:lnTo>
                  <a:pt x="145335" y="1672120"/>
                </a:lnTo>
                <a:lnTo>
                  <a:pt x="149055" y="1723666"/>
                </a:lnTo>
                <a:lnTo>
                  <a:pt x="150906" y="1775882"/>
                </a:lnTo>
                <a:lnTo>
                  <a:pt x="150847" y="1828740"/>
                </a:lnTo>
                <a:lnTo>
                  <a:pt x="148835" y="1882214"/>
                </a:lnTo>
                <a:lnTo>
                  <a:pt x="144801" y="1932472"/>
                </a:lnTo>
                <a:lnTo>
                  <a:pt x="138479" y="1982781"/>
                </a:lnTo>
                <a:lnTo>
                  <a:pt x="129944" y="2033075"/>
                </a:lnTo>
                <a:lnTo>
                  <a:pt x="119272" y="2083284"/>
                </a:lnTo>
                <a:lnTo>
                  <a:pt x="106536" y="2133341"/>
                </a:lnTo>
                <a:lnTo>
                  <a:pt x="91813" y="2183177"/>
                </a:lnTo>
                <a:lnTo>
                  <a:pt x="75177" y="2232726"/>
                </a:lnTo>
                <a:lnTo>
                  <a:pt x="56703" y="2281918"/>
                </a:lnTo>
                <a:lnTo>
                  <a:pt x="36466" y="2330686"/>
                </a:lnTo>
                <a:lnTo>
                  <a:pt x="16583" y="2374503"/>
                </a:lnTo>
                <a:lnTo>
                  <a:pt x="0" y="2408547"/>
                </a:lnTo>
              </a:path>
              <a:path w="461645" h="2811145">
                <a:moveTo>
                  <a:pt x="0" y="1250957"/>
                </a:moveTo>
                <a:lnTo>
                  <a:pt x="25706" y="1307720"/>
                </a:lnTo>
                <a:lnTo>
                  <a:pt x="43504" y="1352408"/>
                </a:lnTo>
                <a:lnTo>
                  <a:pt x="59720" y="1398066"/>
                </a:lnTo>
                <a:lnTo>
                  <a:pt x="74302" y="1444669"/>
                </a:lnTo>
                <a:lnTo>
                  <a:pt x="87201" y="1492192"/>
                </a:lnTo>
                <a:lnTo>
                  <a:pt x="98368" y="1540611"/>
                </a:lnTo>
                <a:lnTo>
                  <a:pt x="107753" y="1589901"/>
                </a:lnTo>
                <a:lnTo>
                  <a:pt x="115306" y="1640038"/>
                </a:lnTo>
                <a:lnTo>
                  <a:pt x="120978" y="1690996"/>
                </a:lnTo>
                <a:lnTo>
                  <a:pt x="124718" y="1742751"/>
                </a:lnTo>
                <a:lnTo>
                  <a:pt x="126478" y="1795279"/>
                </a:lnTo>
                <a:lnTo>
                  <a:pt x="126207" y="1848554"/>
                </a:lnTo>
                <a:lnTo>
                  <a:pt x="123704" y="1898719"/>
                </a:lnTo>
                <a:lnTo>
                  <a:pt x="118813" y="1948999"/>
                </a:lnTo>
                <a:lnTo>
                  <a:pt x="111621" y="1999321"/>
                </a:lnTo>
                <a:lnTo>
                  <a:pt x="102211" y="2049613"/>
                </a:lnTo>
                <a:lnTo>
                  <a:pt x="90671" y="2099803"/>
                </a:lnTo>
                <a:lnTo>
                  <a:pt x="77083" y="2149820"/>
                </a:lnTo>
                <a:lnTo>
                  <a:pt x="61534" y="2199592"/>
                </a:lnTo>
                <a:lnTo>
                  <a:pt x="44108" y="2249045"/>
                </a:lnTo>
                <a:lnTo>
                  <a:pt x="24892" y="2298109"/>
                </a:lnTo>
                <a:lnTo>
                  <a:pt x="5907" y="2342212"/>
                </a:lnTo>
                <a:lnTo>
                  <a:pt x="0" y="2354969"/>
                </a:lnTo>
              </a:path>
              <a:path w="461645" h="2811145">
                <a:moveTo>
                  <a:pt x="0" y="1325617"/>
                </a:moveTo>
                <a:lnTo>
                  <a:pt x="30666" y="1401653"/>
                </a:lnTo>
                <a:lnTo>
                  <a:pt x="46858" y="1449614"/>
                </a:lnTo>
                <a:lnTo>
                  <a:pt x="61156" y="1498681"/>
                </a:lnTo>
                <a:lnTo>
                  <a:pt x="73495" y="1548828"/>
                </a:lnTo>
                <a:lnTo>
                  <a:pt x="83809" y="1600032"/>
                </a:lnTo>
                <a:lnTo>
                  <a:pt x="92033" y="1652267"/>
                </a:lnTo>
                <a:lnTo>
                  <a:pt x="98102" y="1705509"/>
                </a:lnTo>
                <a:lnTo>
                  <a:pt x="101949" y="1759735"/>
                </a:lnTo>
                <a:lnTo>
                  <a:pt x="103510" y="1814920"/>
                </a:lnTo>
                <a:lnTo>
                  <a:pt x="102530" y="1864972"/>
                </a:lnTo>
                <a:lnTo>
                  <a:pt x="99069" y="1915208"/>
                </a:lnTo>
                <a:lnTo>
                  <a:pt x="93219" y="1965550"/>
                </a:lnTo>
                <a:lnTo>
                  <a:pt x="85074" y="2015921"/>
                </a:lnTo>
                <a:lnTo>
                  <a:pt x="74727" y="2066245"/>
                </a:lnTo>
                <a:lnTo>
                  <a:pt x="62273" y="2116446"/>
                </a:lnTo>
                <a:lnTo>
                  <a:pt x="47805" y="2166445"/>
                </a:lnTo>
                <a:lnTo>
                  <a:pt x="31415" y="2216168"/>
                </a:lnTo>
                <a:lnTo>
                  <a:pt x="13199" y="2265536"/>
                </a:lnTo>
                <a:lnTo>
                  <a:pt x="0" y="2297970"/>
                </a:lnTo>
              </a:path>
              <a:path w="461645" h="2811145">
                <a:moveTo>
                  <a:pt x="0" y="1430468"/>
                </a:moveTo>
                <a:lnTo>
                  <a:pt x="19600" y="1478044"/>
                </a:lnTo>
                <a:lnTo>
                  <a:pt x="35956" y="1524673"/>
                </a:lnTo>
                <a:lnTo>
                  <a:pt x="50034" y="1572776"/>
                </a:lnTo>
                <a:lnTo>
                  <a:pt x="61699" y="1622415"/>
                </a:lnTo>
                <a:lnTo>
                  <a:pt x="70814" y="1673655"/>
                </a:lnTo>
                <a:lnTo>
                  <a:pt x="77245" y="1726558"/>
                </a:lnTo>
                <a:lnTo>
                  <a:pt x="80857" y="1781189"/>
                </a:lnTo>
                <a:lnTo>
                  <a:pt x="81393" y="1831142"/>
                </a:lnTo>
                <a:lnTo>
                  <a:pt x="79352" y="1881343"/>
                </a:lnTo>
                <a:lnTo>
                  <a:pt x="74838" y="1931710"/>
                </a:lnTo>
                <a:lnTo>
                  <a:pt x="67952" y="1982163"/>
                </a:lnTo>
                <a:lnTo>
                  <a:pt x="58801" y="2032621"/>
                </a:lnTo>
                <a:lnTo>
                  <a:pt x="47486" y="2083004"/>
                </a:lnTo>
                <a:lnTo>
                  <a:pt x="34111" y="2133229"/>
                </a:lnTo>
                <a:lnTo>
                  <a:pt x="18781" y="2183218"/>
                </a:lnTo>
                <a:lnTo>
                  <a:pt x="1599" y="2232889"/>
                </a:lnTo>
                <a:lnTo>
                  <a:pt x="0" y="2237057"/>
                </a:lnTo>
              </a:path>
              <a:path w="461645" h="2811145">
                <a:moveTo>
                  <a:pt x="0" y="1483844"/>
                </a:moveTo>
                <a:lnTo>
                  <a:pt x="20038" y="1541037"/>
                </a:lnTo>
                <a:lnTo>
                  <a:pt x="33619" y="1589954"/>
                </a:lnTo>
                <a:lnTo>
                  <a:pt x="44612" y="1640632"/>
                </a:lnTo>
                <a:lnTo>
                  <a:pt x="52877" y="1693141"/>
                </a:lnTo>
                <a:lnTo>
                  <a:pt x="58277" y="1747551"/>
                </a:lnTo>
                <a:lnTo>
                  <a:pt x="60345" y="1797411"/>
                </a:lnTo>
                <a:lnTo>
                  <a:pt x="59738" y="1847577"/>
                </a:lnTo>
                <a:lnTo>
                  <a:pt x="56567" y="1897968"/>
                </a:lnTo>
                <a:lnTo>
                  <a:pt x="50948" y="1948499"/>
                </a:lnTo>
                <a:lnTo>
                  <a:pt x="42993" y="1999087"/>
                </a:lnTo>
                <a:lnTo>
                  <a:pt x="32815" y="2049648"/>
                </a:lnTo>
                <a:lnTo>
                  <a:pt x="20526" y="2100098"/>
                </a:lnTo>
                <a:lnTo>
                  <a:pt x="6242" y="2150355"/>
                </a:lnTo>
                <a:lnTo>
                  <a:pt x="0" y="2169651"/>
                </a:lnTo>
              </a:path>
              <a:path w="461645" h="2811145">
                <a:moveTo>
                  <a:pt x="0" y="1540465"/>
                </a:moveTo>
                <a:lnTo>
                  <a:pt x="18317" y="1607608"/>
                </a:lnTo>
                <a:lnTo>
                  <a:pt x="28403" y="1659729"/>
                </a:lnTo>
                <a:lnTo>
                  <a:pt x="35580" y="1713917"/>
                </a:lnTo>
                <a:lnTo>
                  <a:pt x="39163" y="1763677"/>
                </a:lnTo>
                <a:lnTo>
                  <a:pt x="39976" y="1813809"/>
                </a:lnTo>
                <a:lnTo>
                  <a:pt x="38142" y="1864225"/>
                </a:lnTo>
                <a:lnTo>
                  <a:pt x="33782" y="1914837"/>
                </a:lnTo>
                <a:lnTo>
                  <a:pt x="27021" y="1965559"/>
                </a:lnTo>
                <a:lnTo>
                  <a:pt x="17982" y="2016302"/>
                </a:lnTo>
                <a:lnTo>
                  <a:pt x="6789" y="2066979"/>
                </a:lnTo>
                <a:lnTo>
                  <a:pt x="0" y="2092913"/>
                </a:lnTo>
              </a:path>
              <a:path w="461645" h="2811145">
                <a:moveTo>
                  <a:pt x="0" y="1607121"/>
                </a:moveTo>
                <a:lnTo>
                  <a:pt x="4483" y="1627989"/>
                </a:lnTo>
                <a:lnTo>
                  <a:pt x="12904" y="1680235"/>
                </a:lnTo>
                <a:lnTo>
                  <a:pt x="18024" y="1729889"/>
                </a:lnTo>
                <a:lnTo>
                  <a:pt x="20271" y="1779984"/>
                </a:lnTo>
                <a:lnTo>
                  <a:pt x="19780" y="1830427"/>
                </a:lnTo>
                <a:lnTo>
                  <a:pt x="16683" y="1881124"/>
                </a:lnTo>
                <a:lnTo>
                  <a:pt x="11115" y="1931983"/>
                </a:lnTo>
                <a:lnTo>
                  <a:pt x="3210" y="1982912"/>
                </a:lnTo>
                <a:lnTo>
                  <a:pt x="0" y="1999076"/>
                </a:lnTo>
              </a:path>
              <a:path w="461645" h="2811145">
                <a:moveTo>
                  <a:pt x="0" y="1738576"/>
                </a:moveTo>
                <a:lnTo>
                  <a:pt x="561" y="1746233"/>
                </a:lnTo>
                <a:lnTo>
                  <a:pt x="1407" y="1796695"/>
                </a:lnTo>
                <a:lnTo>
                  <a:pt x="0" y="1835648"/>
                </a:lnTo>
              </a:path>
            </a:pathLst>
          </a:custGeom>
          <a:ln w="531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6851" y="699083"/>
            <a:ext cx="9587805" cy="958780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0663" y="888402"/>
            <a:ext cx="15546677" cy="2473015"/>
          </a:xfrm>
          <a:prstGeom prst="rect">
            <a:avLst/>
          </a:prstGeom>
        </p:spPr>
        <p:txBody>
          <a:bodyPr vert="horz" wrap="square" lIns="0" tIns="1367058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20"/>
              </a:spcBef>
            </a:pPr>
            <a:r>
              <a:rPr sz="7100" spc="-550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DIGI</a:t>
            </a:r>
            <a:r>
              <a:rPr sz="7100" spc="-1095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T</a:t>
            </a:r>
            <a:r>
              <a:rPr sz="7100" spc="-550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sz="7100" spc="-540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L</a:t>
            </a:r>
            <a:r>
              <a:rPr sz="7100" spc="-625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7100" spc="-615" dirty="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PROTFOLIO</a:t>
            </a:r>
            <a:endParaRPr sz="7100" dirty="0">
              <a:solidFill>
                <a:schemeClr val="accent3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quarter" idx="13"/>
          </p:nvPr>
        </p:nvSpPr>
        <p:spPr>
          <a:xfrm>
            <a:off x="1028700" y="3291841"/>
            <a:ext cx="16230600" cy="3888130"/>
          </a:xfrm>
          <a:prstGeom prst="rect">
            <a:avLst/>
          </a:prstGeom>
        </p:spPr>
        <p:txBody>
          <a:bodyPr vert="horz" wrap="square" lIns="0" tIns="555893" rIns="0" bIns="0" rtlCol="0">
            <a:spAutoFit/>
          </a:bodyPr>
          <a:lstStyle/>
          <a:p>
            <a:pPr marL="400685" marR="4865370">
              <a:lnSpc>
                <a:spcPct val="115599"/>
              </a:lnSpc>
              <a:spcBef>
                <a:spcPts val="100"/>
              </a:spcBef>
            </a:pPr>
            <a:r>
              <a:rPr sz="3700" spc="-160" dirty="0">
                <a:latin typeface="Arno Pro Semibold 10pt" panose="02020702040506020403" pitchFamily="18" charset="0"/>
              </a:rPr>
              <a:t>STUDENT</a:t>
            </a:r>
            <a:r>
              <a:rPr sz="3700" spc="-150" dirty="0">
                <a:latin typeface="Arno Pro Semibold 10pt" panose="02020702040506020403" pitchFamily="18" charset="0"/>
              </a:rPr>
              <a:t> </a:t>
            </a:r>
            <a:r>
              <a:rPr sz="3700" spc="-160" dirty="0">
                <a:latin typeface="Arno Pro Semibold 10pt" panose="02020702040506020403" pitchFamily="18" charset="0"/>
              </a:rPr>
              <a:t>NAM</a:t>
            </a:r>
            <a:r>
              <a:rPr lang="en-US" sz="3700" spc="-160" dirty="0">
                <a:latin typeface="Arno Pro Semibold 10pt" panose="02020702040506020403" pitchFamily="18" charset="0"/>
              </a:rPr>
              <a:t>E: SURIYA PRAKASH T</a:t>
            </a:r>
            <a:endParaRPr lang="en-IN" sz="3700" spc="80" dirty="0">
              <a:latin typeface="Arno Pro Semibold 10pt" panose="02020702040506020403" pitchFamily="18" charset="0"/>
            </a:endParaRPr>
          </a:p>
          <a:p>
            <a:pPr marL="400685" marR="4865370">
              <a:lnSpc>
                <a:spcPct val="115599"/>
              </a:lnSpc>
              <a:spcBef>
                <a:spcPts val="100"/>
              </a:spcBef>
            </a:pPr>
            <a:r>
              <a:rPr sz="3700" spc="80" dirty="0">
                <a:latin typeface="Arno Pro Semibold 10pt" panose="02020702040506020403" pitchFamily="18" charset="0"/>
              </a:rPr>
              <a:t> </a:t>
            </a:r>
            <a:r>
              <a:rPr sz="3700" spc="-80" dirty="0">
                <a:latin typeface="Arno Pro Semibold 10pt" panose="02020702040506020403" pitchFamily="18" charset="0"/>
              </a:rPr>
              <a:t>REGISTER</a:t>
            </a:r>
            <a:r>
              <a:rPr sz="3700" spc="-215" dirty="0">
                <a:latin typeface="Arno Pro Semibold 10pt" panose="02020702040506020403" pitchFamily="18" charset="0"/>
              </a:rPr>
              <a:t> </a:t>
            </a:r>
            <a:r>
              <a:rPr sz="3700" spc="-10" dirty="0">
                <a:latin typeface="Arno Pro Semibold 10pt" panose="02020702040506020403" pitchFamily="18" charset="0"/>
              </a:rPr>
              <a:t>NO</a:t>
            </a:r>
            <a:r>
              <a:rPr sz="3700" spc="-215" dirty="0">
                <a:latin typeface="Arno Pro Semibold 10pt" panose="02020702040506020403" pitchFamily="18" charset="0"/>
              </a:rPr>
              <a:t> </a:t>
            </a:r>
            <a:r>
              <a:rPr sz="3700" spc="-130" dirty="0">
                <a:latin typeface="Arno Pro Semibold 10pt" panose="02020702040506020403" pitchFamily="18" charset="0"/>
              </a:rPr>
              <a:t>AND</a:t>
            </a:r>
            <a:r>
              <a:rPr sz="3700" spc="-185" dirty="0">
                <a:latin typeface="Arno Pro Semibold 10pt" panose="02020702040506020403" pitchFamily="18" charset="0"/>
              </a:rPr>
              <a:t> </a:t>
            </a:r>
            <a:r>
              <a:rPr sz="3700" spc="-10" dirty="0">
                <a:latin typeface="Arno Pro Semibold 10pt" panose="02020702040506020403" pitchFamily="18" charset="0"/>
              </a:rPr>
              <a:t>NMID:</a:t>
            </a:r>
            <a:r>
              <a:rPr lang="en-IN" sz="3700" spc="-10" dirty="0">
                <a:latin typeface="Arno Pro Semibold 10pt" panose="02020702040506020403" pitchFamily="18" charset="0"/>
              </a:rPr>
              <a:t>222404410 / 7903B0A8E24814BB0B04CA3A49609E71</a:t>
            </a:r>
          </a:p>
          <a:p>
            <a:pPr marL="400685" marR="4865370">
              <a:lnSpc>
                <a:spcPct val="115599"/>
              </a:lnSpc>
              <a:spcBef>
                <a:spcPts val="100"/>
              </a:spcBef>
            </a:pPr>
            <a:r>
              <a:rPr sz="3700" spc="-170" dirty="0">
                <a:latin typeface="Arno Pro Semibold 10pt" panose="02020702040506020403" pitchFamily="18" charset="0"/>
              </a:rPr>
              <a:t>DEPARTMENT:</a:t>
            </a:r>
            <a:r>
              <a:rPr sz="3700" spc="-175" dirty="0">
                <a:latin typeface="Arno Pro Semibold 10pt" panose="02020702040506020403" pitchFamily="18" charset="0"/>
              </a:rPr>
              <a:t> </a:t>
            </a:r>
            <a:r>
              <a:rPr sz="3700" spc="190" dirty="0">
                <a:latin typeface="Arno Pro Semibold 10pt" panose="02020702040506020403" pitchFamily="18" charset="0"/>
              </a:rPr>
              <a:t>BSC</a:t>
            </a:r>
            <a:r>
              <a:rPr sz="3700" spc="-170" dirty="0">
                <a:latin typeface="Arno Pro Semibold 10pt" panose="02020702040506020403" pitchFamily="18" charset="0"/>
              </a:rPr>
              <a:t> </a:t>
            </a:r>
            <a:r>
              <a:rPr sz="3700" spc="-35" dirty="0">
                <a:latin typeface="Arno Pro Semibold 10pt" panose="02020702040506020403" pitchFamily="18" charset="0"/>
              </a:rPr>
              <a:t>COMPUTER</a:t>
            </a:r>
            <a:r>
              <a:rPr sz="3700" spc="-170" dirty="0">
                <a:latin typeface="Arno Pro Semibold 10pt" panose="02020702040506020403" pitchFamily="18" charset="0"/>
              </a:rPr>
              <a:t> </a:t>
            </a:r>
            <a:r>
              <a:rPr sz="3700" spc="-10" dirty="0">
                <a:latin typeface="Arno Pro Semibold 10pt" panose="02020702040506020403" pitchFamily="18" charset="0"/>
              </a:rPr>
              <a:t>SCIENCE</a:t>
            </a:r>
            <a:endParaRPr sz="3700" dirty="0">
              <a:latin typeface="Arno Pro Semibold 10pt" panose="02020702040506020403" pitchFamily="18" charset="0"/>
            </a:endParaRPr>
          </a:p>
          <a:p>
            <a:pPr marL="400685">
              <a:lnSpc>
                <a:spcPct val="100000"/>
              </a:lnSpc>
              <a:spcBef>
                <a:spcPts val="695"/>
              </a:spcBef>
            </a:pPr>
            <a:r>
              <a:rPr sz="3700" spc="-125" dirty="0">
                <a:latin typeface="Arno Pro Semibold 10pt" panose="02020702040506020403" pitchFamily="18" charset="0"/>
              </a:rPr>
              <a:t>COLLEGE:</a:t>
            </a:r>
            <a:r>
              <a:rPr sz="3700" spc="-175" dirty="0">
                <a:latin typeface="Arno Pro Semibold 10pt" panose="02020702040506020403" pitchFamily="18" charset="0"/>
              </a:rPr>
              <a:t> </a:t>
            </a:r>
            <a:r>
              <a:rPr sz="3700" spc="-40" dirty="0">
                <a:latin typeface="Arno Pro Semibold 10pt" panose="02020702040506020403" pitchFamily="18" charset="0"/>
              </a:rPr>
              <a:t>AGURCHAND</a:t>
            </a:r>
            <a:r>
              <a:rPr sz="3700" spc="-165" dirty="0">
                <a:latin typeface="Arno Pro Semibold 10pt" panose="02020702040506020403" pitchFamily="18" charset="0"/>
              </a:rPr>
              <a:t> </a:t>
            </a:r>
            <a:r>
              <a:rPr sz="3700" spc="-175" dirty="0">
                <a:latin typeface="Arno Pro Semibold 10pt" panose="02020702040506020403" pitchFamily="18" charset="0"/>
              </a:rPr>
              <a:t>MANMULL</a:t>
            </a:r>
            <a:r>
              <a:rPr sz="3700" spc="-165" dirty="0">
                <a:latin typeface="Arno Pro Semibold 10pt" panose="02020702040506020403" pitchFamily="18" charset="0"/>
              </a:rPr>
              <a:t> </a:t>
            </a:r>
            <a:r>
              <a:rPr sz="3700" spc="100" dirty="0">
                <a:latin typeface="Arno Pro Semibold 10pt" panose="02020702040506020403" pitchFamily="18" charset="0"/>
              </a:rPr>
              <a:t>JAIN</a:t>
            </a:r>
            <a:r>
              <a:rPr sz="3700" spc="-160" dirty="0">
                <a:latin typeface="Arno Pro Semibold 10pt" panose="02020702040506020403" pitchFamily="18" charset="0"/>
              </a:rPr>
              <a:t> </a:t>
            </a:r>
            <a:r>
              <a:rPr sz="3700" spc="-10" dirty="0">
                <a:latin typeface="Arno Pro Semibold 10pt" panose="02020702040506020403" pitchFamily="18" charset="0"/>
              </a:rPr>
              <a:t>COLLEGE</a:t>
            </a:r>
            <a:endParaRPr sz="3700" dirty="0">
              <a:latin typeface="Arno Pro Semibold 10pt" panose="02020702040506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21273"/>
            <a:ext cx="3801110" cy="7466330"/>
            <a:chOff x="0" y="2821273"/>
            <a:chExt cx="3801110" cy="74663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821273"/>
              <a:ext cx="3801084" cy="74657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29" y="3737837"/>
              <a:ext cx="160025" cy="16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29" y="4332217"/>
              <a:ext cx="160025" cy="160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029" y="5520978"/>
              <a:ext cx="160025" cy="1600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029" y="6115358"/>
              <a:ext cx="160025" cy="1600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029" y="7304119"/>
              <a:ext cx="160025" cy="1600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010444" y="3444681"/>
            <a:ext cx="14448790" cy="4186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16399"/>
              </a:lnSpc>
              <a:spcBef>
                <a:spcPts val="100"/>
              </a:spcBef>
            </a:pPr>
            <a:r>
              <a:rPr sz="33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</a:t>
            </a:r>
            <a:r>
              <a:rPr sz="33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8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Works</a:t>
            </a:r>
            <a:r>
              <a:rPr sz="33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across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devices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(desktop,</a:t>
            </a:r>
            <a:r>
              <a:rPr sz="33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tablet,</a:t>
            </a:r>
            <a:r>
              <a:rPr sz="335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mobile)</a:t>
            </a:r>
            <a:endParaRPr lang="en-IN" sz="3350" spc="110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700" marR="5080" algn="l">
              <a:lnSpc>
                <a:spcPct val="116399"/>
              </a:lnSpc>
              <a:spcBef>
                <a:spcPts val="100"/>
              </a:spcBef>
            </a:pP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Interactive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8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Smooth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scrolling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active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state 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highlighting</a:t>
            </a:r>
            <a:endParaRPr sz="3350" dirty="0">
              <a:latin typeface="Lucida Sans Unicode"/>
              <a:cs typeface="Lucida Sans Unicode"/>
            </a:endParaRPr>
          </a:p>
          <a:p>
            <a:pPr marL="215265" marR="207645" algn="l">
              <a:lnSpc>
                <a:spcPct val="116399"/>
              </a:lnSpc>
            </a:pPr>
            <a:r>
              <a:rPr sz="33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Contact</a:t>
            </a:r>
            <a:r>
              <a:rPr sz="33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r>
              <a:rPr sz="33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8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3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3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client-</a:t>
            </a:r>
            <a:r>
              <a:rPr sz="33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side</a:t>
            </a:r>
            <a:r>
              <a:rPr sz="33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validation</a:t>
            </a:r>
            <a:r>
              <a:rPr sz="33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33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 </a:t>
            </a:r>
            <a:r>
              <a:rPr sz="33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3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Gallery</a:t>
            </a:r>
            <a:r>
              <a:rPr sz="3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8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Clickable</a:t>
            </a:r>
            <a:r>
              <a:rPr sz="3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projects</a:t>
            </a:r>
            <a:r>
              <a:rPr sz="3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modal</a:t>
            </a:r>
            <a:r>
              <a:rPr sz="3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popups</a:t>
            </a:r>
            <a:r>
              <a:rPr sz="33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335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external links</a:t>
            </a:r>
            <a:endParaRPr sz="3350" dirty="0">
              <a:latin typeface="Lucida Sans Unicode"/>
              <a:cs typeface="Lucida Sans Unicode"/>
            </a:endParaRPr>
          </a:p>
          <a:p>
            <a:pPr algn="l">
              <a:lnSpc>
                <a:spcPct val="100000"/>
              </a:lnSpc>
              <a:spcBef>
                <a:spcPts val="660"/>
              </a:spcBef>
            </a:pPr>
            <a:r>
              <a:rPr sz="33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Animations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58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scroll</a:t>
            </a:r>
            <a:r>
              <a:rPr sz="3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reveal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CSS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33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445" dirty="0">
                <a:solidFill>
                  <a:srgbClr val="FFFFFF"/>
                </a:solidFill>
                <a:latin typeface="Lucida Sans Unicode"/>
                <a:cs typeface="Lucida Sans Unicode"/>
              </a:rPr>
              <a:t>JS</a:t>
            </a:r>
            <a:r>
              <a:rPr sz="335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3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libraries</a:t>
            </a:r>
            <a:endParaRPr sz="3350" dirty="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56134" y="0"/>
            <a:ext cx="4231864" cy="455555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24844" y="1413286"/>
            <a:ext cx="1283843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091777" cy="40576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32025" y="8566625"/>
            <a:ext cx="1691132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930" marR="5080" indent="-189865">
              <a:lnSpc>
                <a:spcPct val="115999"/>
              </a:lnSpc>
              <a:spcBef>
                <a:spcPts val="95"/>
              </a:spcBef>
            </a:pPr>
            <a:r>
              <a:rPr sz="34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sz="345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my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portfol</a:t>
            </a:r>
            <a:r>
              <a:rPr lang="en-GB" sz="3450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screenshot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screenshot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assignments </a:t>
            </a:r>
            <a:r>
              <a:rPr sz="345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uploaded</a:t>
            </a:r>
            <a:r>
              <a:rPr sz="34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4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weekly</a:t>
            </a:r>
            <a:r>
              <a:rPr sz="34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milestone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4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edunet</a:t>
            </a:r>
            <a:r>
              <a:rPr sz="34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foundation</a:t>
            </a:r>
            <a:r>
              <a:rPr sz="34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</a:t>
            </a:r>
            <a:r>
              <a:rPr sz="345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5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dashboard</a:t>
            </a:r>
            <a:endParaRPr sz="345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7794" y="705734"/>
            <a:ext cx="1135253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5D805-82AA-FAA8-A60B-9B984D6C9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23" y="2063611"/>
            <a:ext cx="11803623" cy="57388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9230" y="5476189"/>
            <a:ext cx="4668767" cy="48108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2128" y="0"/>
            <a:ext cx="5437674" cy="37866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3470402"/>
            <a:ext cx="14808835" cy="371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digital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portfolio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successfully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demonstrates</a:t>
            </a:r>
            <a:r>
              <a:rPr sz="35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5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power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technologies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building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branding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platform.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simple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yet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effective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allowing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35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5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organize 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work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online.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promotes</a:t>
            </a:r>
            <a:r>
              <a:rPr sz="35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self- 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expression,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digital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literacy,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enhances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professional</a:t>
            </a:r>
            <a:r>
              <a:rPr sz="3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visibility </a:t>
            </a:r>
            <a:r>
              <a:rPr sz="3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35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35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5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academic</a:t>
            </a:r>
            <a:r>
              <a:rPr sz="35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5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career</a:t>
            </a:r>
            <a:r>
              <a:rPr sz="35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settings.e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51512" y="1562100"/>
            <a:ext cx="533781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object 6"/>
          <p:cNvSpPr/>
          <p:nvPr/>
        </p:nvSpPr>
        <p:spPr>
          <a:xfrm>
            <a:off x="7785" y="8041322"/>
            <a:ext cx="5928360" cy="2245995"/>
          </a:xfrm>
          <a:custGeom>
            <a:avLst/>
            <a:gdLst/>
            <a:ahLst/>
            <a:cxnLst/>
            <a:rect l="l" t="t" r="r" b="b"/>
            <a:pathLst>
              <a:path w="5928360" h="2245995">
                <a:moveTo>
                  <a:pt x="638657" y="2245690"/>
                </a:moveTo>
                <a:lnTo>
                  <a:pt x="582701" y="2203513"/>
                </a:lnTo>
                <a:lnTo>
                  <a:pt x="542213" y="2175662"/>
                </a:lnTo>
                <a:lnTo>
                  <a:pt x="500227" y="2148852"/>
                </a:lnTo>
                <a:lnTo>
                  <a:pt x="456628" y="2123122"/>
                </a:lnTo>
                <a:lnTo>
                  <a:pt x="411340" y="2098522"/>
                </a:lnTo>
                <a:lnTo>
                  <a:pt x="364286" y="2075116"/>
                </a:lnTo>
                <a:lnTo>
                  <a:pt x="315366" y="2052929"/>
                </a:lnTo>
                <a:lnTo>
                  <a:pt x="264477" y="2032038"/>
                </a:lnTo>
                <a:lnTo>
                  <a:pt x="253796" y="2056066"/>
                </a:lnTo>
                <a:lnTo>
                  <a:pt x="305358" y="2077326"/>
                </a:lnTo>
                <a:lnTo>
                  <a:pt x="354863" y="2099945"/>
                </a:lnTo>
                <a:lnTo>
                  <a:pt x="402424" y="2123884"/>
                </a:lnTo>
                <a:lnTo>
                  <a:pt x="448119" y="2149081"/>
                </a:lnTo>
                <a:lnTo>
                  <a:pt x="492074" y="2175484"/>
                </a:lnTo>
                <a:lnTo>
                  <a:pt x="534377" y="2203043"/>
                </a:lnTo>
                <a:lnTo>
                  <a:pt x="575132" y="2231707"/>
                </a:lnTo>
                <a:lnTo>
                  <a:pt x="593636" y="2245690"/>
                </a:lnTo>
                <a:lnTo>
                  <a:pt x="638657" y="2245690"/>
                </a:lnTo>
                <a:close/>
              </a:path>
              <a:path w="5928360" h="2245995">
                <a:moveTo>
                  <a:pt x="757948" y="2245690"/>
                </a:moveTo>
                <a:lnTo>
                  <a:pt x="727925" y="2208898"/>
                </a:lnTo>
                <a:lnTo>
                  <a:pt x="696785" y="2172246"/>
                </a:lnTo>
                <a:lnTo>
                  <a:pt x="664832" y="2136241"/>
                </a:lnTo>
                <a:lnTo>
                  <a:pt x="631964" y="2100910"/>
                </a:lnTo>
                <a:lnTo>
                  <a:pt x="598106" y="2066315"/>
                </a:lnTo>
                <a:lnTo>
                  <a:pt x="563181" y="2032482"/>
                </a:lnTo>
                <a:lnTo>
                  <a:pt x="527088" y="1999475"/>
                </a:lnTo>
                <a:lnTo>
                  <a:pt x="489762" y="1967318"/>
                </a:lnTo>
                <a:lnTo>
                  <a:pt x="451104" y="1936076"/>
                </a:lnTo>
                <a:lnTo>
                  <a:pt x="411035" y="1905774"/>
                </a:lnTo>
                <a:lnTo>
                  <a:pt x="369468" y="1876463"/>
                </a:lnTo>
                <a:lnTo>
                  <a:pt x="326313" y="1848180"/>
                </a:lnTo>
                <a:lnTo>
                  <a:pt x="281508" y="1820989"/>
                </a:lnTo>
                <a:lnTo>
                  <a:pt x="234950" y="1794916"/>
                </a:lnTo>
                <a:lnTo>
                  <a:pt x="186550" y="1770011"/>
                </a:lnTo>
                <a:lnTo>
                  <a:pt x="136245" y="1746326"/>
                </a:lnTo>
                <a:lnTo>
                  <a:pt x="125564" y="1770354"/>
                </a:lnTo>
                <a:lnTo>
                  <a:pt x="176314" y="1794370"/>
                </a:lnTo>
                <a:lnTo>
                  <a:pt x="225082" y="1819643"/>
                </a:lnTo>
                <a:lnTo>
                  <a:pt x="271983" y="1846122"/>
                </a:lnTo>
                <a:lnTo>
                  <a:pt x="317093" y="1873783"/>
                </a:lnTo>
                <a:lnTo>
                  <a:pt x="360514" y="1902548"/>
                </a:lnTo>
                <a:lnTo>
                  <a:pt x="402323" y="1932406"/>
                </a:lnTo>
                <a:lnTo>
                  <a:pt x="442607" y="1963280"/>
                </a:lnTo>
                <a:lnTo>
                  <a:pt x="481469" y="1995144"/>
                </a:lnTo>
                <a:lnTo>
                  <a:pt x="518998" y="2027948"/>
                </a:lnTo>
                <a:lnTo>
                  <a:pt x="555282" y="2061641"/>
                </a:lnTo>
                <a:lnTo>
                  <a:pt x="590410" y="2096173"/>
                </a:lnTo>
                <a:lnTo>
                  <a:pt x="624471" y="2131504"/>
                </a:lnTo>
                <a:lnTo>
                  <a:pt x="657567" y="2167585"/>
                </a:lnTo>
                <a:lnTo>
                  <a:pt x="689775" y="2204377"/>
                </a:lnTo>
                <a:lnTo>
                  <a:pt x="721182" y="2241816"/>
                </a:lnTo>
                <a:lnTo>
                  <a:pt x="724306" y="2245690"/>
                </a:lnTo>
                <a:lnTo>
                  <a:pt x="757948" y="2245690"/>
                </a:lnTo>
                <a:close/>
              </a:path>
              <a:path w="5928360" h="2245995">
                <a:moveTo>
                  <a:pt x="842848" y="2245690"/>
                </a:moveTo>
                <a:lnTo>
                  <a:pt x="816432" y="2203335"/>
                </a:lnTo>
                <a:lnTo>
                  <a:pt x="790549" y="2162657"/>
                </a:lnTo>
                <a:lnTo>
                  <a:pt x="764311" y="2122398"/>
                </a:lnTo>
                <a:lnTo>
                  <a:pt x="737628" y="2082558"/>
                </a:lnTo>
                <a:lnTo>
                  <a:pt x="710438" y="2043214"/>
                </a:lnTo>
                <a:lnTo>
                  <a:pt x="682650" y="2004377"/>
                </a:lnTo>
                <a:lnTo>
                  <a:pt x="654215" y="1966112"/>
                </a:lnTo>
                <a:lnTo>
                  <a:pt x="625030" y="1928444"/>
                </a:lnTo>
                <a:lnTo>
                  <a:pt x="595045" y="1891423"/>
                </a:lnTo>
                <a:lnTo>
                  <a:pt x="564172" y="1855076"/>
                </a:lnTo>
                <a:lnTo>
                  <a:pt x="532333" y="1819452"/>
                </a:lnTo>
                <a:lnTo>
                  <a:pt x="499465" y="1784604"/>
                </a:lnTo>
                <a:lnTo>
                  <a:pt x="465480" y="1750555"/>
                </a:lnTo>
                <a:lnTo>
                  <a:pt x="430314" y="1717344"/>
                </a:lnTo>
                <a:lnTo>
                  <a:pt x="393890" y="1685023"/>
                </a:lnTo>
                <a:lnTo>
                  <a:pt x="356120" y="1653641"/>
                </a:lnTo>
                <a:lnTo>
                  <a:pt x="316953" y="1623212"/>
                </a:lnTo>
                <a:lnTo>
                  <a:pt x="276288" y="1593799"/>
                </a:lnTo>
                <a:lnTo>
                  <a:pt x="234073" y="1565440"/>
                </a:lnTo>
                <a:lnTo>
                  <a:pt x="190220" y="1538160"/>
                </a:lnTo>
                <a:lnTo>
                  <a:pt x="144653" y="1512011"/>
                </a:lnTo>
                <a:lnTo>
                  <a:pt x="97294" y="1487043"/>
                </a:lnTo>
                <a:lnTo>
                  <a:pt x="48082" y="1463281"/>
                </a:lnTo>
                <a:lnTo>
                  <a:pt x="40068" y="1484642"/>
                </a:lnTo>
                <a:lnTo>
                  <a:pt x="90220" y="1509026"/>
                </a:lnTo>
                <a:lnTo>
                  <a:pt x="138404" y="1534680"/>
                </a:lnTo>
                <a:lnTo>
                  <a:pt x="184683" y="1561592"/>
                </a:lnTo>
                <a:lnTo>
                  <a:pt x="229158" y="1589684"/>
                </a:lnTo>
                <a:lnTo>
                  <a:pt x="271907" y="1618932"/>
                </a:lnTo>
                <a:lnTo>
                  <a:pt x="313016" y="1649298"/>
                </a:lnTo>
                <a:lnTo>
                  <a:pt x="352577" y="1680718"/>
                </a:lnTo>
                <a:lnTo>
                  <a:pt x="390664" y="1713166"/>
                </a:lnTo>
                <a:lnTo>
                  <a:pt x="427367" y="1746592"/>
                </a:lnTo>
                <a:lnTo>
                  <a:pt x="462762" y="1780946"/>
                </a:lnTo>
                <a:lnTo>
                  <a:pt x="496951" y="1816188"/>
                </a:lnTo>
                <a:lnTo>
                  <a:pt x="530009" y="1852282"/>
                </a:lnTo>
                <a:lnTo>
                  <a:pt x="562025" y="1889175"/>
                </a:lnTo>
                <a:lnTo>
                  <a:pt x="593077" y="1926831"/>
                </a:lnTo>
                <a:lnTo>
                  <a:pt x="623252" y="1965198"/>
                </a:lnTo>
                <a:lnTo>
                  <a:pt x="652640" y="2004237"/>
                </a:lnTo>
                <a:lnTo>
                  <a:pt x="681329" y="2043899"/>
                </a:lnTo>
                <a:lnTo>
                  <a:pt x="709383" y="2084146"/>
                </a:lnTo>
                <a:lnTo>
                  <a:pt x="736904" y="2124938"/>
                </a:lnTo>
                <a:lnTo>
                  <a:pt x="763981" y="2166226"/>
                </a:lnTo>
                <a:lnTo>
                  <a:pt x="790689" y="2207958"/>
                </a:lnTo>
                <a:lnTo>
                  <a:pt x="814336" y="2245690"/>
                </a:lnTo>
                <a:lnTo>
                  <a:pt x="842848" y="2245690"/>
                </a:lnTo>
                <a:close/>
              </a:path>
              <a:path w="5928360" h="2245995">
                <a:moveTo>
                  <a:pt x="963790" y="2245690"/>
                </a:moveTo>
                <a:lnTo>
                  <a:pt x="867791" y="2078037"/>
                </a:lnTo>
                <a:lnTo>
                  <a:pt x="843483" y="2035987"/>
                </a:lnTo>
                <a:lnTo>
                  <a:pt x="819061" y="1994242"/>
                </a:lnTo>
                <a:lnTo>
                  <a:pt x="794461" y="1952828"/>
                </a:lnTo>
                <a:lnTo>
                  <a:pt x="769594" y="1911781"/>
                </a:lnTo>
                <a:lnTo>
                  <a:pt x="744397" y="1871154"/>
                </a:lnTo>
                <a:lnTo>
                  <a:pt x="718807" y="1830971"/>
                </a:lnTo>
                <a:lnTo>
                  <a:pt x="692721" y="1791284"/>
                </a:lnTo>
                <a:lnTo>
                  <a:pt x="666102" y="1752117"/>
                </a:lnTo>
                <a:lnTo>
                  <a:pt x="638860" y="1713509"/>
                </a:lnTo>
                <a:lnTo>
                  <a:pt x="610920" y="1675511"/>
                </a:lnTo>
                <a:lnTo>
                  <a:pt x="582218" y="1638147"/>
                </a:lnTo>
                <a:lnTo>
                  <a:pt x="552678" y="1601457"/>
                </a:lnTo>
                <a:lnTo>
                  <a:pt x="522224" y="1565490"/>
                </a:lnTo>
                <a:lnTo>
                  <a:pt x="490867" y="1530362"/>
                </a:lnTo>
                <a:lnTo>
                  <a:pt x="458304" y="1495844"/>
                </a:lnTo>
                <a:lnTo>
                  <a:pt x="424688" y="1462252"/>
                </a:lnTo>
                <a:lnTo>
                  <a:pt x="389877" y="1429524"/>
                </a:lnTo>
                <a:lnTo>
                  <a:pt x="353796" y="1397698"/>
                </a:lnTo>
                <a:lnTo>
                  <a:pt x="316369" y="1366812"/>
                </a:lnTo>
                <a:lnTo>
                  <a:pt x="277520" y="1336916"/>
                </a:lnTo>
                <a:lnTo>
                  <a:pt x="237197" y="1308036"/>
                </a:lnTo>
                <a:lnTo>
                  <a:pt x="195300" y="1280210"/>
                </a:lnTo>
                <a:lnTo>
                  <a:pt x="151777" y="1253477"/>
                </a:lnTo>
                <a:lnTo>
                  <a:pt x="106553" y="1227874"/>
                </a:lnTo>
                <a:lnTo>
                  <a:pt x="59537" y="1203452"/>
                </a:lnTo>
                <a:lnTo>
                  <a:pt x="10680" y="1180236"/>
                </a:lnTo>
                <a:lnTo>
                  <a:pt x="0" y="1204264"/>
                </a:lnTo>
                <a:lnTo>
                  <a:pt x="49758" y="1228077"/>
                </a:lnTo>
                <a:lnTo>
                  <a:pt x="97574" y="1253172"/>
                </a:lnTo>
                <a:lnTo>
                  <a:pt x="143535" y="1279525"/>
                </a:lnTo>
                <a:lnTo>
                  <a:pt x="187693" y="1307096"/>
                </a:lnTo>
                <a:lnTo>
                  <a:pt x="230162" y="1335836"/>
                </a:lnTo>
                <a:lnTo>
                  <a:pt x="270992" y="1365694"/>
                </a:lnTo>
                <a:lnTo>
                  <a:pt x="310273" y="1396644"/>
                </a:lnTo>
                <a:lnTo>
                  <a:pt x="348081" y="1428623"/>
                </a:lnTo>
                <a:lnTo>
                  <a:pt x="384505" y="1461592"/>
                </a:lnTo>
                <a:lnTo>
                  <a:pt x="419620" y="1495526"/>
                </a:lnTo>
                <a:lnTo>
                  <a:pt x="453491" y="1530362"/>
                </a:lnTo>
                <a:lnTo>
                  <a:pt x="486219" y="1566075"/>
                </a:lnTo>
                <a:lnTo>
                  <a:pt x="517867" y="1602600"/>
                </a:lnTo>
                <a:lnTo>
                  <a:pt x="548513" y="1639900"/>
                </a:lnTo>
                <a:lnTo>
                  <a:pt x="578243" y="1677949"/>
                </a:lnTo>
                <a:lnTo>
                  <a:pt x="607148" y="1716684"/>
                </a:lnTo>
                <a:lnTo>
                  <a:pt x="635279" y="1756067"/>
                </a:lnTo>
                <a:lnTo>
                  <a:pt x="662736" y="1796072"/>
                </a:lnTo>
                <a:lnTo>
                  <a:pt x="689597" y="1836623"/>
                </a:lnTo>
                <a:lnTo>
                  <a:pt x="715937" y="1877707"/>
                </a:lnTo>
                <a:lnTo>
                  <a:pt x="741819" y="1919262"/>
                </a:lnTo>
                <a:lnTo>
                  <a:pt x="767346" y="1961261"/>
                </a:lnTo>
                <a:lnTo>
                  <a:pt x="792594" y="2003640"/>
                </a:lnTo>
                <a:lnTo>
                  <a:pt x="817626" y="2046376"/>
                </a:lnTo>
                <a:lnTo>
                  <a:pt x="842543" y="2089416"/>
                </a:lnTo>
                <a:lnTo>
                  <a:pt x="892302" y="2176234"/>
                </a:lnTo>
                <a:lnTo>
                  <a:pt x="931735" y="2245690"/>
                </a:lnTo>
                <a:lnTo>
                  <a:pt x="963790" y="2245690"/>
                </a:lnTo>
                <a:close/>
              </a:path>
              <a:path w="5928360" h="2245995">
                <a:moveTo>
                  <a:pt x="5818619" y="2109470"/>
                </a:moveTo>
                <a:lnTo>
                  <a:pt x="5683605" y="2110054"/>
                </a:lnTo>
                <a:lnTo>
                  <a:pt x="5629529" y="2111768"/>
                </a:lnTo>
                <a:lnTo>
                  <a:pt x="5576214" y="2114613"/>
                </a:lnTo>
                <a:lnTo>
                  <a:pt x="5523636" y="2118550"/>
                </a:lnTo>
                <a:lnTo>
                  <a:pt x="5471782" y="2123567"/>
                </a:lnTo>
                <a:lnTo>
                  <a:pt x="5420626" y="2129637"/>
                </a:lnTo>
                <a:lnTo>
                  <a:pt x="5370144" y="2136749"/>
                </a:lnTo>
                <a:lnTo>
                  <a:pt x="5320335" y="2144877"/>
                </a:lnTo>
                <a:lnTo>
                  <a:pt x="5271147" y="2154009"/>
                </a:lnTo>
                <a:lnTo>
                  <a:pt x="5222583" y="2164105"/>
                </a:lnTo>
                <a:lnTo>
                  <a:pt x="5174602" y="2175167"/>
                </a:lnTo>
                <a:lnTo>
                  <a:pt x="5127193" y="2187156"/>
                </a:lnTo>
                <a:lnTo>
                  <a:pt x="5080343" y="2200071"/>
                </a:lnTo>
                <a:lnTo>
                  <a:pt x="5034013" y="2213876"/>
                </a:lnTo>
                <a:lnTo>
                  <a:pt x="4988191" y="2228545"/>
                </a:lnTo>
                <a:lnTo>
                  <a:pt x="4938433" y="2245690"/>
                </a:lnTo>
                <a:lnTo>
                  <a:pt x="5021110" y="2245690"/>
                </a:lnTo>
                <a:lnTo>
                  <a:pt x="5068963" y="2230882"/>
                </a:lnTo>
                <a:lnTo>
                  <a:pt x="5114645" y="2217826"/>
                </a:lnTo>
                <a:lnTo>
                  <a:pt x="5160861" y="2205647"/>
                </a:lnTo>
                <a:lnTo>
                  <a:pt x="5207622" y="2194356"/>
                </a:lnTo>
                <a:lnTo>
                  <a:pt x="5254942" y="2183993"/>
                </a:lnTo>
                <a:lnTo>
                  <a:pt x="5302847" y="2174570"/>
                </a:lnTo>
                <a:lnTo>
                  <a:pt x="5351348" y="2166099"/>
                </a:lnTo>
                <a:lnTo>
                  <a:pt x="5400484" y="2158593"/>
                </a:lnTo>
                <a:lnTo>
                  <a:pt x="5450268" y="2152104"/>
                </a:lnTo>
                <a:lnTo>
                  <a:pt x="5500725" y="2146617"/>
                </a:lnTo>
                <a:lnTo>
                  <a:pt x="5551856" y="2142172"/>
                </a:lnTo>
                <a:lnTo>
                  <a:pt x="5603710" y="2138781"/>
                </a:lnTo>
                <a:lnTo>
                  <a:pt x="5656288" y="2136470"/>
                </a:lnTo>
                <a:lnTo>
                  <a:pt x="5709615" y="2135251"/>
                </a:lnTo>
                <a:lnTo>
                  <a:pt x="5763730" y="2135149"/>
                </a:lnTo>
                <a:lnTo>
                  <a:pt x="5818619" y="2136178"/>
                </a:lnTo>
                <a:lnTo>
                  <a:pt x="5818619" y="2109470"/>
                </a:lnTo>
                <a:close/>
              </a:path>
              <a:path w="5928360" h="2245995">
                <a:moveTo>
                  <a:pt x="5837326" y="1763090"/>
                </a:moveTo>
                <a:lnTo>
                  <a:pt x="5675795" y="1763090"/>
                </a:lnTo>
                <a:lnTo>
                  <a:pt x="5623395" y="1775790"/>
                </a:lnTo>
                <a:lnTo>
                  <a:pt x="5571680" y="1775790"/>
                </a:lnTo>
                <a:lnTo>
                  <a:pt x="5520652" y="1788490"/>
                </a:lnTo>
                <a:lnTo>
                  <a:pt x="5470271" y="1788490"/>
                </a:lnTo>
                <a:lnTo>
                  <a:pt x="5371414" y="1813890"/>
                </a:lnTo>
                <a:lnTo>
                  <a:pt x="5088775" y="1890090"/>
                </a:lnTo>
                <a:lnTo>
                  <a:pt x="5043513" y="1915490"/>
                </a:lnTo>
                <a:lnTo>
                  <a:pt x="4998745" y="1928190"/>
                </a:lnTo>
                <a:lnTo>
                  <a:pt x="4954435" y="1953590"/>
                </a:lnTo>
                <a:lnTo>
                  <a:pt x="4910569" y="1966290"/>
                </a:lnTo>
                <a:lnTo>
                  <a:pt x="4867135" y="1991690"/>
                </a:lnTo>
                <a:lnTo>
                  <a:pt x="4824120" y="2004390"/>
                </a:lnTo>
                <a:lnTo>
                  <a:pt x="4739246" y="2055190"/>
                </a:lnTo>
                <a:lnTo>
                  <a:pt x="4614583" y="2131390"/>
                </a:lnTo>
                <a:lnTo>
                  <a:pt x="4452607" y="2232990"/>
                </a:lnTo>
                <a:lnTo>
                  <a:pt x="4422813" y="2245690"/>
                </a:lnTo>
                <a:lnTo>
                  <a:pt x="4470285" y="2245690"/>
                </a:lnTo>
                <a:lnTo>
                  <a:pt x="4505464" y="2232990"/>
                </a:lnTo>
                <a:lnTo>
                  <a:pt x="4667326" y="2131390"/>
                </a:lnTo>
                <a:lnTo>
                  <a:pt x="4792002" y="2055190"/>
                </a:lnTo>
                <a:lnTo>
                  <a:pt x="4834280" y="2029790"/>
                </a:lnTo>
                <a:lnTo>
                  <a:pt x="4876939" y="2017090"/>
                </a:lnTo>
                <a:lnTo>
                  <a:pt x="4920005" y="1991690"/>
                </a:lnTo>
                <a:lnTo>
                  <a:pt x="4963490" y="1978990"/>
                </a:lnTo>
                <a:lnTo>
                  <a:pt x="5007419" y="1953590"/>
                </a:lnTo>
                <a:lnTo>
                  <a:pt x="5051793" y="1940890"/>
                </a:lnTo>
                <a:lnTo>
                  <a:pt x="5096637" y="1915490"/>
                </a:lnTo>
                <a:lnTo>
                  <a:pt x="5376557" y="1839290"/>
                </a:lnTo>
                <a:lnTo>
                  <a:pt x="5474386" y="1813890"/>
                </a:lnTo>
                <a:lnTo>
                  <a:pt x="5524233" y="1813890"/>
                </a:lnTo>
                <a:lnTo>
                  <a:pt x="5574716" y="1801190"/>
                </a:lnTo>
                <a:lnTo>
                  <a:pt x="5625858" y="1801190"/>
                </a:lnTo>
                <a:lnTo>
                  <a:pt x="5677674" y="1788490"/>
                </a:lnTo>
                <a:lnTo>
                  <a:pt x="5837326" y="1788490"/>
                </a:lnTo>
                <a:lnTo>
                  <a:pt x="5837326" y="1763090"/>
                </a:lnTo>
                <a:close/>
              </a:path>
              <a:path w="5928360" h="2245995">
                <a:moveTo>
                  <a:pt x="5861367" y="1407490"/>
                </a:moveTo>
                <a:lnTo>
                  <a:pt x="5858700" y="1382090"/>
                </a:lnTo>
                <a:lnTo>
                  <a:pt x="5806021" y="1394790"/>
                </a:lnTo>
                <a:lnTo>
                  <a:pt x="5754001" y="1394790"/>
                </a:lnTo>
                <a:lnTo>
                  <a:pt x="5702605" y="1407490"/>
                </a:lnTo>
                <a:lnTo>
                  <a:pt x="5651817" y="1407490"/>
                </a:lnTo>
                <a:lnTo>
                  <a:pt x="5552059" y="1432890"/>
                </a:lnTo>
                <a:lnTo>
                  <a:pt x="5266296" y="1509090"/>
                </a:lnTo>
                <a:lnTo>
                  <a:pt x="5220513" y="1534490"/>
                </a:lnTo>
                <a:lnTo>
                  <a:pt x="5130406" y="1559890"/>
                </a:lnTo>
                <a:lnTo>
                  <a:pt x="5042166" y="1610690"/>
                </a:lnTo>
                <a:lnTo>
                  <a:pt x="4998732" y="1623390"/>
                </a:lnTo>
                <a:lnTo>
                  <a:pt x="4870932" y="1699590"/>
                </a:lnTo>
                <a:lnTo>
                  <a:pt x="4746676" y="1775790"/>
                </a:lnTo>
                <a:lnTo>
                  <a:pt x="4625645" y="1851990"/>
                </a:lnTo>
                <a:lnTo>
                  <a:pt x="4585944" y="1890090"/>
                </a:lnTo>
                <a:lnTo>
                  <a:pt x="4507471" y="1940890"/>
                </a:lnTo>
                <a:lnTo>
                  <a:pt x="4468673" y="1978990"/>
                </a:lnTo>
                <a:lnTo>
                  <a:pt x="4391850" y="2029790"/>
                </a:lnTo>
                <a:lnTo>
                  <a:pt x="4353814" y="2067890"/>
                </a:lnTo>
                <a:lnTo>
                  <a:pt x="4316019" y="2093290"/>
                </a:lnTo>
                <a:lnTo>
                  <a:pt x="4278439" y="2131390"/>
                </a:lnTo>
                <a:lnTo>
                  <a:pt x="4241063" y="2156790"/>
                </a:lnTo>
                <a:lnTo>
                  <a:pt x="4166882" y="2232990"/>
                </a:lnTo>
                <a:lnTo>
                  <a:pt x="4140377" y="2245690"/>
                </a:lnTo>
                <a:lnTo>
                  <a:pt x="4183888" y="2245690"/>
                </a:lnTo>
                <a:lnTo>
                  <a:pt x="4220692" y="2220290"/>
                </a:lnTo>
                <a:lnTo>
                  <a:pt x="4257675" y="2182190"/>
                </a:lnTo>
                <a:lnTo>
                  <a:pt x="4294860" y="2156790"/>
                </a:lnTo>
                <a:lnTo>
                  <a:pt x="4332236" y="2118690"/>
                </a:lnTo>
                <a:lnTo>
                  <a:pt x="4369828" y="2093290"/>
                </a:lnTo>
                <a:lnTo>
                  <a:pt x="4407662" y="2055190"/>
                </a:lnTo>
                <a:lnTo>
                  <a:pt x="4445711" y="2029790"/>
                </a:lnTo>
                <a:lnTo>
                  <a:pt x="4484027" y="1991690"/>
                </a:lnTo>
                <a:lnTo>
                  <a:pt x="4561446" y="1940890"/>
                </a:lnTo>
                <a:lnTo>
                  <a:pt x="4600587" y="1902790"/>
                </a:lnTo>
                <a:lnTo>
                  <a:pt x="4719828" y="1826590"/>
                </a:lnTo>
                <a:lnTo>
                  <a:pt x="4842078" y="1750390"/>
                </a:lnTo>
                <a:lnTo>
                  <a:pt x="4967668" y="1674190"/>
                </a:lnTo>
                <a:lnTo>
                  <a:pt x="5010328" y="1648790"/>
                </a:lnTo>
                <a:lnTo>
                  <a:pt x="5053406" y="1636090"/>
                </a:lnTo>
                <a:lnTo>
                  <a:pt x="5140871" y="1585290"/>
                </a:lnTo>
                <a:lnTo>
                  <a:pt x="5185270" y="1572590"/>
                </a:lnTo>
                <a:lnTo>
                  <a:pt x="5230139" y="1547190"/>
                </a:lnTo>
                <a:lnTo>
                  <a:pt x="5509831" y="1470990"/>
                </a:lnTo>
                <a:lnTo>
                  <a:pt x="5656948" y="1432890"/>
                </a:lnTo>
                <a:lnTo>
                  <a:pt x="5707151" y="1432890"/>
                </a:lnTo>
                <a:lnTo>
                  <a:pt x="5757938" y="1420190"/>
                </a:lnTo>
                <a:lnTo>
                  <a:pt x="5809335" y="1420190"/>
                </a:lnTo>
                <a:lnTo>
                  <a:pt x="5861367" y="1407490"/>
                </a:lnTo>
                <a:close/>
              </a:path>
              <a:path w="5928360" h="2245995">
                <a:moveTo>
                  <a:pt x="5885408" y="1039190"/>
                </a:moveTo>
                <a:lnTo>
                  <a:pt x="5882741" y="1013790"/>
                </a:lnTo>
                <a:lnTo>
                  <a:pt x="5832538" y="1026490"/>
                </a:lnTo>
                <a:lnTo>
                  <a:pt x="5782907" y="1026490"/>
                </a:lnTo>
                <a:lnTo>
                  <a:pt x="5637352" y="1064590"/>
                </a:lnTo>
                <a:lnTo>
                  <a:pt x="5589905" y="1064590"/>
                </a:lnTo>
                <a:lnTo>
                  <a:pt x="5542978" y="1077290"/>
                </a:lnTo>
                <a:lnTo>
                  <a:pt x="5496560" y="1102690"/>
                </a:lnTo>
                <a:lnTo>
                  <a:pt x="5360263" y="1140790"/>
                </a:lnTo>
                <a:lnTo>
                  <a:pt x="5315775" y="1166190"/>
                </a:lnTo>
                <a:lnTo>
                  <a:pt x="5271744" y="1178890"/>
                </a:lnTo>
                <a:lnTo>
                  <a:pt x="5185003" y="1229690"/>
                </a:lnTo>
                <a:lnTo>
                  <a:pt x="5142281" y="1242390"/>
                </a:lnTo>
                <a:lnTo>
                  <a:pt x="5058054" y="1293190"/>
                </a:lnTo>
                <a:lnTo>
                  <a:pt x="4934636" y="1369390"/>
                </a:lnTo>
                <a:lnTo>
                  <a:pt x="4814443" y="1445590"/>
                </a:lnTo>
                <a:lnTo>
                  <a:pt x="4775047" y="1483690"/>
                </a:lnTo>
                <a:lnTo>
                  <a:pt x="4697209" y="1534490"/>
                </a:lnTo>
                <a:lnTo>
                  <a:pt x="4658741" y="1572590"/>
                </a:lnTo>
                <a:lnTo>
                  <a:pt x="4620552" y="1597990"/>
                </a:lnTo>
                <a:lnTo>
                  <a:pt x="4582642" y="1636090"/>
                </a:lnTo>
                <a:lnTo>
                  <a:pt x="4544987" y="1661490"/>
                </a:lnTo>
                <a:lnTo>
                  <a:pt x="4507598" y="1699590"/>
                </a:lnTo>
                <a:lnTo>
                  <a:pt x="4470451" y="1724990"/>
                </a:lnTo>
                <a:lnTo>
                  <a:pt x="4396829" y="1801190"/>
                </a:lnTo>
                <a:lnTo>
                  <a:pt x="4360342" y="1826590"/>
                </a:lnTo>
                <a:lnTo>
                  <a:pt x="4287964" y="1902790"/>
                </a:lnTo>
                <a:lnTo>
                  <a:pt x="4252049" y="1928190"/>
                </a:lnTo>
                <a:lnTo>
                  <a:pt x="4145254" y="2042490"/>
                </a:lnTo>
                <a:lnTo>
                  <a:pt x="4109948" y="2067890"/>
                </a:lnTo>
                <a:lnTo>
                  <a:pt x="3969867" y="2220290"/>
                </a:lnTo>
                <a:lnTo>
                  <a:pt x="3935311" y="2245690"/>
                </a:lnTo>
                <a:lnTo>
                  <a:pt x="3972090" y="2245690"/>
                </a:lnTo>
                <a:lnTo>
                  <a:pt x="3988092" y="2232990"/>
                </a:lnTo>
                <a:lnTo>
                  <a:pt x="4022801" y="2194890"/>
                </a:lnTo>
                <a:lnTo>
                  <a:pt x="4057599" y="2169490"/>
                </a:lnTo>
                <a:lnTo>
                  <a:pt x="4197908" y="2017090"/>
                </a:lnTo>
                <a:lnTo>
                  <a:pt x="4233329" y="1991690"/>
                </a:lnTo>
                <a:lnTo>
                  <a:pt x="4340530" y="1877390"/>
                </a:lnTo>
                <a:lnTo>
                  <a:pt x="4376623" y="1851990"/>
                </a:lnTo>
                <a:lnTo>
                  <a:pt x="4412907" y="1813890"/>
                </a:lnTo>
                <a:lnTo>
                  <a:pt x="4449394" y="1788490"/>
                </a:lnTo>
                <a:lnTo>
                  <a:pt x="4523041" y="1712290"/>
                </a:lnTo>
                <a:lnTo>
                  <a:pt x="4560201" y="1686890"/>
                </a:lnTo>
                <a:lnTo>
                  <a:pt x="4597616" y="1648790"/>
                </a:lnTo>
                <a:lnTo>
                  <a:pt x="4635284" y="1623390"/>
                </a:lnTo>
                <a:lnTo>
                  <a:pt x="4673231" y="1585290"/>
                </a:lnTo>
                <a:lnTo>
                  <a:pt x="4749939" y="1534490"/>
                </a:lnTo>
                <a:lnTo>
                  <a:pt x="4788738" y="1496390"/>
                </a:lnTo>
                <a:lnTo>
                  <a:pt x="4907026" y="1420190"/>
                </a:lnTo>
                <a:lnTo>
                  <a:pt x="5028362" y="1343990"/>
                </a:lnTo>
                <a:lnTo>
                  <a:pt x="5153012" y="1267790"/>
                </a:lnTo>
                <a:lnTo>
                  <a:pt x="5195354" y="1255090"/>
                </a:lnTo>
                <a:lnTo>
                  <a:pt x="5281269" y="1204290"/>
                </a:lnTo>
                <a:lnTo>
                  <a:pt x="5324868" y="1191590"/>
                </a:lnTo>
                <a:lnTo>
                  <a:pt x="5368912" y="1166190"/>
                </a:lnTo>
                <a:lnTo>
                  <a:pt x="5503786" y="1128090"/>
                </a:lnTo>
                <a:lnTo>
                  <a:pt x="5549697" y="1102690"/>
                </a:lnTo>
                <a:lnTo>
                  <a:pt x="5596090" y="1089990"/>
                </a:lnTo>
                <a:lnTo>
                  <a:pt x="5642991" y="1089990"/>
                </a:lnTo>
                <a:lnTo>
                  <a:pt x="5786818" y="1051890"/>
                </a:lnTo>
                <a:lnTo>
                  <a:pt x="5835840" y="1051890"/>
                </a:lnTo>
                <a:lnTo>
                  <a:pt x="5885408" y="1039190"/>
                </a:lnTo>
                <a:close/>
              </a:path>
              <a:path w="5928360" h="2245995">
                <a:moveTo>
                  <a:pt x="5906782" y="683590"/>
                </a:moveTo>
                <a:lnTo>
                  <a:pt x="5904115" y="658190"/>
                </a:lnTo>
                <a:lnTo>
                  <a:pt x="5855513" y="658190"/>
                </a:lnTo>
                <a:lnTo>
                  <a:pt x="5759945" y="683590"/>
                </a:lnTo>
                <a:lnTo>
                  <a:pt x="5485511" y="759790"/>
                </a:lnTo>
                <a:lnTo>
                  <a:pt x="5441454" y="785190"/>
                </a:lnTo>
                <a:lnTo>
                  <a:pt x="5397855" y="797890"/>
                </a:lnTo>
                <a:lnTo>
                  <a:pt x="5354713" y="823290"/>
                </a:lnTo>
                <a:lnTo>
                  <a:pt x="5311991" y="835990"/>
                </a:lnTo>
                <a:lnTo>
                  <a:pt x="5186362" y="912190"/>
                </a:lnTo>
                <a:lnTo>
                  <a:pt x="5064303" y="988390"/>
                </a:lnTo>
                <a:lnTo>
                  <a:pt x="4945532" y="1064590"/>
                </a:lnTo>
                <a:lnTo>
                  <a:pt x="4906632" y="1102690"/>
                </a:lnTo>
                <a:lnTo>
                  <a:pt x="4829797" y="1153490"/>
                </a:lnTo>
                <a:lnTo>
                  <a:pt x="4791849" y="1191590"/>
                </a:lnTo>
                <a:lnTo>
                  <a:pt x="4754194" y="1216990"/>
                </a:lnTo>
                <a:lnTo>
                  <a:pt x="4716818" y="1255090"/>
                </a:lnTo>
                <a:lnTo>
                  <a:pt x="4679734" y="1280490"/>
                </a:lnTo>
                <a:lnTo>
                  <a:pt x="4642904" y="1318590"/>
                </a:lnTo>
                <a:lnTo>
                  <a:pt x="4606341" y="1343990"/>
                </a:lnTo>
                <a:lnTo>
                  <a:pt x="4533938" y="1420190"/>
                </a:lnTo>
                <a:lnTo>
                  <a:pt x="4498086" y="1445590"/>
                </a:lnTo>
                <a:lnTo>
                  <a:pt x="4427029" y="1521790"/>
                </a:lnTo>
                <a:lnTo>
                  <a:pt x="4321886" y="1636090"/>
                </a:lnTo>
                <a:lnTo>
                  <a:pt x="4287190" y="1661490"/>
                </a:lnTo>
                <a:lnTo>
                  <a:pt x="4149890" y="1813890"/>
                </a:lnTo>
                <a:lnTo>
                  <a:pt x="3947312" y="2042490"/>
                </a:lnTo>
                <a:lnTo>
                  <a:pt x="3877640" y="2118690"/>
                </a:lnTo>
                <a:lnTo>
                  <a:pt x="3805771" y="2194890"/>
                </a:lnTo>
                <a:lnTo>
                  <a:pt x="3770020" y="2245690"/>
                </a:lnTo>
                <a:lnTo>
                  <a:pt x="3794455" y="2245690"/>
                </a:lnTo>
                <a:lnTo>
                  <a:pt x="3824465" y="2220290"/>
                </a:lnTo>
                <a:lnTo>
                  <a:pt x="3896347" y="2144090"/>
                </a:lnTo>
                <a:lnTo>
                  <a:pt x="3932517" y="2093290"/>
                </a:lnTo>
                <a:lnTo>
                  <a:pt x="4066273" y="1940890"/>
                </a:lnTo>
                <a:lnTo>
                  <a:pt x="4099903" y="1915490"/>
                </a:lnTo>
                <a:lnTo>
                  <a:pt x="4235513" y="1763090"/>
                </a:lnTo>
                <a:lnTo>
                  <a:pt x="4338599" y="1648790"/>
                </a:lnTo>
                <a:lnTo>
                  <a:pt x="4408132" y="1572590"/>
                </a:lnTo>
                <a:lnTo>
                  <a:pt x="4443158" y="1547190"/>
                </a:lnTo>
                <a:lnTo>
                  <a:pt x="4549457" y="1432890"/>
                </a:lnTo>
                <a:lnTo>
                  <a:pt x="4585322" y="1407490"/>
                </a:lnTo>
                <a:lnTo>
                  <a:pt x="4657750" y="1331290"/>
                </a:lnTo>
                <a:lnTo>
                  <a:pt x="4694326" y="1305890"/>
                </a:lnTo>
                <a:lnTo>
                  <a:pt x="4731169" y="1267790"/>
                </a:lnTo>
                <a:lnTo>
                  <a:pt x="4768278" y="1242390"/>
                </a:lnTo>
                <a:lnTo>
                  <a:pt x="4805667" y="1204290"/>
                </a:lnTo>
                <a:lnTo>
                  <a:pt x="4881321" y="1153490"/>
                </a:lnTo>
                <a:lnTo>
                  <a:pt x="4919611" y="1115390"/>
                </a:lnTo>
                <a:lnTo>
                  <a:pt x="5036388" y="1039190"/>
                </a:lnTo>
                <a:lnTo>
                  <a:pt x="5156276" y="962990"/>
                </a:lnTo>
                <a:lnTo>
                  <a:pt x="5279529" y="886790"/>
                </a:lnTo>
                <a:lnTo>
                  <a:pt x="5321414" y="861390"/>
                </a:lnTo>
                <a:lnTo>
                  <a:pt x="5363692" y="848690"/>
                </a:lnTo>
                <a:lnTo>
                  <a:pt x="5406402" y="823290"/>
                </a:lnTo>
                <a:lnTo>
                  <a:pt x="5449544" y="810590"/>
                </a:lnTo>
                <a:lnTo>
                  <a:pt x="5493131" y="785190"/>
                </a:lnTo>
                <a:lnTo>
                  <a:pt x="5764415" y="708990"/>
                </a:lnTo>
                <a:lnTo>
                  <a:pt x="5858802" y="683590"/>
                </a:lnTo>
                <a:lnTo>
                  <a:pt x="5906782" y="683590"/>
                </a:lnTo>
                <a:close/>
              </a:path>
              <a:path w="5928360" h="2245995">
                <a:moveTo>
                  <a:pt x="5922810" y="333768"/>
                </a:moveTo>
                <a:lnTo>
                  <a:pt x="5917463" y="307073"/>
                </a:lnTo>
                <a:lnTo>
                  <a:pt x="5869965" y="315391"/>
                </a:lnTo>
                <a:lnTo>
                  <a:pt x="5822988" y="324954"/>
                </a:lnTo>
                <a:lnTo>
                  <a:pt x="5776544" y="335711"/>
                </a:lnTo>
                <a:lnTo>
                  <a:pt x="5730608" y="347662"/>
                </a:lnTo>
                <a:lnTo>
                  <a:pt x="5685193" y="360756"/>
                </a:lnTo>
                <a:lnTo>
                  <a:pt x="5640260" y="374992"/>
                </a:lnTo>
                <a:lnTo>
                  <a:pt x="5595823" y="390334"/>
                </a:lnTo>
                <a:lnTo>
                  <a:pt x="5551868" y="406742"/>
                </a:lnTo>
                <a:lnTo>
                  <a:pt x="5508383" y="424218"/>
                </a:lnTo>
                <a:lnTo>
                  <a:pt x="5465343" y="442722"/>
                </a:lnTo>
                <a:lnTo>
                  <a:pt x="5422760" y="462229"/>
                </a:lnTo>
                <a:lnTo>
                  <a:pt x="5380621" y="482727"/>
                </a:lnTo>
                <a:lnTo>
                  <a:pt x="5338915" y="504164"/>
                </a:lnTo>
                <a:lnTo>
                  <a:pt x="5297627" y="526542"/>
                </a:lnTo>
                <a:lnTo>
                  <a:pt x="5256746" y="549821"/>
                </a:lnTo>
                <a:lnTo>
                  <a:pt x="5216271" y="573976"/>
                </a:lnTo>
                <a:lnTo>
                  <a:pt x="5176177" y="598995"/>
                </a:lnTo>
                <a:lnTo>
                  <a:pt x="5136477" y="624840"/>
                </a:lnTo>
                <a:lnTo>
                  <a:pt x="5097145" y="651484"/>
                </a:lnTo>
                <a:lnTo>
                  <a:pt x="5058181" y="678916"/>
                </a:lnTo>
                <a:lnTo>
                  <a:pt x="5019573" y="707110"/>
                </a:lnTo>
                <a:lnTo>
                  <a:pt x="4981308" y="736015"/>
                </a:lnTo>
                <a:lnTo>
                  <a:pt x="4943373" y="765632"/>
                </a:lnTo>
                <a:lnTo>
                  <a:pt x="4905768" y="795934"/>
                </a:lnTo>
                <a:lnTo>
                  <a:pt x="4868469" y="826884"/>
                </a:lnTo>
                <a:lnTo>
                  <a:pt x="4831486" y="858469"/>
                </a:lnTo>
                <a:lnTo>
                  <a:pt x="4794796" y="890663"/>
                </a:lnTo>
                <a:lnTo>
                  <a:pt x="4758398" y="923429"/>
                </a:lnTo>
                <a:lnTo>
                  <a:pt x="4722266" y="956741"/>
                </a:lnTo>
                <a:lnTo>
                  <a:pt x="4686414" y="990600"/>
                </a:lnTo>
                <a:lnTo>
                  <a:pt x="4650816" y="1024953"/>
                </a:lnTo>
                <a:lnTo>
                  <a:pt x="4615459" y="1059776"/>
                </a:lnTo>
                <a:lnTo>
                  <a:pt x="4580344" y="1095070"/>
                </a:lnTo>
                <a:lnTo>
                  <a:pt x="4545457" y="1130782"/>
                </a:lnTo>
                <a:lnTo>
                  <a:pt x="4510798" y="1166901"/>
                </a:lnTo>
                <a:lnTo>
                  <a:pt x="4476343" y="1203401"/>
                </a:lnTo>
                <a:lnTo>
                  <a:pt x="4442091" y="1240243"/>
                </a:lnTo>
                <a:lnTo>
                  <a:pt x="4408030" y="1277429"/>
                </a:lnTo>
                <a:lnTo>
                  <a:pt x="4374146" y="1314919"/>
                </a:lnTo>
                <a:lnTo>
                  <a:pt x="4340441" y="1352677"/>
                </a:lnTo>
                <a:lnTo>
                  <a:pt x="4306900" y="1390688"/>
                </a:lnTo>
                <a:lnTo>
                  <a:pt x="4273499" y="1428940"/>
                </a:lnTo>
                <a:lnTo>
                  <a:pt x="4240250" y="1467383"/>
                </a:lnTo>
                <a:lnTo>
                  <a:pt x="4174147" y="1544789"/>
                </a:lnTo>
                <a:lnTo>
                  <a:pt x="4108500" y="1622704"/>
                </a:lnTo>
                <a:lnTo>
                  <a:pt x="3778656" y="2019198"/>
                </a:lnTo>
                <a:lnTo>
                  <a:pt x="3712324" y="2097633"/>
                </a:lnTo>
                <a:lnTo>
                  <a:pt x="3646119" y="2174773"/>
                </a:lnTo>
                <a:lnTo>
                  <a:pt x="3613035" y="2212797"/>
                </a:lnTo>
                <a:lnTo>
                  <a:pt x="3584130" y="2245690"/>
                </a:lnTo>
                <a:lnTo>
                  <a:pt x="3620312" y="2245690"/>
                </a:lnTo>
                <a:lnTo>
                  <a:pt x="3667353" y="2191639"/>
                </a:lnTo>
                <a:lnTo>
                  <a:pt x="3733622" y="2114207"/>
                </a:lnTo>
                <a:lnTo>
                  <a:pt x="3833266" y="1995766"/>
                </a:lnTo>
                <a:lnTo>
                  <a:pt x="4132211" y="1636395"/>
                </a:lnTo>
                <a:lnTo>
                  <a:pt x="4198785" y="1557528"/>
                </a:lnTo>
                <a:lnTo>
                  <a:pt x="4265815" y="1479194"/>
                </a:lnTo>
                <a:lnTo>
                  <a:pt x="4299534" y="1440294"/>
                </a:lnTo>
                <a:lnTo>
                  <a:pt x="4333392" y="1401597"/>
                </a:lnTo>
                <a:lnTo>
                  <a:pt x="4367403" y="1363154"/>
                </a:lnTo>
                <a:lnTo>
                  <a:pt x="4401578" y="1324965"/>
                </a:lnTo>
                <a:lnTo>
                  <a:pt x="4435932" y="1287068"/>
                </a:lnTo>
                <a:lnTo>
                  <a:pt x="4470463" y="1249489"/>
                </a:lnTo>
                <a:lnTo>
                  <a:pt x="4505198" y="1212253"/>
                </a:lnTo>
                <a:lnTo>
                  <a:pt x="4540135" y="1175385"/>
                </a:lnTo>
                <a:lnTo>
                  <a:pt x="4575289" y="1138923"/>
                </a:lnTo>
                <a:lnTo>
                  <a:pt x="4610671" y="1102880"/>
                </a:lnTo>
                <a:lnTo>
                  <a:pt x="4646295" y="1067295"/>
                </a:lnTo>
                <a:lnTo>
                  <a:pt x="4682147" y="1032192"/>
                </a:lnTo>
                <a:lnTo>
                  <a:pt x="4718266" y="997585"/>
                </a:lnTo>
                <a:lnTo>
                  <a:pt x="4754651" y="963510"/>
                </a:lnTo>
                <a:lnTo>
                  <a:pt x="4791316" y="929995"/>
                </a:lnTo>
                <a:lnTo>
                  <a:pt x="4828260" y="897077"/>
                </a:lnTo>
                <a:lnTo>
                  <a:pt x="4865509" y="864755"/>
                </a:lnTo>
                <a:lnTo>
                  <a:pt x="4903063" y="833081"/>
                </a:lnTo>
                <a:lnTo>
                  <a:pt x="4940935" y="802068"/>
                </a:lnTo>
                <a:lnTo>
                  <a:pt x="4979124" y="771740"/>
                </a:lnTo>
                <a:lnTo>
                  <a:pt x="5017655" y="742137"/>
                </a:lnTo>
                <a:lnTo>
                  <a:pt x="5056543" y="713282"/>
                </a:lnTo>
                <a:lnTo>
                  <a:pt x="5095786" y="685203"/>
                </a:lnTo>
                <a:lnTo>
                  <a:pt x="5135384" y="657910"/>
                </a:lnTo>
                <a:lnTo>
                  <a:pt x="5175377" y="631456"/>
                </a:lnTo>
                <a:lnTo>
                  <a:pt x="5215750" y="605840"/>
                </a:lnTo>
                <a:lnTo>
                  <a:pt x="5256517" y="581113"/>
                </a:lnTo>
                <a:lnTo>
                  <a:pt x="5297703" y="557288"/>
                </a:lnTo>
                <a:lnTo>
                  <a:pt x="5339296" y="534403"/>
                </a:lnTo>
                <a:lnTo>
                  <a:pt x="5381333" y="512470"/>
                </a:lnTo>
                <a:lnTo>
                  <a:pt x="5423789" y="491515"/>
                </a:lnTo>
                <a:lnTo>
                  <a:pt x="5466715" y="471576"/>
                </a:lnTo>
                <a:lnTo>
                  <a:pt x="5510085" y="452678"/>
                </a:lnTo>
                <a:lnTo>
                  <a:pt x="5553938" y="434848"/>
                </a:lnTo>
                <a:lnTo>
                  <a:pt x="5598261" y="418109"/>
                </a:lnTo>
                <a:lnTo>
                  <a:pt x="5643067" y="402501"/>
                </a:lnTo>
                <a:lnTo>
                  <a:pt x="5688381" y="388023"/>
                </a:lnTo>
                <a:lnTo>
                  <a:pt x="5734215" y="374726"/>
                </a:lnTo>
                <a:lnTo>
                  <a:pt x="5780557" y="362623"/>
                </a:lnTo>
                <a:lnTo>
                  <a:pt x="5827433" y="351739"/>
                </a:lnTo>
                <a:lnTo>
                  <a:pt x="5874842" y="342112"/>
                </a:lnTo>
                <a:lnTo>
                  <a:pt x="5922810" y="333768"/>
                </a:lnTo>
                <a:close/>
              </a:path>
              <a:path w="5928360" h="2245995">
                <a:moveTo>
                  <a:pt x="5928157" y="26695"/>
                </a:moveTo>
                <a:lnTo>
                  <a:pt x="5925490" y="0"/>
                </a:lnTo>
                <a:lnTo>
                  <a:pt x="5877534" y="7886"/>
                </a:lnTo>
                <a:lnTo>
                  <a:pt x="5830163" y="17068"/>
                </a:lnTo>
                <a:lnTo>
                  <a:pt x="5783351" y="27520"/>
                </a:lnTo>
                <a:lnTo>
                  <a:pt x="5737098" y="39192"/>
                </a:lnTo>
                <a:lnTo>
                  <a:pt x="5691390" y="52082"/>
                </a:lnTo>
                <a:lnTo>
                  <a:pt x="5646217" y="66167"/>
                </a:lnTo>
                <a:lnTo>
                  <a:pt x="5601576" y="81394"/>
                </a:lnTo>
                <a:lnTo>
                  <a:pt x="5557444" y="97764"/>
                </a:lnTo>
                <a:lnTo>
                  <a:pt x="5513819" y="115227"/>
                </a:lnTo>
                <a:lnTo>
                  <a:pt x="5470677" y="133781"/>
                </a:lnTo>
                <a:lnTo>
                  <a:pt x="5428031" y="153377"/>
                </a:lnTo>
                <a:lnTo>
                  <a:pt x="5385854" y="174002"/>
                </a:lnTo>
                <a:lnTo>
                  <a:pt x="5344134" y="195630"/>
                </a:lnTo>
                <a:lnTo>
                  <a:pt x="5302872" y="218224"/>
                </a:lnTo>
                <a:lnTo>
                  <a:pt x="5262042" y="241769"/>
                </a:lnTo>
                <a:lnTo>
                  <a:pt x="5221656" y="266242"/>
                </a:lnTo>
                <a:lnTo>
                  <a:pt x="5181676" y="291592"/>
                </a:lnTo>
                <a:lnTo>
                  <a:pt x="5142115" y="317830"/>
                </a:lnTo>
                <a:lnTo>
                  <a:pt x="5102961" y="344893"/>
                </a:lnTo>
                <a:lnTo>
                  <a:pt x="5064188" y="372783"/>
                </a:lnTo>
                <a:lnTo>
                  <a:pt x="5025796" y="401459"/>
                </a:lnTo>
                <a:lnTo>
                  <a:pt x="4987772" y="430885"/>
                </a:lnTo>
                <a:lnTo>
                  <a:pt x="4950104" y="461060"/>
                </a:lnTo>
                <a:lnTo>
                  <a:pt x="4912792" y="491947"/>
                </a:lnTo>
                <a:lnTo>
                  <a:pt x="4875822" y="523506"/>
                </a:lnTo>
                <a:lnTo>
                  <a:pt x="4839170" y="555739"/>
                </a:lnTo>
                <a:lnTo>
                  <a:pt x="4802835" y="588594"/>
                </a:lnTo>
                <a:lnTo>
                  <a:pt x="4766805" y="622046"/>
                </a:lnTo>
                <a:lnTo>
                  <a:pt x="4731080" y="656082"/>
                </a:lnTo>
                <a:lnTo>
                  <a:pt x="4695634" y="690676"/>
                </a:lnTo>
                <a:lnTo>
                  <a:pt x="4660468" y="725792"/>
                </a:lnTo>
                <a:lnTo>
                  <a:pt x="4625568" y="761403"/>
                </a:lnTo>
                <a:lnTo>
                  <a:pt x="4590923" y="797496"/>
                </a:lnTo>
                <a:lnTo>
                  <a:pt x="4556518" y="834034"/>
                </a:lnTo>
                <a:lnTo>
                  <a:pt x="4522343" y="870978"/>
                </a:lnTo>
                <a:lnTo>
                  <a:pt x="4488396" y="908329"/>
                </a:lnTo>
                <a:lnTo>
                  <a:pt x="4454664" y="946048"/>
                </a:lnTo>
                <a:lnTo>
                  <a:pt x="4421136" y="984110"/>
                </a:lnTo>
                <a:lnTo>
                  <a:pt x="4387799" y="1022477"/>
                </a:lnTo>
                <a:lnTo>
                  <a:pt x="4354652" y="1061148"/>
                </a:lnTo>
                <a:lnTo>
                  <a:pt x="4321670" y="1100074"/>
                </a:lnTo>
                <a:lnTo>
                  <a:pt x="4288841" y="1139228"/>
                </a:lnTo>
                <a:lnTo>
                  <a:pt x="4256176" y="1178598"/>
                </a:lnTo>
                <a:lnTo>
                  <a:pt x="4191254" y="1257871"/>
                </a:lnTo>
                <a:lnTo>
                  <a:pt x="4126801" y="1337665"/>
                </a:lnTo>
                <a:lnTo>
                  <a:pt x="3769296" y="1785899"/>
                </a:lnTo>
                <a:lnTo>
                  <a:pt x="3703866" y="1866277"/>
                </a:lnTo>
                <a:lnTo>
                  <a:pt x="3671163" y="1905939"/>
                </a:lnTo>
                <a:lnTo>
                  <a:pt x="3638448" y="1945246"/>
                </a:lnTo>
                <a:lnTo>
                  <a:pt x="3605707" y="1984146"/>
                </a:lnTo>
                <a:lnTo>
                  <a:pt x="3572916" y="2022640"/>
                </a:lnTo>
                <a:lnTo>
                  <a:pt x="3540048" y="2060689"/>
                </a:lnTo>
                <a:lnTo>
                  <a:pt x="3507105" y="2098281"/>
                </a:lnTo>
                <a:lnTo>
                  <a:pt x="3474059" y="2135390"/>
                </a:lnTo>
                <a:lnTo>
                  <a:pt x="3440874" y="2171992"/>
                </a:lnTo>
                <a:lnTo>
                  <a:pt x="3407562" y="2208072"/>
                </a:lnTo>
                <a:lnTo>
                  <a:pt x="3374085" y="2243620"/>
                </a:lnTo>
                <a:lnTo>
                  <a:pt x="3372091" y="2245690"/>
                </a:lnTo>
                <a:lnTo>
                  <a:pt x="3410991" y="2245690"/>
                </a:lnTo>
                <a:lnTo>
                  <a:pt x="3460369" y="2192566"/>
                </a:lnTo>
                <a:lnTo>
                  <a:pt x="3493693" y="2155812"/>
                </a:lnTo>
                <a:lnTo>
                  <a:pt x="3526904" y="2118537"/>
                </a:lnTo>
                <a:lnTo>
                  <a:pt x="3560013" y="2080793"/>
                </a:lnTo>
                <a:lnTo>
                  <a:pt x="3593033" y="2042579"/>
                </a:lnTo>
                <a:lnTo>
                  <a:pt x="3625977" y="2003933"/>
                </a:lnTo>
                <a:lnTo>
                  <a:pt x="3658882" y="1964880"/>
                </a:lnTo>
                <a:lnTo>
                  <a:pt x="3691750" y="1925421"/>
                </a:lnTo>
                <a:lnTo>
                  <a:pt x="3724592" y="1885607"/>
                </a:lnTo>
                <a:lnTo>
                  <a:pt x="3790289" y="1804974"/>
                </a:lnTo>
                <a:lnTo>
                  <a:pt x="3922166" y="1640344"/>
                </a:lnTo>
                <a:lnTo>
                  <a:pt x="4115435" y="1397609"/>
                </a:lnTo>
                <a:lnTo>
                  <a:pt x="4179303" y="1318234"/>
                </a:lnTo>
                <a:lnTo>
                  <a:pt x="4243590" y="1239278"/>
                </a:lnTo>
                <a:lnTo>
                  <a:pt x="4275912" y="1200023"/>
                </a:lnTo>
                <a:lnTo>
                  <a:pt x="4308360" y="1160945"/>
                </a:lnTo>
                <a:lnTo>
                  <a:pt x="4340961" y="1122070"/>
                </a:lnTo>
                <a:lnTo>
                  <a:pt x="4373715" y="1083437"/>
                </a:lnTo>
                <a:lnTo>
                  <a:pt x="4406633" y="1045057"/>
                </a:lnTo>
                <a:lnTo>
                  <a:pt x="4439717" y="1006957"/>
                </a:lnTo>
                <a:lnTo>
                  <a:pt x="4472991" y="969175"/>
                </a:lnTo>
                <a:lnTo>
                  <a:pt x="4506468" y="931722"/>
                </a:lnTo>
                <a:lnTo>
                  <a:pt x="4540148" y="894638"/>
                </a:lnTo>
                <a:lnTo>
                  <a:pt x="4574044" y="857935"/>
                </a:lnTo>
                <a:lnTo>
                  <a:pt x="4608157" y="821651"/>
                </a:lnTo>
                <a:lnTo>
                  <a:pt x="4642523" y="785799"/>
                </a:lnTo>
                <a:lnTo>
                  <a:pt x="4677118" y="750430"/>
                </a:lnTo>
                <a:lnTo>
                  <a:pt x="4711979" y="715543"/>
                </a:lnTo>
                <a:lnTo>
                  <a:pt x="4747107" y="681177"/>
                </a:lnTo>
                <a:lnTo>
                  <a:pt x="4782515" y="647344"/>
                </a:lnTo>
                <a:lnTo>
                  <a:pt x="4818202" y="614095"/>
                </a:lnTo>
                <a:lnTo>
                  <a:pt x="4854194" y="581431"/>
                </a:lnTo>
                <a:lnTo>
                  <a:pt x="4890490" y="549402"/>
                </a:lnTo>
                <a:lnTo>
                  <a:pt x="4927104" y="518007"/>
                </a:lnTo>
                <a:lnTo>
                  <a:pt x="4964061" y="487299"/>
                </a:lnTo>
                <a:lnTo>
                  <a:pt x="5001336" y="457288"/>
                </a:lnTo>
                <a:lnTo>
                  <a:pt x="5038979" y="428002"/>
                </a:lnTo>
                <a:lnTo>
                  <a:pt x="5076964" y="399465"/>
                </a:lnTo>
                <a:lnTo>
                  <a:pt x="5115331" y="371703"/>
                </a:lnTo>
                <a:lnTo>
                  <a:pt x="5154079" y="344754"/>
                </a:lnTo>
                <a:lnTo>
                  <a:pt x="5193208" y="318630"/>
                </a:lnTo>
                <a:lnTo>
                  <a:pt x="5232743" y="293357"/>
                </a:lnTo>
                <a:lnTo>
                  <a:pt x="5272697" y="268973"/>
                </a:lnTo>
                <a:lnTo>
                  <a:pt x="5313057" y="245503"/>
                </a:lnTo>
                <a:lnTo>
                  <a:pt x="5353863" y="222961"/>
                </a:lnTo>
                <a:lnTo>
                  <a:pt x="5395099" y="201371"/>
                </a:lnTo>
                <a:lnTo>
                  <a:pt x="5436794" y="180771"/>
                </a:lnTo>
                <a:lnTo>
                  <a:pt x="5478945" y="161188"/>
                </a:lnTo>
                <a:lnTo>
                  <a:pt x="5521566" y="142646"/>
                </a:lnTo>
                <a:lnTo>
                  <a:pt x="5564683" y="125158"/>
                </a:lnTo>
                <a:lnTo>
                  <a:pt x="5608282" y="108762"/>
                </a:lnTo>
                <a:lnTo>
                  <a:pt x="5652389" y="93484"/>
                </a:lnTo>
                <a:lnTo>
                  <a:pt x="5697004" y="79349"/>
                </a:lnTo>
                <a:lnTo>
                  <a:pt x="5742140" y="66382"/>
                </a:lnTo>
                <a:lnTo>
                  <a:pt x="5787822" y="54597"/>
                </a:lnTo>
                <a:lnTo>
                  <a:pt x="5834037" y="44043"/>
                </a:lnTo>
                <a:lnTo>
                  <a:pt x="5880811" y="34734"/>
                </a:lnTo>
                <a:lnTo>
                  <a:pt x="5928157" y="26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4104516"/>
            <a:ext cx="13213109" cy="14888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600" b="1" spc="300" dirty="0">
                <a:solidFill>
                  <a:schemeClr val="accent3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2136" y="3656952"/>
            <a:ext cx="6768465" cy="6632575"/>
            <a:chOff x="-2136" y="3656952"/>
            <a:chExt cx="6768465" cy="6632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136" y="4135689"/>
              <a:ext cx="6767902" cy="61534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659088"/>
              <a:ext cx="635" cy="35560"/>
            </a:xfrm>
            <a:custGeom>
              <a:avLst/>
              <a:gdLst/>
              <a:ahLst/>
              <a:cxnLst/>
              <a:rect l="l" t="t" r="r" b="b"/>
              <a:pathLst>
                <a:path w="635" h="35560">
                  <a:moveTo>
                    <a:pt x="0" y="0"/>
                  </a:moveTo>
                  <a:lnTo>
                    <a:pt x="253" y="20436"/>
                  </a:lnTo>
                  <a:lnTo>
                    <a:pt x="0" y="35170"/>
                  </a:lnTo>
                </a:path>
              </a:pathLst>
            </a:custGeom>
            <a:ln w="4272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337" y="4863655"/>
            <a:ext cx="8225790" cy="171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799"/>
              </a:lnSpc>
              <a:spcBef>
                <a:spcPts val="100"/>
              </a:spcBef>
            </a:pPr>
            <a:r>
              <a:rPr sz="32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CREATING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STUDENT-</a:t>
            </a:r>
            <a:r>
              <a:rPr sz="32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DIGITAL</a:t>
            </a:r>
            <a:r>
              <a:rPr sz="3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PORTFOLIO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3200" spc="4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200" spc="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HTML</a:t>
            </a:r>
            <a:r>
              <a:rPr sz="3200" spc="4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,CSS</a:t>
            </a:r>
            <a:r>
              <a:rPr sz="3200" spc="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200" spc="4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JAVASCRIPT 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LANGUAGE.</a:t>
            </a:r>
            <a:endParaRPr sz="32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400" y="1692176"/>
            <a:ext cx="1291590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789420" cy="10276840"/>
            <a:chOff x="0" y="0"/>
            <a:chExt cx="6789420" cy="10276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23075" cy="43832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8576" y="1030250"/>
              <a:ext cx="4930833" cy="924614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17122" y="4900272"/>
            <a:ext cx="4370877" cy="53867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95466" y="3034959"/>
            <a:ext cx="6770370" cy="46863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805180" indent="-792480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805180" algn="l"/>
              </a:tabLst>
            </a:pPr>
            <a:r>
              <a:rPr sz="29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PROBLEM</a:t>
            </a:r>
            <a:r>
              <a:rPr sz="29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STATEMENT</a:t>
            </a:r>
            <a:endParaRPr sz="2900">
              <a:latin typeface="Lucida Sans Unicode"/>
              <a:cs typeface="Lucida Sans Unicode"/>
            </a:endParaRPr>
          </a:p>
          <a:p>
            <a:pPr marL="800735" indent="-788035">
              <a:lnSpc>
                <a:spcPct val="100000"/>
              </a:lnSpc>
              <a:spcBef>
                <a:spcPts val="595"/>
              </a:spcBef>
              <a:buAutoNum type="arabicPeriod"/>
              <a:tabLst>
                <a:tab pos="800735" algn="l"/>
              </a:tabLst>
            </a:pPr>
            <a:r>
              <a:rPr sz="29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OVERVIEW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827405" algn="l"/>
              </a:tabLst>
            </a:pP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9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r>
              <a:rPr sz="29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endParaRPr sz="2900">
              <a:latin typeface="Lucida Sans Unicode"/>
              <a:cs typeface="Lucida Sans Unicode"/>
            </a:endParaRPr>
          </a:p>
          <a:p>
            <a:pPr marL="820419" indent="-807720">
              <a:lnSpc>
                <a:spcPct val="100000"/>
              </a:lnSpc>
              <a:spcBef>
                <a:spcPts val="595"/>
              </a:spcBef>
              <a:buAutoNum type="arabicPeriod" startAt="4"/>
              <a:tabLst>
                <a:tab pos="820419" algn="l"/>
              </a:tabLst>
            </a:pPr>
            <a:r>
              <a:rPr sz="29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TOOLS</a:t>
            </a:r>
            <a:r>
              <a:rPr sz="29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TECHNOLOGIES</a:t>
            </a:r>
            <a:endParaRPr sz="2900">
              <a:latin typeface="Lucida Sans Unicode"/>
              <a:cs typeface="Lucida Sans Unicode"/>
            </a:endParaRPr>
          </a:p>
          <a:p>
            <a:pPr marL="820419" indent="-80772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820419" algn="l"/>
              </a:tabLst>
            </a:pP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PROTFOLIO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DESIGNS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LAYOUT</a:t>
            </a:r>
            <a:endParaRPr sz="2900">
              <a:latin typeface="Lucida Sans Unicode"/>
              <a:cs typeface="Lucida Sans Unicode"/>
            </a:endParaRPr>
          </a:p>
          <a:p>
            <a:pPr marL="822960" indent="-810260">
              <a:lnSpc>
                <a:spcPct val="100000"/>
              </a:lnSpc>
              <a:spcBef>
                <a:spcPts val="595"/>
              </a:spcBef>
              <a:buAutoNum type="arabicPeriod" startAt="4"/>
              <a:tabLst>
                <a:tab pos="822960" algn="l"/>
              </a:tabLst>
            </a:pP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FUNCTIONALITY</a:t>
            </a:r>
            <a:endParaRPr sz="2900">
              <a:latin typeface="Lucida Sans Unicode"/>
              <a:cs typeface="Lucida Sans Unicode"/>
            </a:endParaRPr>
          </a:p>
          <a:p>
            <a:pPr marL="789940" indent="-77724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789940" algn="l"/>
              </a:tabLst>
            </a:pPr>
            <a:r>
              <a:rPr sz="29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RESULTS</a:t>
            </a:r>
            <a:r>
              <a:rPr sz="29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SCREENSHOTS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842644" algn="l"/>
              </a:tabLst>
            </a:pPr>
            <a:r>
              <a:rPr sz="29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9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CONCLUSION</a:t>
            </a:r>
            <a:endParaRPr sz="2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821055" algn="l"/>
              </a:tabLst>
            </a:pPr>
            <a:r>
              <a:rPr sz="29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9.</a:t>
            </a:r>
            <a:r>
              <a:rPr sz="29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29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GITHUB-</a:t>
            </a:r>
            <a:r>
              <a:rPr sz="29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LINK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44871" y="1404973"/>
            <a:ext cx="3666490" cy="8483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r>
              <a:rPr b="1" spc="-1520" dirty="0">
                <a:solidFill>
                  <a:schemeClr val="accent3">
                    <a:lumMod val="50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32784"/>
            <a:ext cx="3919787" cy="38532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3425" y="542925"/>
            <a:ext cx="9201149" cy="9201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9651" y="4478310"/>
            <a:ext cx="12129135" cy="273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599"/>
              </a:lnSpc>
              <a:spcBef>
                <a:spcPts val="95"/>
              </a:spcBef>
              <a:tabLst>
                <a:tab pos="10363200" algn="l"/>
              </a:tabLst>
            </a:pPr>
            <a:r>
              <a:rPr sz="30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Many</a:t>
            </a:r>
            <a:r>
              <a:rPr sz="3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3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struggling</a:t>
            </a:r>
            <a:r>
              <a:rPr sz="3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</a:t>
            </a:r>
            <a:r>
              <a:rPr sz="3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305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skills,projects,</a:t>
            </a:r>
            <a:r>
              <a:rPr sz="305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0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achievements</a:t>
            </a:r>
            <a:r>
              <a:rPr sz="3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37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0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profesional</a:t>
            </a:r>
            <a:r>
              <a:rPr sz="3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accessible</a:t>
            </a:r>
            <a:r>
              <a:rPr sz="30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way.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0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30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portfolio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websites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helps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showcase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talents</a:t>
            </a:r>
            <a:r>
              <a:rPr sz="30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online,making</a:t>
            </a:r>
            <a:r>
              <a:rPr sz="3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sz="3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easier</a:t>
            </a:r>
            <a:r>
              <a:rPr sz="3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0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connect</a:t>
            </a:r>
            <a:r>
              <a:rPr sz="3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0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dirty="0">
                <a:solidFill>
                  <a:srgbClr val="FFFFFF"/>
                </a:solidFill>
                <a:latin typeface="Lucida Sans Unicode"/>
                <a:cs typeface="Lucida Sans Unicode"/>
              </a:rPr>
              <a:t>recruiters,teachers</a:t>
            </a:r>
            <a:r>
              <a:rPr sz="30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peers.</a:t>
            </a:r>
            <a:endParaRPr sz="30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43400" y="1075635"/>
            <a:ext cx="12915900" cy="2081393"/>
          </a:xfrm>
          <a:prstGeom prst="rect">
            <a:avLst/>
          </a:prstGeom>
        </p:spPr>
        <p:txBody>
          <a:bodyPr vert="horz" wrap="square" lIns="0" tIns="1238303" rIns="0" bIns="0" rtlCol="0">
            <a:spAutoFit/>
          </a:bodyPr>
          <a:lstStyle/>
          <a:p>
            <a:pPr marL="3361054">
              <a:lnSpc>
                <a:spcPct val="100000"/>
              </a:lnSpc>
              <a:spcBef>
                <a:spcPts val="135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83217" y="0"/>
            <a:ext cx="3504783" cy="3136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975639" cy="28447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43425" y="542925"/>
            <a:ext cx="9201149" cy="9201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537" y="733964"/>
            <a:ext cx="9448263" cy="2570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300"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05410" algn="ctr">
              <a:lnSpc>
                <a:spcPct val="116599"/>
              </a:lnSpc>
              <a:spcBef>
                <a:spcPts val="95"/>
              </a:spcBef>
            </a:pPr>
            <a:r>
              <a:rPr dirty="0"/>
              <a:t>@This</a:t>
            </a:r>
            <a:r>
              <a:rPr spc="-105" dirty="0"/>
              <a:t> </a:t>
            </a:r>
            <a:r>
              <a:rPr spc="55" dirty="0"/>
              <a:t>project</a:t>
            </a:r>
            <a:r>
              <a:rPr spc="-100" dirty="0"/>
              <a:t> </a:t>
            </a:r>
            <a:r>
              <a:rPr spc="145" dirty="0"/>
              <a:t>aims</a:t>
            </a:r>
            <a:r>
              <a:rPr spc="-100" dirty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spc="155" dirty="0"/>
              <a:t>create</a:t>
            </a:r>
            <a:r>
              <a:rPr spc="-100" dirty="0"/>
              <a:t> </a:t>
            </a:r>
            <a:r>
              <a:rPr spc="390" dirty="0"/>
              <a:t>a</a:t>
            </a:r>
            <a:r>
              <a:rPr spc="-100" dirty="0"/>
              <a:t> </a:t>
            </a:r>
            <a:r>
              <a:rPr spc="60" dirty="0"/>
              <a:t>student</a:t>
            </a:r>
            <a:r>
              <a:rPr spc="-105" dirty="0"/>
              <a:t> </a:t>
            </a:r>
            <a:r>
              <a:rPr dirty="0"/>
              <a:t>digital</a:t>
            </a:r>
            <a:r>
              <a:rPr spc="-100" dirty="0"/>
              <a:t> </a:t>
            </a:r>
            <a:r>
              <a:rPr spc="-20" dirty="0"/>
              <a:t>portfolio</a:t>
            </a:r>
            <a:r>
              <a:rPr spc="-100" dirty="0"/>
              <a:t> </a:t>
            </a:r>
            <a:r>
              <a:rPr spc="80" dirty="0"/>
              <a:t>website</a:t>
            </a:r>
            <a:r>
              <a:rPr spc="-100" dirty="0"/>
              <a:t> </a:t>
            </a:r>
            <a:r>
              <a:rPr spc="-10" dirty="0"/>
              <a:t>using </a:t>
            </a:r>
            <a:r>
              <a:rPr spc="114" dirty="0"/>
              <a:t>core</a:t>
            </a:r>
            <a:r>
              <a:rPr spc="-125" dirty="0"/>
              <a:t> </a:t>
            </a:r>
            <a:r>
              <a:rPr spc="170" dirty="0"/>
              <a:t>web</a:t>
            </a:r>
            <a:r>
              <a:rPr spc="-120" dirty="0"/>
              <a:t> </a:t>
            </a:r>
            <a:r>
              <a:rPr spc="65" dirty="0"/>
              <a:t>technologies</a:t>
            </a:r>
            <a:r>
              <a:rPr spc="-120" dirty="0"/>
              <a:t> </a:t>
            </a:r>
            <a:r>
              <a:rPr spc="555" dirty="0"/>
              <a:t>–</a:t>
            </a:r>
            <a:r>
              <a:rPr spc="-120" dirty="0"/>
              <a:t> </a:t>
            </a:r>
            <a:r>
              <a:rPr spc="-235" dirty="0"/>
              <a:t>HTML,</a:t>
            </a:r>
            <a:r>
              <a:rPr spc="-120" dirty="0"/>
              <a:t> </a:t>
            </a:r>
            <a:r>
              <a:rPr dirty="0"/>
              <a:t>CSS,</a:t>
            </a:r>
            <a:r>
              <a:rPr spc="-120" dirty="0"/>
              <a:t> </a:t>
            </a:r>
            <a:r>
              <a:rPr spc="195" dirty="0"/>
              <a:t>and</a:t>
            </a:r>
            <a:r>
              <a:rPr spc="-120" dirty="0"/>
              <a:t> </a:t>
            </a:r>
            <a:r>
              <a:rPr spc="140" dirty="0"/>
              <a:t>JavaScript.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20" dirty="0"/>
              <a:t>portfolio</a:t>
            </a:r>
            <a:r>
              <a:rPr spc="-120" dirty="0"/>
              <a:t> </a:t>
            </a:r>
            <a:r>
              <a:rPr spc="-20" dirty="0"/>
              <a:t>will </a:t>
            </a:r>
            <a:r>
              <a:rPr spc="95" dirty="0"/>
              <a:t>serve</a:t>
            </a:r>
            <a:r>
              <a:rPr spc="-140" dirty="0"/>
              <a:t> </a:t>
            </a:r>
            <a:r>
              <a:rPr spc="215" dirty="0"/>
              <a:t>as</a:t>
            </a:r>
            <a:r>
              <a:rPr spc="-145" dirty="0"/>
              <a:t> </a:t>
            </a:r>
            <a:r>
              <a:rPr spc="390" dirty="0"/>
              <a:t>a</a:t>
            </a:r>
            <a:r>
              <a:rPr spc="-140" dirty="0"/>
              <a:t> </a:t>
            </a:r>
            <a:r>
              <a:rPr spc="80" dirty="0"/>
              <a:t>personal</a:t>
            </a:r>
            <a:r>
              <a:rPr spc="-140" dirty="0"/>
              <a:t> </a:t>
            </a:r>
            <a:r>
              <a:rPr spc="80" dirty="0"/>
              <a:t>website</a:t>
            </a:r>
            <a:r>
              <a:rPr spc="-140" dirty="0"/>
              <a:t> </a:t>
            </a:r>
            <a:r>
              <a:rPr spc="100" dirty="0"/>
              <a:t>where</a:t>
            </a:r>
            <a:r>
              <a:rPr spc="-140" dirty="0"/>
              <a:t> </a:t>
            </a:r>
            <a:r>
              <a:rPr spc="390" dirty="0"/>
              <a:t>a</a:t>
            </a:r>
            <a:r>
              <a:rPr spc="-140" dirty="0"/>
              <a:t> </a:t>
            </a:r>
            <a:r>
              <a:rPr spc="55" dirty="0"/>
              <a:t>students</a:t>
            </a:r>
            <a:r>
              <a:rPr spc="-140" dirty="0"/>
              <a:t> </a:t>
            </a:r>
            <a:r>
              <a:rPr spc="245" dirty="0"/>
              <a:t>can</a:t>
            </a:r>
            <a:r>
              <a:rPr spc="-140" dirty="0"/>
              <a:t> </a:t>
            </a:r>
            <a:r>
              <a:rPr spc="80" dirty="0"/>
              <a:t>display</a:t>
            </a:r>
            <a:r>
              <a:rPr spc="-140" dirty="0"/>
              <a:t> </a:t>
            </a:r>
            <a:r>
              <a:rPr dirty="0"/>
              <a:t>their</a:t>
            </a:r>
            <a:r>
              <a:rPr spc="-140" dirty="0"/>
              <a:t> </a:t>
            </a:r>
            <a:r>
              <a:rPr spc="35" dirty="0"/>
              <a:t>resume, </a:t>
            </a:r>
            <a:r>
              <a:rPr dirty="0"/>
              <a:t>projects,</a:t>
            </a:r>
            <a:r>
              <a:rPr spc="-114" dirty="0"/>
              <a:t> </a:t>
            </a:r>
            <a:r>
              <a:rPr spc="100" dirty="0"/>
              <a:t>achievements,</a:t>
            </a:r>
            <a:r>
              <a:rPr spc="-110" dirty="0"/>
              <a:t> </a:t>
            </a:r>
            <a:r>
              <a:rPr spc="-140" dirty="0"/>
              <a:t>skills,</a:t>
            </a:r>
            <a:r>
              <a:rPr spc="-110" dirty="0"/>
              <a:t> </a:t>
            </a:r>
            <a:r>
              <a:rPr spc="195" dirty="0"/>
              <a:t>and</a:t>
            </a:r>
            <a:r>
              <a:rPr spc="-110" dirty="0"/>
              <a:t> </a:t>
            </a:r>
            <a:r>
              <a:rPr spc="145" dirty="0"/>
              <a:t>contact</a:t>
            </a:r>
            <a:r>
              <a:rPr spc="-110" dirty="0"/>
              <a:t> </a:t>
            </a:r>
            <a:r>
              <a:rPr spc="-10" dirty="0"/>
              <a:t>information.</a:t>
            </a:r>
          </a:p>
          <a:p>
            <a:pPr marL="393700" marR="385445" algn="ctr">
              <a:lnSpc>
                <a:spcPct val="116599"/>
              </a:lnSpc>
              <a:spcBef>
                <a:spcPts val="4340"/>
              </a:spcBef>
            </a:pPr>
            <a:r>
              <a:rPr dirty="0"/>
              <a:t>*The</a:t>
            </a:r>
            <a:r>
              <a:rPr spc="-75" dirty="0"/>
              <a:t> </a:t>
            </a:r>
            <a:r>
              <a:rPr spc="75" dirty="0"/>
              <a:t>design</a:t>
            </a:r>
            <a:r>
              <a:rPr spc="-75" dirty="0"/>
              <a:t> </a:t>
            </a:r>
            <a:r>
              <a:rPr spc="-55" dirty="0"/>
              <a:t>will</a:t>
            </a:r>
            <a:r>
              <a:rPr spc="-75" dirty="0"/>
              <a:t> </a:t>
            </a:r>
            <a:r>
              <a:rPr spc="175" dirty="0"/>
              <a:t>be</a:t>
            </a:r>
            <a:r>
              <a:rPr spc="-75" dirty="0"/>
              <a:t> </a:t>
            </a:r>
            <a:r>
              <a:rPr dirty="0"/>
              <a:t>responsive,</a:t>
            </a:r>
            <a:r>
              <a:rPr spc="-75" dirty="0"/>
              <a:t> </a:t>
            </a:r>
            <a:r>
              <a:rPr dirty="0"/>
              <a:t>interactive,</a:t>
            </a:r>
            <a:r>
              <a:rPr spc="-70" dirty="0"/>
              <a:t> </a:t>
            </a:r>
            <a:r>
              <a:rPr spc="195" dirty="0"/>
              <a:t>and</a:t>
            </a:r>
            <a:r>
              <a:rPr spc="-75" dirty="0"/>
              <a:t> </a:t>
            </a:r>
            <a:r>
              <a:rPr spc="185" dirty="0"/>
              <a:t>easy</a:t>
            </a:r>
            <a:r>
              <a:rPr spc="-7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90" dirty="0"/>
              <a:t>navigate.</a:t>
            </a:r>
            <a:r>
              <a:rPr spc="-75" dirty="0"/>
              <a:t> </a:t>
            </a:r>
            <a:r>
              <a:rPr spc="-25" dirty="0"/>
              <a:t>No </a:t>
            </a:r>
            <a:r>
              <a:rPr spc="145" dirty="0"/>
              <a:t>backend</a:t>
            </a:r>
            <a:r>
              <a:rPr spc="-110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dirty="0"/>
              <a:t>used,</a:t>
            </a:r>
            <a:r>
              <a:rPr spc="-105" dirty="0"/>
              <a:t> </a:t>
            </a:r>
            <a:r>
              <a:rPr spc="85" dirty="0"/>
              <a:t>making</a:t>
            </a:r>
            <a:r>
              <a:rPr spc="-105" dirty="0"/>
              <a:t> </a:t>
            </a:r>
            <a:r>
              <a:rPr spc="70" dirty="0"/>
              <a:t>the</a:t>
            </a:r>
            <a:r>
              <a:rPr spc="-105" dirty="0"/>
              <a:t> </a:t>
            </a:r>
            <a:r>
              <a:rPr dirty="0"/>
              <a:t>site</a:t>
            </a:r>
            <a:r>
              <a:rPr spc="-110" dirty="0"/>
              <a:t> </a:t>
            </a:r>
            <a:r>
              <a:rPr dirty="0"/>
              <a:t>lightweight</a:t>
            </a:r>
            <a:r>
              <a:rPr spc="-105" dirty="0"/>
              <a:t> </a:t>
            </a:r>
            <a:r>
              <a:rPr spc="195" dirty="0"/>
              <a:t>and</a:t>
            </a:r>
            <a:r>
              <a:rPr spc="-105" dirty="0"/>
              <a:t> </a:t>
            </a:r>
            <a:r>
              <a:rPr spc="75" dirty="0"/>
              <a:t>easily</a:t>
            </a:r>
            <a:r>
              <a:rPr spc="-105" dirty="0"/>
              <a:t> </a:t>
            </a:r>
            <a:r>
              <a:rPr spc="60" dirty="0"/>
              <a:t>deployable.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85746" y="6858016"/>
            <a:ext cx="2302253" cy="3416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48400" y="1273142"/>
            <a:ext cx="2846914" cy="114646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indent="59690" algn="just">
              <a:lnSpc>
                <a:spcPts val="8210"/>
              </a:lnSpc>
              <a:spcBef>
                <a:spcPts val="740"/>
              </a:spcBef>
            </a:pPr>
            <a:r>
              <a:rPr sz="7300" b="1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34400" y="1273142"/>
            <a:ext cx="2618314" cy="1145826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0955" marR="5080" indent="-8890" algn="just">
              <a:lnSpc>
                <a:spcPts val="8210"/>
              </a:lnSpc>
              <a:spcBef>
                <a:spcPts val="735"/>
              </a:spcBef>
            </a:pPr>
            <a:r>
              <a:rPr sz="7300" b="1" spc="30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US</a:t>
            </a:r>
            <a:r>
              <a:rPr lang="en-IN" sz="7300" b="1" spc="30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E</a:t>
            </a:r>
            <a:r>
              <a:rPr sz="7300" b="1" spc="300" dirty="0">
                <a:solidFill>
                  <a:schemeClr val="accent3">
                    <a:lumMod val="50000"/>
                  </a:schemeClr>
                </a:solidFill>
                <a:latin typeface="Trebuchet MS"/>
                <a:cs typeface="Trebuchet MS"/>
              </a:rPr>
              <a:t>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520" y="3370974"/>
            <a:ext cx="135960" cy="1359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520" y="4457700"/>
            <a:ext cx="135960" cy="1359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0600" y="3160398"/>
            <a:ext cx="10305415" cy="2110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56895">
              <a:lnSpc>
                <a:spcPct val="115900"/>
              </a:lnSpc>
              <a:spcBef>
                <a:spcPts val="95"/>
              </a:spcBef>
            </a:pPr>
            <a:r>
              <a:rPr sz="2950" b="1" spc="195" dirty="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sz="295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96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95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22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225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295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10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95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155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3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50" b="1" spc="-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270" dirty="0">
                <a:solidFill>
                  <a:srgbClr val="FFFFFF"/>
                </a:solidFill>
                <a:latin typeface="Trebuchet MS"/>
                <a:cs typeface="Trebuchet MS"/>
              </a:rPr>
              <a:t>showcase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60" dirty="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sz="2950" b="1" spc="155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95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60" dirty="0">
                <a:solidFill>
                  <a:srgbClr val="FFFFFF"/>
                </a:solidFill>
                <a:latin typeface="Trebuchet MS"/>
                <a:cs typeface="Trebuchet MS"/>
              </a:rPr>
              <a:t>online.</a:t>
            </a:r>
            <a:endParaRPr sz="2950" dirty="0">
              <a:latin typeface="Trebuchet MS"/>
              <a:cs typeface="Trebuchet MS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</a:pPr>
            <a:r>
              <a:rPr sz="2950" b="1" spc="170" dirty="0">
                <a:solidFill>
                  <a:srgbClr val="FFFFFF"/>
                </a:solidFill>
                <a:latin typeface="Trebuchet MS"/>
                <a:cs typeface="Trebuchet MS"/>
              </a:rPr>
              <a:t>Teachers/Professors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96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10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20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3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950" b="1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229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195" dirty="0">
                <a:solidFill>
                  <a:srgbClr val="FFFFFF"/>
                </a:solidFill>
                <a:latin typeface="Trebuchet MS"/>
                <a:cs typeface="Trebuchet MS"/>
              </a:rPr>
              <a:t>feedback </a:t>
            </a:r>
            <a:r>
              <a:rPr sz="2950" b="1" spc="21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180" dirty="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sz="2950" b="1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50" b="1" spc="180" dirty="0">
                <a:solidFill>
                  <a:srgbClr val="FFFFFF"/>
                </a:solidFill>
                <a:latin typeface="Trebuchet MS"/>
                <a:cs typeface="Trebuchet MS"/>
              </a:rPr>
              <a:t>achievements.</a:t>
            </a:r>
            <a:endParaRPr sz="29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9000" y="6585160"/>
            <a:ext cx="1155255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16300"/>
              </a:lnSpc>
              <a:spcBef>
                <a:spcPts val="100"/>
              </a:spcBef>
            </a:pPr>
            <a:r>
              <a:rPr sz="3600" b="1" spc="330" dirty="0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sz="3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70" dirty="0">
                <a:solidFill>
                  <a:srgbClr val="FFFFFF"/>
                </a:solidFill>
                <a:latin typeface="Trebuchet MS"/>
                <a:cs typeface="Trebuchet MS"/>
              </a:rPr>
              <a:t>Institutions</a:t>
            </a:r>
            <a:r>
              <a:rPr sz="3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175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36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8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36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45" dirty="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sz="3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180" dirty="0">
                <a:solidFill>
                  <a:srgbClr val="FFFFFF"/>
                </a:solidFill>
                <a:latin typeface="Trebuchet MS"/>
                <a:cs typeface="Trebuchet MS"/>
              </a:rPr>
              <a:t>present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3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204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sz="360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identity.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7246" y="0"/>
            <a:ext cx="7250752" cy="442143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3" y="8176202"/>
            <a:ext cx="594995" cy="1513205"/>
          </a:xfrm>
          <a:custGeom>
            <a:avLst/>
            <a:gdLst/>
            <a:ahLst/>
            <a:cxnLst/>
            <a:rect l="l" t="t" r="r" b="b"/>
            <a:pathLst>
              <a:path w="594995" h="1513204">
                <a:moveTo>
                  <a:pt x="490830" y="53525"/>
                </a:moveTo>
                <a:lnTo>
                  <a:pt x="488753" y="72304"/>
                </a:lnTo>
                <a:lnTo>
                  <a:pt x="163262" y="36811"/>
                </a:lnTo>
                <a:lnTo>
                  <a:pt x="86191" y="28407"/>
                </a:lnTo>
                <a:lnTo>
                  <a:pt x="70967" y="26747"/>
                </a:lnTo>
                <a:lnTo>
                  <a:pt x="2" y="19009"/>
                </a:lnTo>
                <a:lnTo>
                  <a:pt x="2" y="0"/>
                </a:lnTo>
                <a:lnTo>
                  <a:pt x="490830" y="53525"/>
                </a:lnTo>
                <a:close/>
              </a:path>
              <a:path w="594995" h="1513204">
                <a:moveTo>
                  <a:pt x="562178" y="61306"/>
                </a:moveTo>
                <a:lnTo>
                  <a:pt x="559552" y="85044"/>
                </a:lnTo>
                <a:lnTo>
                  <a:pt x="1" y="135078"/>
                </a:lnTo>
                <a:lnTo>
                  <a:pt x="1" y="116016"/>
                </a:lnTo>
                <a:lnTo>
                  <a:pt x="488753" y="72304"/>
                </a:lnTo>
                <a:lnTo>
                  <a:pt x="490830" y="53525"/>
                </a:lnTo>
                <a:lnTo>
                  <a:pt x="562178" y="61306"/>
                </a:lnTo>
                <a:close/>
              </a:path>
              <a:path w="594995" h="1513204">
                <a:moveTo>
                  <a:pt x="555541" y="655609"/>
                </a:moveTo>
                <a:lnTo>
                  <a:pt x="507763" y="1087515"/>
                </a:lnTo>
                <a:lnTo>
                  <a:pt x="573739" y="97711"/>
                </a:lnTo>
                <a:lnTo>
                  <a:pt x="1" y="668282"/>
                </a:lnTo>
                <a:lnTo>
                  <a:pt x="1" y="641658"/>
                </a:lnTo>
                <a:lnTo>
                  <a:pt x="559552" y="85044"/>
                </a:lnTo>
                <a:lnTo>
                  <a:pt x="562178" y="61306"/>
                </a:lnTo>
                <a:lnTo>
                  <a:pt x="594423" y="71674"/>
                </a:lnTo>
                <a:lnTo>
                  <a:pt x="594510" y="70891"/>
                </a:lnTo>
                <a:lnTo>
                  <a:pt x="555541" y="655609"/>
                </a:lnTo>
                <a:close/>
              </a:path>
              <a:path w="594995" h="1513204">
                <a:moveTo>
                  <a:pt x="501633" y="1083869"/>
                </a:moveTo>
                <a:lnTo>
                  <a:pt x="499341" y="1104595"/>
                </a:lnTo>
                <a:lnTo>
                  <a:pt x="0" y="807564"/>
                </a:lnTo>
                <a:lnTo>
                  <a:pt x="1" y="785462"/>
                </a:lnTo>
                <a:lnTo>
                  <a:pt x="501633" y="1083869"/>
                </a:lnTo>
                <a:close/>
              </a:path>
              <a:path w="594995" h="1513204">
                <a:moveTo>
                  <a:pt x="525634" y="1104352"/>
                </a:moveTo>
                <a:lnTo>
                  <a:pt x="525325" y="1107144"/>
                </a:lnTo>
                <a:lnTo>
                  <a:pt x="524089" y="1109510"/>
                </a:lnTo>
                <a:lnTo>
                  <a:pt x="0" y="1512696"/>
                </a:lnTo>
                <a:lnTo>
                  <a:pt x="0" y="1488727"/>
                </a:lnTo>
                <a:lnTo>
                  <a:pt x="499341" y="1104595"/>
                </a:lnTo>
                <a:lnTo>
                  <a:pt x="501633" y="1083869"/>
                </a:lnTo>
                <a:lnTo>
                  <a:pt x="507763" y="1087515"/>
                </a:lnTo>
                <a:lnTo>
                  <a:pt x="555541" y="655609"/>
                </a:lnTo>
                <a:lnTo>
                  <a:pt x="525634" y="1104352"/>
                </a:lnTo>
                <a:close/>
              </a:path>
            </a:pathLst>
          </a:custGeom>
          <a:solidFill>
            <a:srgbClr val="8081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97321" y="9044109"/>
            <a:ext cx="2124075" cy="1243965"/>
          </a:xfrm>
          <a:custGeom>
            <a:avLst/>
            <a:gdLst/>
            <a:ahLst/>
            <a:cxnLst/>
            <a:rect l="l" t="t" r="r" b="b"/>
            <a:pathLst>
              <a:path w="2124075" h="1243965">
                <a:moveTo>
                  <a:pt x="559640" y="1242890"/>
                </a:moveTo>
                <a:lnTo>
                  <a:pt x="517966" y="1242891"/>
                </a:lnTo>
                <a:lnTo>
                  <a:pt x="70270" y="1013789"/>
                </a:lnTo>
                <a:lnTo>
                  <a:pt x="19483" y="1242895"/>
                </a:lnTo>
                <a:lnTo>
                  <a:pt x="0" y="1242895"/>
                </a:lnTo>
                <a:lnTo>
                  <a:pt x="54337" y="997740"/>
                </a:lnTo>
                <a:lnTo>
                  <a:pt x="54741" y="995817"/>
                </a:lnTo>
                <a:lnTo>
                  <a:pt x="55761" y="994020"/>
                </a:lnTo>
                <a:lnTo>
                  <a:pt x="57475" y="992510"/>
                </a:lnTo>
                <a:lnTo>
                  <a:pt x="99000" y="959225"/>
                </a:lnTo>
                <a:lnTo>
                  <a:pt x="96048" y="985909"/>
                </a:lnTo>
                <a:lnTo>
                  <a:pt x="97269" y="985749"/>
                </a:lnTo>
                <a:lnTo>
                  <a:pt x="95120" y="1005174"/>
                </a:lnTo>
                <a:lnTo>
                  <a:pt x="559640" y="1242890"/>
                </a:lnTo>
                <a:close/>
              </a:path>
              <a:path w="2124075" h="1243965">
                <a:moveTo>
                  <a:pt x="1271840" y="19117"/>
                </a:moveTo>
                <a:lnTo>
                  <a:pt x="1268883" y="45852"/>
                </a:lnTo>
                <a:lnTo>
                  <a:pt x="96048" y="985909"/>
                </a:lnTo>
                <a:lnTo>
                  <a:pt x="99000" y="959225"/>
                </a:lnTo>
                <a:lnTo>
                  <a:pt x="1271840" y="19117"/>
                </a:lnTo>
                <a:close/>
              </a:path>
              <a:path w="2124075" h="1243965">
                <a:moveTo>
                  <a:pt x="814507" y="891801"/>
                </a:moveTo>
                <a:lnTo>
                  <a:pt x="812359" y="911223"/>
                </a:lnTo>
                <a:lnTo>
                  <a:pt x="95120" y="1005174"/>
                </a:lnTo>
                <a:lnTo>
                  <a:pt x="97269" y="985749"/>
                </a:lnTo>
                <a:lnTo>
                  <a:pt x="814507" y="891801"/>
                </a:lnTo>
                <a:close/>
              </a:path>
              <a:path w="2124075" h="1243965">
                <a:moveTo>
                  <a:pt x="1265830" y="1242885"/>
                </a:moveTo>
                <a:lnTo>
                  <a:pt x="1235521" y="1242885"/>
                </a:lnTo>
                <a:lnTo>
                  <a:pt x="830543" y="917799"/>
                </a:lnTo>
                <a:lnTo>
                  <a:pt x="778672" y="1243727"/>
                </a:lnTo>
                <a:lnTo>
                  <a:pt x="778764" y="1242889"/>
                </a:lnTo>
                <a:lnTo>
                  <a:pt x="759558" y="1242889"/>
                </a:lnTo>
                <a:lnTo>
                  <a:pt x="812359" y="911223"/>
                </a:lnTo>
                <a:lnTo>
                  <a:pt x="814507" y="891801"/>
                </a:lnTo>
                <a:lnTo>
                  <a:pt x="817647" y="891390"/>
                </a:lnTo>
                <a:lnTo>
                  <a:pt x="853673" y="823883"/>
                </a:lnTo>
                <a:lnTo>
                  <a:pt x="848046" y="874755"/>
                </a:lnTo>
                <a:lnTo>
                  <a:pt x="852277" y="872253"/>
                </a:lnTo>
                <a:lnTo>
                  <a:pt x="848350" y="907755"/>
                </a:lnTo>
                <a:lnTo>
                  <a:pt x="1265830" y="1242885"/>
                </a:lnTo>
                <a:close/>
              </a:path>
              <a:path w="2124075" h="1243965">
                <a:moveTo>
                  <a:pt x="1415141" y="484940"/>
                </a:moveTo>
                <a:lnTo>
                  <a:pt x="1408700" y="543167"/>
                </a:lnTo>
                <a:lnTo>
                  <a:pt x="1295354" y="36576"/>
                </a:lnTo>
                <a:lnTo>
                  <a:pt x="848046" y="874755"/>
                </a:lnTo>
                <a:lnTo>
                  <a:pt x="853673" y="823883"/>
                </a:lnTo>
                <a:lnTo>
                  <a:pt x="1268883" y="45852"/>
                </a:lnTo>
                <a:lnTo>
                  <a:pt x="1271840" y="19117"/>
                </a:lnTo>
                <a:lnTo>
                  <a:pt x="1298464" y="0"/>
                </a:lnTo>
                <a:lnTo>
                  <a:pt x="1301625" y="425"/>
                </a:lnTo>
                <a:lnTo>
                  <a:pt x="1308327" y="7527"/>
                </a:lnTo>
                <a:lnTo>
                  <a:pt x="1415141" y="484940"/>
                </a:lnTo>
                <a:close/>
              </a:path>
              <a:path w="2124075" h="1243965">
                <a:moveTo>
                  <a:pt x="1911263" y="794225"/>
                </a:moveTo>
                <a:lnTo>
                  <a:pt x="1907966" y="824022"/>
                </a:lnTo>
                <a:lnTo>
                  <a:pt x="848350" y="907755"/>
                </a:lnTo>
                <a:lnTo>
                  <a:pt x="852277" y="872253"/>
                </a:lnTo>
                <a:lnTo>
                  <a:pt x="866443" y="863875"/>
                </a:lnTo>
                <a:lnTo>
                  <a:pt x="863831" y="887484"/>
                </a:lnTo>
                <a:lnTo>
                  <a:pt x="1893171" y="806150"/>
                </a:lnTo>
                <a:lnTo>
                  <a:pt x="1895407" y="785937"/>
                </a:lnTo>
                <a:lnTo>
                  <a:pt x="1911263" y="794225"/>
                </a:lnTo>
                <a:close/>
              </a:path>
              <a:path w="2124075" h="1243965">
                <a:moveTo>
                  <a:pt x="1895407" y="785937"/>
                </a:moveTo>
                <a:lnTo>
                  <a:pt x="1893171" y="806150"/>
                </a:lnTo>
                <a:lnTo>
                  <a:pt x="1419764" y="558678"/>
                </a:lnTo>
                <a:lnTo>
                  <a:pt x="863831" y="887484"/>
                </a:lnTo>
                <a:lnTo>
                  <a:pt x="866443" y="863875"/>
                </a:lnTo>
                <a:lnTo>
                  <a:pt x="1408700" y="543167"/>
                </a:lnTo>
                <a:lnTo>
                  <a:pt x="1415141" y="484940"/>
                </a:lnTo>
                <a:lnTo>
                  <a:pt x="1427795" y="541498"/>
                </a:lnTo>
                <a:lnTo>
                  <a:pt x="1895407" y="785937"/>
                </a:lnTo>
                <a:close/>
              </a:path>
              <a:path w="2124075" h="1243965">
                <a:moveTo>
                  <a:pt x="2123564" y="1242878"/>
                </a:moveTo>
                <a:lnTo>
                  <a:pt x="2102814" y="1242878"/>
                </a:lnTo>
                <a:lnTo>
                  <a:pt x="1924982" y="832703"/>
                </a:lnTo>
                <a:lnTo>
                  <a:pt x="1649351" y="1242882"/>
                </a:lnTo>
                <a:lnTo>
                  <a:pt x="1626491" y="1242882"/>
                </a:lnTo>
                <a:lnTo>
                  <a:pt x="1907966" y="824022"/>
                </a:lnTo>
                <a:lnTo>
                  <a:pt x="1911263" y="794225"/>
                </a:lnTo>
                <a:lnTo>
                  <a:pt x="1935560" y="809273"/>
                </a:lnTo>
                <a:lnTo>
                  <a:pt x="2123564" y="12428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3" y="7537258"/>
            <a:ext cx="4176395" cy="2750185"/>
            <a:chOff x="-3" y="7537258"/>
            <a:chExt cx="4176395" cy="2750185"/>
          </a:xfrm>
        </p:grpSpPr>
        <p:sp>
          <p:nvSpPr>
            <p:cNvPr id="5" name="object 5"/>
            <p:cNvSpPr/>
            <p:nvPr/>
          </p:nvSpPr>
          <p:spPr>
            <a:xfrm>
              <a:off x="-3" y="8400492"/>
              <a:ext cx="2114550" cy="1886585"/>
            </a:xfrm>
            <a:custGeom>
              <a:avLst/>
              <a:gdLst/>
              <a:ahLst/>
              <a:cxnLst/>
              <a:rect l="l" t="t" r="r" b="b"/>
              <a:pathLst>
                <a:path w="2114550" h="1886584">
                  <a:moveTo>
                    <a:pt x="509812" y="852476"/>
                  </a:moveTo>
                  <a:lnTo>
                    <a:pt x="483446" y="1090821"/>
                  </a:lnTo>
                  <a:lnTo>
                    <a:pt x="515566" y="51336"/>
                  </a:lnTo>
                  <a:lnTo>
                    <a:pt x="0" y="1055821"/>
                  </a:lnTo>
                  <a:lnTo>
                    <a:pt x="0" y="1014273"/>
                  </a:lnTo>
                  <a:lnTo>
                    <a:pt x="517845" y="5347"/>
                  </a:lnTo>
                  <a:lnTo>
                    <a:pt x="518365" y="4278"/>
                  </a:lnTo>
                  <a:lnTo>
                    <a:pt x="526823" y="0"/>
                  </a:lnTo>
                  <a:lnTo>
                    <a:pt x="527750" y="83"/>
                  </a:lnTo>
                  <a:lnTo>
                    <a:pt x="528619" y="332"/>
                  </a:lnTo>
                  <a:lnTo>
                    <a:pt x="530718" y="869"/>
                  </a:lnTo>
                  <a:lnTo>
                    <a:pt x="532625" y="2112"/>
                  </a:lnTo>
                  <a:lnTo>
                    <a:pt x="538088" y="9717"/>
                  </a:lnTo>
                  <a:lnTo>
                    <a:pt x="534983" y="37784"/>
                  </a:lnTo>
                  <a:lnTo>
                    <a:pt x="509812" y="852476"/>
                  </a:lnTo>
                  <a:close/>
                </a:path>
                <a:path w="2114550" h="1886584">
                  <a:moveTo>
                    <a:pt x="634043" y="1535245"/>
                  </a:moveTo>
                  <a:lnTo>
                    <a:pt x="628700" y="1583542"/>
                  </a:lnTo>
                  <a:lnTo>
                    <a:pt x="486874" y="1110261"/>
                  </a:lnTo>
                  <a:lnTo>
                    <a:pt x="0" y="1347820"/>
                  </a:lnTo>
                  <a:lnTo>
                    <a:pt x="0" y="1326697"/>
                  </a:lnTo>
                  <a:lnTo>
                    <a:pt x="483446" y="1090821"/>
                  </a:lnTo>
                  <a:lnTo>
                    <a:pt x="509812" y="852476"/>
                  </a:lnTo>
                  <a:lnTo>
                    <a:pt x="503186" y="1066933"/>
                  </a:lnTo>
                  <a:lnTo>
                    <a:pt x="514112" y="1052257"/>
                  </a:lnTo>
                  <a:lnTo>
                    <a:pt x="507421" y="1112745"/>
                  </a:lnTo>
                  <a:lnTo>
                    <a:pt x="634043" y="1535245"/>
                  </a:lnTo>
                  <a:close/>
                </a:path>
                <a:path w="2114550" h="1886584">
                  <a:moveTo>
                    <a:pt x="627184" y="1583261"/>
                  </a:moveTo>
                  <a:lnTo>
                    <a:pt x="625093" y="1602167"/>
                  </a:lnTo>
                  <a:lnTo>
                    <a:pt x="0" y="1486262"/>
                  </a:lnTo>
                  <a:lnTo>
                    <a:pt x="0" y="1466954"/>
                  </a:lnTo>
                  <a:lnTo>
                    <a:pt x="627184" y="1583261"/>
                  </a:lnTo>
                  <a:close/>
                </a:path>
                <a:path w="2114550" h="1886584">
                  <a:moveTo>
                    <a:pt x="898749" y="511742"/>
                  </a:moveTo>
                  <a:lnTo>
                    <a:pt x="895645" y="539799"/>
                  </a:lnTo>
                  <a:lnTo>
                    <a:pt x="534983" y="37784"/>
                  </a:lnTo>
                  <a:lnTo>
                    <a:pt x="538088" y="9717"/>
                  </a:lnTo>
                  <a:lnTo>
                    <a:pt x="898749" y="511742"/>
                  </a:lnTo>
                  <a:close/>
                </a:path>
                <a:path w="2114550" h="1886584">
                  <a:moveTo>
                    <a:pt x="635787" y="1541064"/>
                  </a:moveTo>
                  <a:lnTo>
                    <a:pt x="625716" y="1632108"/>
                  </a:lnTo>
                  <a:lnTo>
                    <a:pt x="425698" y="1886541"/>
                  </a:lnTo>
                  <a:lnTo>
                    <a:pt x="401535" y="1886541"/>
                  </a:lnTo>
                  <a:lnTo>
                    <a:pt x="625093" y="1602167"/>
                  </a:lnTo>
                  <a:lnTo>
                    <a:pt x="627184" y="1583261"/>
                  </a:lnTo>
                  <a:lnTo>
                    <a:pt x="628700" y="1583542"/>
                  </a:lnTo>
                  <a:lnTo>
                    <a:pt x="634043" y="1535245"/>
                  </a:lnTo>
                  <a:lnTo>
                    <a:pt x="635787" y="1541064"/>
                  </a:lnTo>
                  <a:close/>
                </a:path>
                <a:path w="2114550" h="1886584">
                  <a:moveTo>
                    <a:pt x="1393159" y="1437287"/>
                  </a:moveTo>
                  <a:lnTo>
                    <a:pt x="1390996" y="1456835"/>
                  </a:lnTo>
                  <a:lnTo>
                    <a:pt x="507421" y="1112745"/>
                  </a:lnTo>
                  <a:lnTo>
                    <a:pt x="514112" y="1052257"/>
                  </a:lnTo>
                  <a:lnTo>
                    <a:pt x="524590" y="1038183"/>
                  </a:lnTo>
                  <a:lnTo>
                    <a:pt x="518136" y="1096530"/>
                  </a:lnTo>
                  <a:lnTo>
                    <a:pt x="1393159" y="1437287"/>
                  </a:lnTo>
                  <a:close/>
                </a:path>
                <a:path w="2114550" h="1886584">
                  <a:moveTo>
                    <a:pt x="1527373" y="650547"/>
                  </a:moveTo>
                  <a:lnTo>
                    <a:pt x="1524443" y="677027"/>
                  </a:lnTo>
                  <a:lnTo>
                    <a:pt x="518136" y="1096530"/>
                  </a:lnTo>
                  <a:lnTo>
                    <a:pt x="524590" y="1038183"/>
                  </a:lnTo>
                  <a:lnTo>
                    <a:pt x="525151" y="1037430"/>
                  </a:lnTo>
                  <a:lnTo>
                    <a:pt x="521021" y="1074769"/>
                  </a:lnTo>
                  <a:lnTo>
                    <a:pt x="1503457" y="665213"/>
                  </a:lnTo>
                  <a:lnTo>
                    <a:pt x="1505548" y="646313"/>
                  </a:lnTo>
                  <a:lnTo>
                    <a:pt x="1527373" y="650547"/>
                  </a:lnTo>
                  <a:close/>
                </a:path>
                <a:path w="2114550" h="1886584">
                  <a:moveTo>
                    <a:pt x="1505548" y="646313"/>
                  </a:moveTo>
                  <a:lnTo>
                    <a:pt x="1503457" y="665213"/>
                  </a:lnTo>
                  <a:lnTo>
                    <a:pt x="911441" y="550351"/>
                  </a:lnTo>
                  <a:lnTo>
                    <a:pt x="521021" y="1074769"/>
                  </a:lnTo>
                  <a:lnTo>
                    <a:pt x="525151" y="1037430"/>
                  </a:lnTo>
                  <a:lnTo>
                    <a:pt x="895645" y="539799"/>
                  </a:lnTo>
                  <a:lnTo>
                    <a:pt x="898749" y="511742"/>
                  </a:lnTo>
                  <a:lnTo>
                    <a:pt x="912819" y="531328"/>
                  </a:lnTo>
                  <a:lnTo>
                    <a:pt x="1505548" y="646313"/>
                  </a:lnTo>
                  <a:close/>
                </a:path>
                <a:path w="2114550" h="1886584">
                  <a:moveTo>
                    <a:pt x="989402" y="1861223"/>
                  </a:moveTo>
                  <a:lnTo>
                    <a:pt x="986931" y="1883557"/>
                  </a:lnTo>
                  <a:lnTo>
                    <a:pt x="648674" y="1612969"/>
                  </a:lnTo>
                  <a:lnTo>
                    <a:pt x="596976" y="1886539"/>
                  </a:lnTo>
                  <a:lnTo>
                    <a:pt x="577635" y="1886540"/>
                  </a:lnTo>
                  <a:lnTo>
                    <a:pt x="625716" y="1632108"/>
                  </a:lnTo>
                  <a:lnTo>
                    <a:pt x="635787" y="1541064"/>
                  </a:lnTo>
                  <a:lnTo>
                    <a:pt x="648931" y="1584921"/>
                  </a:lnTo>
                  <a:lnTo>
                    <a:pt x="666828" y="1581832"/>
                  </a:lnTo>
                  <a:lnTo>
                    <a:pt x="664656" y="1601463"/>
                  </a:lnTo>
                  <a:lnTo>
                    <a:pt x="989402" y="1861223"/>
                  </a:lnTo>
                  <a:close/>
                </a:path>
                <a:path w="2114550" h="1886584">
                  <a:moveTo>
                    <a:pt x="1402005" y="1440731"/>
                  </a:moveTo>
                  <a:lnTo>
                    <a:pt x="1398231" y="1474844"/>
                  </a:lnTo>
                  <a:lnTo>
                    <a:pt x="664656" y="1601463"/>
                  </a:lnTo>
                  <a:lnTo>
                    <a:pt x="666828" y="1581832"/>
                  </a:lnTo>
                  <a:lnTo>
                    <a:pt x="1390996" y="1456835"/>
                  </a:lnTo>
                  <a:lnTo>
                    <a:pt x="1393159" y="1437287"/>
                  </a:lnTo>
                  <a:lnTo>
                    <a:pt x="1402005" y="1440731"/>
                  </a:lnTo>
                  <a:close/>
                </a:path>
                <a:path w="2114550" h="1886584">
                  <a:moveTo>
                    <a:pt x="1021040" y="1886536"/>
                  </a:moveTo>
                  <a:lnTo>
                    <a:pt x="983933" y="1886536"/>
                  </a:lnTo>
                  <a:lnTo>
                    <a:pt x="986931" y="1883557"/>
                  </a:lnTo>
                  <a:lnTo>
                    <a:pt x="989402" y="1861223"/>
                  </a:lnTo>
                  <a:lnTo>
                    <a:pt x="1000476" y="1870081"/>
                  </a:lnTo>
                  <a:lnTo>
                    <a:pt x="1018697" y="1851975"/>
                  </a:lnTo>
                  <a:lnTo>
                    <a:pt x="1015375" y="1882005"/>
                  </a:lnTo>
                  <a:lnTo>
                    <a:pt x="1021040" y="1886536"/>
                  </a:lnTo>
                  <a:close/>
                </a:path>
                <a:path w="2114550" h="1886584">
                  <a:moveTo>
                    <a:pt x="1410740" y="1444133"/>
                  </a:moveTo>
                  <a:lnTo>
                    <a:pt x="1405143" y="1494727"/>
                  </a:lnTo>
                  <a:lnTo>
                    <a:pt x="1015375" y="1882005"/>
                  </a:lnTo>
                  <a:lnTo>
                    <a:pt x="1018697" y="1851975"/>
                  </a:lnTo>
                  <a:lnTo>
                    <a:pt x="1398231" y="1474844"/>
                  </a:lnTo>
                  <a:lnTo>
                    <a:pt x="1402005" y="1440731"/>
                  </a:lnTo>
                  <a:lnTo>
                    <a:pt x="1410740" y="1444133"/>
                  </a:lnTo>
                  <a:close/>
                </a:path>
                <a:path w="2114550" h="1886584">
                  <a:moveTo>
                    <a:pt x="2069666" y="1235787"/>
                  </a:moveTo>
                  <a:lnTo>
                    <a:pt x="2067368" y="1256561"/>
                  </a:lnTo>
                  <a:lnTo>
                    <a:pt x="1433810" y="1467854"/>
                  </a:lnTo>
                  <a:lnTo>
                    <a:pt x="1298001" y="1886534"/>
                  </a:lnTo>
                  <a:lnTo>
                    <a:pt x="1278139" y="1886534"/>
                  </a:lnTo>
                  <a:lnTo>
                    <a:pt x="1405143" y="1494727"/>
                  </a:lnTo>
                  <a:lnTo>
                    <a:pt x="1410740" y="1444133"/>
                  </a:lnTo>
                  <a:lnTo>
                    <a:pt x="1418505" y="1447157"/>
                  </a:lnTo>
                  <a:lnTo>
                    <a:pt x="1516346" y="735891"/>
                  </a:lnTo>
                  <a:lnTo>
                    <a:pt x="1437735" y="1446534"/>
                  </a:lnTo>
                  <a:lnTo>
                    <a:pt x="2069666" y="1235787"/>
                  </a:lnTo>
                  <a:close/>
                </a:path>
                <a:path w="2114550" h="1886584">
                  <a:moveTo>
                    <a:pt x="2089971" y="1205750"/>
                  </a:moveTo>
                  <a:lnTo>
                    <a:pt x="2087299" y="1229906"/>
                  </a:lnTo>
                  <a:lnTo>
                    <a:pt x="1542899" y="682182"/>
                  </a:lnTo>
                  <a:lnTo>
                    <a:pt x="1437735" y="1446534"/>
                  </a:lnTo>
                  <a:lnTo>
                    <a:pt x="1516346" y="735891"/>
                  </a:lnTo>
                  <a:lnTo>
                    <a:pt x="1524443" y="677027"/>
                  </a:lnTo>
                  <a:lnTo>
                    <a:pt x="1527373" y="650547"/>
                  </a:lnTo>
                  <a:lnTo>
                    <a:pt x="1537770" y="652564"/>
                  </a:lnTo>
                  <a:lnTo>
                    <a:pt x="1538969" y="652773"/>
                  </a:lnTo>
                  <a:lnTo>
                    <a:pt x="1540104" y="653223"/>
                  </a:lnTo>
                  <a:lnTo>
                    <a:pt x="1541018" y="653798"/>
                  </a:lnTo>
                  <a:lnTo>
                    <a:pt x="1541780" y="654307"/>
                  </a:lnTo>
                  <a:lnTo>
                    <a:pt x="1542307" y="654728"/>
                  </a:lnTo>
                  <a:lnTo>
                    <a:pt x="2089971" y="1205750"/>
                  </a:lnTo>
                  <a:close/>
                </a:path>
                <a:path w="2114550" h="1886584">
                  <a:moveTo>
                    <a:pt x="2101855" y="1886527"/>
                  </a:moveTo>
                  <a:lnTo>
                    <a:pt x="2082949" y="1886528"/>
                  </a:lnTo>
                  <a:lnTo>
                    <a:pt x="2094928" y="1256611"/>
                  </a:lnTo>
                  <a:lnTo>
                    <a:pt x="1432244" y="1886533"/>
                  </a:lnTo>
                  <a:lnTo>
                    <a:pt x="1406044" y="1886533"/>
                  </a:lnTo>
                  <a:lnTo>
                    <a:pt x="1405471" y="1886533"/>
                  </a:lnTo>
                  <a:lnTo>
                    <a:pt x="1404653" y="1886533"/>
                  </a:lnTo>
                  <a:lnTo>
                    <a:pt x="2067368" y="1256561"/>
                  </a:lnTo>
                  <a:lnTo>
                    <a:pt x="2069666" y="1235787"/>
                  </a:lnTo>
                  <a:lnTo>
                    <a:pt x="2087299" y="1229906"/>
                  </a:lnTo>
                  <a:lnTo>
                    <a:pt x="2089971" y="1205750"/>
                  </a:lnTo>
                  <a:lnTo>
                    <a:pt x="2111389" y="1227299"/>
                  </a:lnTo>
                  <a:lnTo>
                    <a:pt x="2111907" y="1227796"/>
                  </a:lnTo>
                  <a:lnTo>
                    <a:pt x="2112413" y="1228406"/>
                  </a:lnTo>
                  <a:lnTo>
                    <a:pt x="2113853" y="1230762"/>
                  </a:lnTo>
                  <a:lnTo>
                    <a:pt x="2114286" y="1232548"/>
                  </a:lnTo>
                  <a:lnTo>
                    <a:pt x="2101855" y="1886527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6550" y="7537258"/>
              <a:ext cx="3020060" cy="2750185"/>
            </a:xfrm>
            <a:custGeom>
              <a:avLst/>
              <a:gdLst/>
              <a:ahLst/>
              <a:cxnLst/>
              <a:rect l="l" t="t" r="r" b="b"/>
              <a:pathLst>
                <a:path w="3020060" h="2750184">
                  <a:moveTo>
                    <a:pt x="1208488" y="2749760"/>
                  </a:moveTo>
                  <a:lnTo>
                    <a:pt x="1169160" y="2749760"/>
                  </a:lnTo>
                  <a:lnTo>
                    <a:pt x="510015" y="2388677"/>
                  </a:lnTo>
                  <a:lnTo>
                    <a:pt x="506898" y="2386631"/>
                  </a:lnTo>
                  <a:lnTo>
                    <a:pt x="506756" y="2386539"/>
                  </a:lnTo>
                  <a:lnTo>
                    <a:pt x="743" y="1132778"/>
                  </a:lnTo>
                  <a:lnTo>
                    <a:pt x="0" y="1130692"/>
                  </a:lnTo>
                  <a:lnTo>
                    <a:pt x="57" y="1128444"/>
                  </a:lnTo>
                  <a:lnTo>
                    <a:pt x="859" y="1126203"/>
                  </a:lnTo>
                  <a:lnTo>
                    <a:pt x="1368" y="1125057"/>
                  </a:lnTo>
                  <a:lnTo>
                    <a:pt x="30187" y="1082985"/>
                  </a:lnTo>
                  <a:lnTo>
                    <a:pt x="25755" y="1123055"/>
                  </a:lnTo>
                  <a:lnTo>
                    <a:pt x="27065" y="1123300"/>
                  </a:lnTo>
                  <a:lnTo>
                    <a:pt x="24972" y="1142221"/>
                  </a:lnTo>
                  <a:lnTo>
                    <a:pt x="514907" y="2358275"/>
                  </a:lnTo>
                  <a:lnTo>
                    <a:pt x="540021" y="2315327"/>
                  </a:lnTo>
                  <a:lnTo>
                    <a:pt x="532903" y="2379671"/>
                  </a:lnTo>
                  <a:lnTo>
                    <a:pt x="1208488" y="2749760"/>
                  </a:lnTo>
                  <a:close/>
                </a:path>
                <a:path w="3020060" h="2750184">
                  <a:moveTo>
                    <a:pt x="1115666" y="1272819"/>
                  </a:moveTo>
                  <a:lnTo>
                    <a:pt x="1109867" y="1325248"/>
                  </a:lnTo>
                  <a:lnTo>
                    <a:pt x="772916" y="32103"/>
                  </a:lnTo>
                  <a:lnTo>
                    <a:pt x="25755" y="1123055"/>
                  </a:lnTo>
                  <a:lnTo>
                    <a:pt x="30187" y="1082985"/>
                  </a:lnTo>
                  <a:lnTo>
                    <a:pt x="768914" y="4379"/>
                  </a:lnTo>
                  <a:lnTo>
                    <a:pt x="775563" y="231"/>
                  </a:lnTo>
                  <a:lnTo>
                    <a:pt x="777269" y="0"/>
                  </a:lnTo>
                  <a:lnTo>
                    <a:pt x="779058" y="236"/>
                  </a:lnTo>
                  <a:lnTo>
                    <a:pt x="781061" y="1126"/>
                  </a:lnTo>
                  <a:lnTo>
                    <a:pt x="781386" y="1295"/>
                  </a:lnTo>
                  <a:lnTo>
                    <a:pt x="796239" y="10006"/>
                  </a:lnTo>
                  <a:lnTo>
                    <a:pt x="793419" y="35497"/>
                  </a:lnTo>
                  <a:lnTo>
                    <a:pt x="1115666" y="1272819"/>
                  </a:lnTo>
                  <a:close/>
                </a:path>
                <a:path w="3020060" h="2750184">
                  <a:moveTo>
                    <a:pt x="1109835" y="1325536"/>
                  </a:moveTo>
                  <a:lnTo>
                    <a:pt x="1107742" y="1344451"/>
                  </a:lnTo>
                  <a:lnTo>
                    <a:pt x="24972" y="1142221"/>
                  </a:lnTo>
                  <a:lnTo>
                    <a:pt x="27065" y="1123300"/>
                  </a:lnTo>
                  <a:lnTo>
                    <a:pt x="1109835" y="1325536"/>
                  </a:lnTo>
                  <a:close/>
                </a:path>
                <a:path w="3020060" h="2750184">
                  <a:moveTo>
                    <a:pt x="1382200" y="2749758"/>
                  </a:moveTo>
                  <a:lnTo>
                    <a:pt x="1362546" y="2749758"/>
                  </a:lnTo>
                  <a:lnTo>
                    <a:pt x="1166198" y="2024318"/>
                  </a:lnTo>
                  <a:lnTo>
                    <a:pt x="532903" y="2379671"/>
                  </a:lnTo>
                  <a:lnTo>
                    <a:pt x="540021" y="2315327"/>
                  </a:lnTo>
                  <a:lnTo>
                    <a:pt x="544285" y="2308035"/>
                  </a:lnTo>
                  <a:lnTo>
                    <a:pt x="539158" y="2354388"/>
                  </a:lnTo>
                  <a:lnTo>
                    <a:pt x="1162251" y="2004743"/>
                  </a:lnTo>
                  <a:lnTo>
                    <a:pt x="1173672" y="1901495"/>
                  </a:lnTo>
                  <a:lnTo>
                    <a:pt x="1179265" y="1977345"/>
                  </a:lnTo>
                  <a:lnTo>
                    <a:pt x="1192836" y="1952580"/>
                  </a:lnTo>
                  <a:lnTo>
                    <a:pt x="1185177" y="2021814"/>
                  </a:lnTo>
                  <a:lnTo>
                    <a:pt x="1382200" y="2749758"/>
                  </a:lnTo>
                  <a:close/>
                </a:path>
                <a:path w="3020060" h="2750184">
                  <a:moveTo>
                    <a:pt x="1791549" y="832609"/>
                  </a:moveTo>
                  <a:lnTo>
                    <a:pt x="1789053" y="855172"/>
                  </a:lnTo>
                  <a:lnTo>
                    <a:pt x="793419" y="35497"/>
                  </a:lnTo>
                  <a:lnTo>
                    <a:pt x="796239" y="10006"/>
                  </a:lnTo>
                  <a:lnTo>
                    <a:pt x="877522" y="57674"/>
                  </a:lnTo>
                  <a:lnTo>
                    <a:pt x="875245" y="78260"/>
                  </a:lnTo>
                  <a:lnTo>
                    <a:pt x="1791549" y="832609"/>
                  </a:lnTo>
                  <a:close/>
                </a:path>
                <a:path w="3020060" h="2750184">
                  <a:moveTo>
                    <a:pt x="1173672" y="1901495"/>
                  </a:moveTo>
                  <a:lnTo>
                    <a:pt x="1162251" y="2004743"/>
                  </a:lnTo>
                  <a:lnTo>
                    <a:pt x="1115500" y="1368783"/>
                  </a:lnTo>
                  <a:lnTo>
                    <a:pt x="539158" y="2354388"/>
                  </a:lnTo>
                  <a:lnTo>
                    <a:pt x="544285" y="2308035"/>
                  </a:lnTo>
                  <a:lnTo>
                    <a:pt x="1107742" y="1344451"/>
                  </a:lnTo>
                  <a:lnTo>
                    <a:pt x="1115666" y="1272819"/>
                  </a:lnTo>
                  <a:lnTo>
                    <a:pt x="1128457" y="1321932"/>
                  </a:lnTo>
                  <a:lnTo>
                    <a:pt x="1137265" y="1315709"/>
                  </a:lnTo>
                  <a:lnTo>
                    <a:pt x="1133193" y="1352519"/>
                  </a:lnTo>
                  <a:lnTo>
                    <a:pt x="1173672" y="1901495"/>
                  </a:lnTo>
                  <a:close/>
                </a:path>
                <a:path w="3020060" h="2750184">
                  <a:moveTo>
                    <a:pt x="1870095" y="639761"/>
                  </a:moveTo>
                  <a:lnTo>
                    <a:pt x="1867817" y="660357"/>
                  </a:lnTo>
                  <a:lnTo>
                    <a:pt x="875245" y="78260"/>
                  </a:lnTo>
                  <a:lnTo>
                    <a:pt x="877522" y="57674"/>
                  </a:lnTo>
                  <a:lnTo>
                    <a:pt x="1870095" y="639761"/>
                  </a:lnTo>
                  <a:close/>
                </a:path>
                <a:path w="3020060" h="2750184">
                  <a:moveTo>
                    <a:pt x="1449016" y="1469303"/>
                  </a:moveTo>
                  <a:lnTo>
                    <a:pt x="1446829" y="1489072"/>
                  </a:lnTo>
                  <a:lnTo>
                    <a:pt x="1133193" y="1352519"/>
                  </a:lnTo>
                  <a:lnTo>
                    <a:pt x="1137265" y="1315709"/>
                  </a:lnTo>
                  <a:lnTo>
                    <a:pt x="1144787" y="1310394"/>
                  </a:lnTo>
                  <a:lnTo>
                    <a:pt x="1141997" y="1335616"/>
                  </a:lnTo>
                  <a:lnTo>
                    <a:pt x="1449016" y="1469303"/>
                  </a:lnTo>
                  <a:close/>
                </a:path>
                <a:path w="3020060" h="2750184">
                  <a:moveTo>
                    <a:pt x="1779438" y="861965"/>
                  </a:moveTo>
                  <a:lnTo>
                    <a:pt x="1776648" y="887186"/>
                  </a:lnTo>
                  <a:lnTo>
                    <a:pt x="1141997" y="1335616"/>
                  </a:lnTo>
                  <a:lnTo>
                    <a:pt x="1144787" y="1310394"/>
                  </a:lnTo>
                  <a:lnTo>
                    <a:pt x="1779438" y="861965"/>
                  </a:lnTo>
                  <a:close/>
                </a:path>
                <a:path w="3020060" h="2750184">
                  <a:moveTo>
                    <a:pt x="2355725" y="2194867"/>
                  </a:moveTo>
                  <a:lnTo>
                    <a:pt x="2353633" y="2213773"/>
                  </a:lnTo>
                  <a:lnTo>
                    <a:pt x="1185177" y="2021814"/>
                  </a:lnTo>
                  <a:lnTo>
                    <a:pt x="1192836" y="1952580"/>
                  </a:lnTo>
                  <a:lnTo>
                    <a:pt x="1198029" y="1943102"/>
                  </a:lnTo>
                  <a:lnTo>
                    <a:pt x="1192551" y="1992624"/>
                  </a:lnTo>
                  <a:lnTo>
                    <a:pt x="1212011" y="1985599"/>
                  </a:lnTo>
                  <a:lnTo>
                    <a:pt x="1209687" y="2006610"/>
                  </a:lnTo>
                  <a:lnTo>
                    <a:pt x="2355725" y="2194867"/>
                  </a:lnTo>
                  <a:close/>
                </a:path>
                <a:path w="3020060" h="2750184">
                  <a:moveTo>
                    <a:pt x="1966024" y="1694426"/>
                  </a:moveTo>
                  <a:lnTo>
                    <a:pt x="1963838" y="1714189"/>
                  </a:lnTo>
                  <a:lnTo>
                    <a:pt x="1464288" y="1496676"/>
                  </a:lnTo>
                  <a:lnTo>
                    <a:pt x="1192551" y="1992624"/>
                  </a:lnTo>
                  <a:lnTo>
                    <a:pt x="1198029" y="1943102"/>
                  </a:lnTo>
                  <a:lnTo>
                    <a:pt x="1446829" y="1489072"/>
                  </a:lnTo>
                  <a:lnTo>
                    <a:pt x="1449016" y="1469303"/>
                  </a:lnTo>
                  <a:lnTo>
                    <a:pt x="1455996" y="1472343"/>
                  </a:lnTo>
                  <a:lnTo>
                    <a:pt x="1478901" y="1430543"/>
                  </a:lnTo>
                  <a:lnTo>
                    <a:pt x="1473436" y="1479945"/>
                  </a:lnTo>
                  <a:lnTo>
                    <a:pt x="1966024" y="1694426"/>
                  </a:lnTo>
                  <a:close/>
                </a:path>
                <a:path w="3020060" h="2750184">
                  <a:moveTo>
                    <a:pt x="2359054" y="2168045"/>
                  </a:moveTo>
                  <a:lnTo>
                    <a:pt x="2356081" y="2194925"/>
                  </a:lnTo>
                  <a:lnTo>
                    <a:pt x="1986267" y="1726258"/>
                  </a:lnTo>
                  <a:lnTo>
                    <a:pt x="1209687" y="2006610"/>
                  </a:lnTo>
                  <a:lnTo>
                    <a:pt x="1212011" y="1985599"/>
                  </a:lnTo>
                  <a:lnTo>
                    <a:pt x="1963838" y="1714189"/>
                  </a:lnTo>
                  <a:lnTo>
                    <a:pt x="1966024" y="1694426"/>
                  </a:lnTo>
                  <a:lnTo>
                    <a:pt x="1976339" y="1698917"/>
                  </a:lnTo>
                  <a:lnTo>
                    <a:pt x="1982934" y="1639301"/>
                  </a:lnTo>
                  <a:lnTo>
                    <a:pt x="1991840" y="1680711"/>
                  </a:lnTo>
                  <a:lnTo>
                    <a:pt x="2011915" y="1625300"/>
                  </a:lnTo>
                  <a:lnTo>
                    <a:pt x="2003043" y="1705500"/>
                  </a:lnTo>
                  <a:lnTo>
                    <a:pt x="2011163" y="1705491"/>
                  </a:lnTo>
                  <a:lnTo>
                    <a:pt x="2009062" y="1724483"/>
                  </a:lnTo>
                  <a:lnTo>
                    <a:pt x="2359054" y="2168045"/>
                  </a:lnTo>
                  <a:close/>
                </a:path>
                <a:path w="3020060" h="2750184">
                  <a:moveTo>
                    <a:pt x="1982934" y="1639301"/>
                  </a:moveTo>
                  <a:lnTo>
                    <a:pt x="1976339" y="1698917"/>
                  </a:lnTo>
                  <a:lnTo>
                    <a:pt x="1800756" y="882518"/>
                  </a:lnTo>
                  <a:lnTo>
                    <a:pt x="1473436" y="1479945"/>
                  </a:lnTo>
                  <a:lnTo>
                    <a:pt x="1478901" y="1430543"/>
                  </a:lnTo>
                  <a:lnTo>
                    <a:pt x="1776648" y="887186"/>
                  </a:lnTo>
                  <a:lnTo>
                    <a:pt x="1779438" y="861965"/>
                  </a:lnTo>
                  <a:lnTo>
                    <a:pt x="1789053" y="855172"/>
                  </a:lnTo>
                  <a:lnTo>
                    <a:pt x="1791549" y="832609"/>
                  </a:lnTo>
                  <a:lnTo>
                    <a:pt x="1800548" y="840017"/>
                  </a:lnTo>
                  <a:lnTo>
                    <a:pt x="1826252" y="771369"/>
                  </a:lnTo>
                  <a:lnTo>
                    <a:pt x="1816068" y="863432"/>
                  </a:lnTo>
                  <a:lnTo>
                    <a:pt x="1982934" y="1639301"/>
                  </a:lnTo>
                  <a:close/>
                </a:path>
                <a:path w="3020060" h="2750184">
                  <a:moveTo>
                    <a:pt x="2367030" y="2178152"/>
                  </a:moveTo>
                  <a:lnTo>
                    <a:pt x="2361113" y="2231638"/>
                  </a:lnTo>
                  <a:lnTo>
                    <a:pt x="1595758" y="2749757"/>
                  </a:lnTo>
                  <a:lnTo>
                    <a:pt x="1561889" y="2749757"/>
                  </a:lnTo>
                  <a:lnTo>
                    <a:pt x="2353633" y="2213773"/>
                  </a:lnTo>
                  <a:lnTo>
                    <a:pt x="2355725" y="2194867"/>
                  </a:lnTo>
                  <a:lnTo>
                    <a:pt x="2356081" y="2194925"/>
                  </a:lnTo>
                  <a:lnTo>
                    <a:pt x="2359054" y="2168045"/>
                  </a:lnTo>
                  <a:lnTo>
                    <a:pt x="2367030" y="2178152"/>
                  </a:lnTo>
                  <a:close/>
                </a:path>
                <a:path w="3020060" h="2750184">
                  <a:moveTo>
                    <a:pt x="2321922" y="752476"/>
                  </a:moveTo>
                  <a:lnTo>
                    <a:pt x="2319196" y="777119"/>
                  </a:lnTo>
                  <a:lnTo>
                    <a:pt x="1816068" y="863432"/>
                  </a:lnTo>
                  <a:lnTo>
                    <a:pt x="1826252" y="771369"/>
                  </a:lnTo>
                  <a:lnTo>
                    <a:pt x="1827878" y="767024"/>
                  </a:lnTo>
                  <a:lnTo>
                    <a:pt x="1819408" y="843594"/>
                  </a:lnTo>
                  <a:lnTo>
                    <a:pt x="2286513" y="763457"/>
                  </a:lnTo>
                  <a:lnTo>
                    <a:pt x="2288611" y="744498"/>
                  </a:lnTo>
                  <a:lnTo>
                    <a:pt x="2321922" y="752476"/>
                  </a:lnTo>
                  <a:close/>
                </a:path>
                <a:path w="3020060" h="2750184">
                  <a:moveTo>
                    <a:pt x="2288611" y="744498"/>
                  </a:moveTo>
                  <a:lnTo>
                    <a:pt x="2286513" y="763457"/>
                  </a:lnTo>
                  <a:lnTo>
                    <a:pt x="1885471" y="667410"/>
                  </a:lnTo>
                  <a:lnTo>
                    <a:pt x="1819408" y="843594"/>
                  </a:lnTo>
                  <a:lnTo>
                    <a:pt x="1827878" y="767024"/>
                  </a:lnTo>
                  <a:lnTo>
                    <a:pt x="1867817" y="660357"/>
                  </a:lnTo>
                  <a:lnTo>
                    <a:pt x="1870095" y="639761"/>
                  </a:lnTo>
                  <a:lnTo>
                    <a:pt x="1883083" y="647377"/>
                  </a:lnTo>
                  <a:lnTo>
                    <a:pt x="2288611" y="744498"/>
                  </a:lnTo>
                  <a:close/>
                </a:path>
                <a:path w="3020060" h="2750184">
                  <a:moveTo>
                    <a:pt x="2994713" y="1676138"/>
                  </a:moveTo>
                  <a:lnTo>
                    <a:pt x="2991585" y="1704418"/>
                  </a:lnTo>
                  <a:lnTo>
                    <a:pt x="2336446" y="785235"/>
                  </a:lnTo>
                  <a:lnTo>
                    <a:pt x="2003043" y="1705500"/>
                  </a:lnTo>
                  <a:lnTo>
                    <a:pt x="2011915" y="1625300"/>
                  </a:lnTo>
                  <a:lnTo>
                    <a:pt x="2319196" y="777119"/>
                  </a:lnTo>
                  <a:lnTo>
                    <a:pt x="2321922" y="752476"/>
                  </a:lnTo>
                  <a:lnTo>
                    <a:pt x="2337629" y="756238"/>
                  </a:lnTo>
                  <a:lnTo>
                    <a:pt x="2339137" y="757112"/>
                  </a:lnTo>
                  <a:lnTo>
                    <a:pt x="2340759" y="758686"/>
                  </a:lnTo>
                  <a:lnTo>
                    <a:pt x="2341428" y="759543"/>
                  </a:lnTo>
                  <a:lnTo>
                    <a:pt x="2994713" y="1676138"/>
                  </a:lnTo>
                  <a:close/>
                </a:path>
                <a:path w="3020060" h="2750184">
                  <a:moveTo>
                    <a:pt x="2984535" y="1704426"/>
                  </a:moveTo>
                  <a:lnTo>
                    <a:pt x="2982434" y="1723422"/>
                  </a:lnTo>
                  <a:lnTo>
                    <a:pt x="2009062" y="1724483"/>
                  </a:lnTo>
                  <a:lnTo>
                    <a:pt x="2011163" y="1705491"/>
                  </a:lnTo>
                  <a:lnTo>
                    <a:pt x="2984535" y="1704426"/>
                  </a:lnTo>
                  <a:close/>
                </a:path>
                <a:path w="3020060" h="2750184">
                  <a:moveTo>
                    <a:pt x="2599701" y="2749748"/>
                  </a:moveTo>
                  <a:lnTo>
                    <a:pt x="2579316" y="2749749"/>
                  </a:lnTo>
                  <a:lnTo>
                    <a:pt x="2379489" y="2236478"/>
                  </a:lnTo>
                  <a:lnTo>
                    <a:pt x="2212303" y="2749752"/>
                  </a:lnTo>
                  <a:lnTo>
                    <a:pt x="2192363" y="2749752"/>
                  </a:lnTo>
                  <a:lnTo>
                    <a:pt x="2361113" y="2231638"/>
                  </a:lnTo>
                  <a:lnTo>
                    <a:pt x="2367030" y="2178152"/>
                  </a:lnTo>
                  <a:lnTo>
                    <a:pt x="2380299" y="2194969"/>
                  </a:lnTo>
                  <a:lnTo>
                    <a:pt x="2393035" y="2184994"/>
                  </a:lnTo>
                  <a:lnTo>
                    <a:pt x="2390113" y="2211411"/>
                  </a:lnTo>
                  <a:lnTo>
                    <a:pt x="2599701" y="2749748"/>
                  </a:lnTo>
                  <a:close/>
                </a:path>
                <a:path w="3020060" h="2750184">
                  <a:moveTo>
                    <a:pt x="3003246" y="1688110"/>
                  </a:moveTo>
                  <a:lnTo>
                    <a:pt x="2998021" y="1735346"/>
                  </a:lnTo>
                  <a:lnTo>
                    <a:pt x="2390113" y="2211411"/>
                  </a:lnTo>
                  <a:lnTo>
                    <a:pt x="2393035" y="2184994"/>
                  </a:lnTo>
                  <a:lnTo>
                    <a:pt x="2982434" y="1723422"/>
                  </a:lnTo>
                  <a:lnTo>
                    <a:pt x="2984535" y="1704426"/>
                  </a:lnTo>
                  <a:lnTo>
                    <a:pt x="2991585" y="1704418"/>
                  </a:lnTo>
                  <a:lnTo>
                    <a:pt x="2994713" y="1676138"/>
                  </a:lnTo>
                  <a:lnTo>
                    <a:pt x="3003246" y="1688110"/>
                  </a:lnTo>
                  <a:close/>
                </a:path>
                <a:path w="3020060" h="2750184">
                  <a:moveTo>
                    <a:pt x="3019500" y="1713350"/>
                  </a:moveTo>
                  <a:lnTo>
                    <a:pt x="3014073" y="1762414"/>
                  </a:lnTo>
                  <a:lnTo>
                    <a:pt x="2902461" y="2749746"/>
                  </a:lnTo>
                  <a:lnTo>
                    <a:pt x="2883353" y="2749746"/>
                  </a:lnTo>
                  <a:lnTo>
                    <a:pt x="3003246" y="1688110"/>
                  </a:lnTo>
                  <a:lnTo>
                    <a:pt x="3018443" y="1709433"/>
                  </a:lnTo>
                  <a:lnTo>
                    <a:pt x="3018951" y="1710539"/>
                  </a:lnTo>
                  <a:lnTo>
                    <a:pt x="3019420" y="1712520"/>
                  </a:lnTo>
                  <a:lnTo>
                    <a:pt x="3019500" y="1713350"/>
                  </a:lnTo>
                  <a:close/>
                </a:path>
              </a:pathLst>
            </a:custGeom>
            <a:solidFill>
              <a:srgbClr val="D0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318945" y="1420090"/>
            <a:ext cx="17640300" cy="1529906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918075" marR="5080" indent="721360">
              <a:lnSpc>
                <a:spcPts val="10950"/>
              </a:lnSpc>
              <a:spcBef>
                <a:spcPts val="930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83768" y="4055353"/>
            <a:ext cx="3465829" cy="251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7565">
              <a:lnSpc>
                <a:spcPct val="100000"/>
              </a:lnSpc>
              <a:spcBef>
                <a:spcPts val="105"/>
              </a:spcBef>
            </a:pPr>
            <a:r>
              <a:rPr sz="4200" b="1" spc="90" dirty="0">
                <a:solidFill>
                  <a:srgbClr val="FFFFFF"/>
                </a:solidFill>
                <a:latin typeface="Trebuchet MS"/>
                <a:cs typeface="Trebuchet MS"/>
              </a:rPr>
              <a:t>HTML</a:t>
            </a:r>
            <a:endParaRPr sz="4200">
              <a:latin typeface="Trebuchet MS"/>
              <a:cs typeface="Trebuchet MS"/>
            </a:endParaRPr>
          </a:p>
          <a:p>
            <a:pPr marL="12065" marR="5080" indent="-635" algn="ctr">
              <a:lnSpc>
                <a:spcPct val="115999"/>
              </a:lnSpc>
              <a:spcBef>
                <a:spcPts val="2620"/>
              </a:spcBef>
            </a:pPr>
            <a:r>
              <a:rPr sz="28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85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structure</a:t>
            </a:r>
            <a:r>
              <a:rPr sz="28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8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r>
              <a:rPr sz="2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web </a:t>
            </a:r>
            <a:r>
              <a:rPr sz="28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pages.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8827" y="4055353"/>
            <a:ext cx="3342004" cy="262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4235">
              <a:lnSpc>
                <a:spcPct val="100000"/>
              </a:lnSpc>
              <a:spcBef>
                <a:spcPts val="105"/>
              </a:spcBef>
            </a:pPr>
            <a:r>
              <a:rPr sz="4200" b="1" spc="459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endParaRPr sz="4200">
              <a:latin typeface="Trebuchet MS"/>
              <a:cs typeface="Trebuchet MS"/>
            </a:endParaRPr>
          </a:p>
          <a:p>
            <a:pPr marL="60960" marR="5080" indent="-48895">
              <a:lnSpc>
                <a:spcPct val="115199"/>
              </a:lnSpc>
              <a:spcBef>
                <a:spcPts val="2970"/>
              </a:spcBef>
            </a:pPr>
            <a:r>
              <a:rPr sz="30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0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styling,</a:t>
            </a:r>
            <a:r>
              <a:rPr sz="30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layout,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animations,</a:t>
            </a:r>
            <a:r>
              <a:rPr sz="30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responsiveness.</a:t>
            </a:r>
            <a:endParaRPr sz="3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4937" y="4055353"/>
            <a:ext cx="3620135" cy="305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b="1" spc="265" dirty="0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endParaRPr sz="4200">
              <a:latin typeface="Trebuchet MS"/>
              <a:cs typeface="Trebuchet MS"/>
            </a:endParaRPr>
          </a:p>
          <a:p>
            <a:pPr marL="76835" marR="5080" indent="99695" algn="ctr">
              <a:lnSpc>
                <a:spcPct val="114599"/>
              </a:lnSpc>
              <a:spcBef>
                <a:spcPts val="2610"/>
              </a:spcBef>
            </a:pPr>
            <a:r>
              <a:rPr sz="29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9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interactive </a:t>
            </a:r>
            <a:r>
              <a:rPr sz="29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features</a:t>
            </a:r>
            <a:r>
              <a:rPr sz="29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like</a:t>
            </a:r>
            <a:r>
              <a:rPr sz="29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form </a:t>
            </a:r>
            <a:r>
              <a:rPr sz="2950" dirty="0">
                <a:solidFill>
                  <a:srgbClr val="FFFFFF"/>
                </a:solidFill>
                <a:latin typeface="Lucida Sans Unicode"/>
                <a:cs typeface="Lucida Sans Unicode"/>
              </a:rPr>
              <a:t>validation,</a:t>
            </a:r>
            <a:r>
              <a:rPr sz="29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modals, </a:t>
            </a:r>
            <a:r>
              <a:rPr sz="29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95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9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navigation.</a:t>
            </a:r>
            <a:endParaRPr sz="295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09609" y="7537283"/>
            <a:ext cx="4478655" cy="2750185"/>
            <a:chOff x="13809609" y="7537283"/>
            <a:chExt cx="4478655" cy="2750185"/>
          </a:xfrm>
        </p:grpSpPr>
        <p:sp>
          <p:nvSpPr>
            <p:cNvPr id="12" name="object 12"/>
            <p:cNvSpPr/>
            <p:nvPr/>
          </p:nvSpPr>
          <p:spPr>
            <a:xfrm>
              <a:off x="13809609" y="8281948"/>
              <a:ext cx="2174875" cy="1781175"/>
            </a:xfrm>
            <a:custGeom>
              <a:avLst/>
              <a:gdLst/>
              <a:ahLst/>
              <a:cxnLst/>
              <a:rect l="l" t="t" r="r" b="b"/>
              <a:pathLst>
                <a:path w="2174875" h="1781175">
                  <a:moveTo>
                    <a:pt x="2174248" y="1142739"/>
                  </a:moveTo>
                  <a:lnTo>
                    <a:pt x="2174248" y="1145700"/>
                  </a:lnTo>
                  <a:lnTo>
                    <a:pt x="2173280" y="1148187"/>
                  </a:lnTo>
                  <a:lnTo>
                    <a:pt x="1516839" y="1779537"/>
                  </a:lnTo>
                  <a:lnTo>
                    <a:pt x="1515339" y="1780410"/>
                  </a:lnTo>
                  <a:lnTo>
                    <a:pt x="1513574" y="1780809"/>
                  </a:lnTo>
                  <a:lnTo>
                    <a:pt x="1508561" y="1780932"/>
                  </a:lnTo>
                  <a:lnTo>
                    <a:pt x="900234" y="1759442"/>
                  </a:lnTo>
                  <a:lnTo>
                    <a:pt x="896740" y="1759319"/>
                  </a:lnTo>
                  <a:lnTo>
                    <a:pt x="500784" y="1471408"/>
                  </a:lnTo>
                  <a:lnTo>
                    <a:pt x="10594" y="1532518"/>
                  </a:lnTo>
                  <a:lnTo>
                    <a:pt x="0" y="1521308"/>
                  </a:lnTo>
                  <a:lnTo>
                    <a:pt x="645" y="1519665"/>
                  </a:lnTo>
                  <a:lnTo>
                    <a:pt x="32847" y="1431380"/>
                  </a:lnTo>
                  <a:lnTo>
                    <a:pt x="32847" y="1486766"/>
                  </a:lnTo>
                  <a:lnTo>
                    <a:pt x="36113" y="1483550"/>
                  </a:lnTo>
                  <a:lnTo>
                    <a:pt x="36113" y="1510211"/>
                  </a:lnTo>
                  <a:lnTo>
                    <a:pt x="495297" y="1452975"/>
                  </a:lnTo>
                  <a:lnTo>
                    <a:pt x="513771" y="1353655"/>
                  </a:lnTo>
                  <a:lnTo>
                    <a:pt x="513771" y="1457379"/>
                  </a:lnTo>
                  <a:lnTo>
                    <a:pt x="877298" y="1723610"/>
                  </a:lnTo>
                  <a:lnTo>
                    <a:pt x="877298" y="1668542"/>
                  </a:lnTo>
                  <a:lnTo>
                    <a:pt x="900234" y="1730995"/>
                  </a:lnTo>
                  <a:lnTo>
                    <a:pt x="916563" y="1711097"/>
                  </a:lnTo>
                  <a:lnTo>
                    <a:pt x="916563" y="1741037"/>
                  </a:lnTo>
                  <a:lnTo>
                    <a:pt x="1496486" y="1761502"/>
                  </a:lnTo>
                  <a:lnTo>
                    <a:pt x="1496486" y="1715437"/>
                  </a:lnTo>
                  <a:lnTo>
                    <a:pt x="1502523" y="1728774"/>
                  </a:lnTo>
                  <a:lnTo>
                    <a:pt x="1513574" y="888859"/>
                  </a:lnTo>
                  <a:lnTo>
                    <a:pt x="1513574" y="794272"/>
                  </a:lnTo>
                  <a:lnTo>
                    <a:pt x="1521245" y="816321"/>
                  </a:lnTo>
                  <a:lnTo>
                    <a:pt x="1521245" y="1748935"/>
                  </a:lnTo>
                  <a:lnTo>
                    <a:pt x="2148141" y="1146023"/>
                  </a:lnTo>
                  <a:lnTo>
                    <a:pt x="2148141" y="1125171"/>
                  </a:lnTo>
                  <a:lnTo>
                    <a:pt x="2154635" y="1128121"/>
                  </a:lnTo>
                  <a:lnTo>
                    <a:pt x="2154635" y="693495"/>
                  </a:lnTo>
                  <a:lnTo>
                    <a:pt x="2174248" y="1142739"/>
                  </a:lnTo>
                  <a:close/>
                </a:path>
                <a:path w="2174875" h="1781175">
                  <a:moveTo>
                    <a:pt x="589378" y="872870"/>
                  </a:moveTo>
                  <a:lnTo>
                    <a:pt x="589378" y="938642"/>
                  </a:lnTo>
                  <a:lnTo>
                    <a:pt x="427930" y="403542"/>
                  </a:lnTo>
                  <a:lnTo>
                    <a:pt x="32847" y="1486766"/>
                  </a:lnTo>
                  <a:lnTo>
                    <a:pt x="32847" y="1431380"/>
                  </a:lnTo>
                  <a:lnTo>
                    <a:pt x="419937" y="370130"/>
                  </a:lnTo>
                  <a:lnTo>
                    <a:pt x="446177" y="352814"/>
                  </a:lnTo>
                  <a:lnTo>
                    <a:pt x="446177" y="398239"/>
                  </a:lnTo>
                  <a:lnTo>
                    <a:pt x="589378" y="872870"/>
                  </a:lnTo>
                  <a:close/>
                </a:path>
                <a:path w="2174875" h="1781175">
                  <a:moveTo>
                    <a:pt x="585257" y="942700"/>
                  </a:moveTo>
                  <a:lnTo>
                    <a:pt x="585257" y="969339"/>
                  </a:lnTo>
                  <a:lnTo>
                    <a:pt x="36113" y="1510211"/>
                  </a:lnTo>
                  <a:lnTo>
                    <a:pt x="36113" y="1483550"/>
                  </a:lnTo>
                  <a:lnTo>
                    <a:pt x="585257" y="942700"/>
                  </a:lnTo>
                  <a:close/>
                </a:path>
                <a:path w="2174875" h="1781175">
                  <a:moveTo>
                    <a:pt x="938341" y="741315"/>
                  </a:moveTo>
                  <a:lnTo>
                    <a:pt x="938341" y="764996"/>
                  </a:lnTo>
                  <a:lnTo>
                    <a:pt x="446177" y="398288"/>
                  </a:lnTo>
                  <a:lnTo>
                    <a:pt x="446177" y="374610"/>
                  </a:lnTo>
                  <a:lnTo>
                    <a:pt x="938341" y="741315"/>
                  </a:lnTo>
                  <a:close/>
                </a:path>
                <a:path w="2174875" h="1781175">
                  <a:moveTo>
                    <a:pt x="1064396" y="5676"/>
                  </a:moveTo>
                  <a:lnTo>
                    <a:pt x="1064396" y="27469"/>
                  </a:lnTo>
                  <a:lnTo>
                    <a:pt x="446177" y="374610"/>
                  </a:lnTo>
                  <a:lnTo>
                    <a:pt x="446177" y="352814"/>
                  </a:lnTo>
                  <a:lnTo>
                    <a:pt x="1064396" y="5676"/>
                  </a:lnTo>
                  <a:close/>
                </a:path>
                <a:path w="2174875" h="1781175">
                  <a:moveTo>
                    <a:pt x="877298" y="1668542"/>
                  </a:moveTo>
                  <a:lnTo>
                    <a:pt x="877298" y="1723610"/>
                  </a:lnTo>
                  <a:lnTo>
                    <a:pt x="603124" y="977104"/>
                  </a:lnTo>
                  <a:lnTo>
                    <a:pt x="513771" y="1457379"/>
                  </a:lnTo>
                  <a:lnTo>
                    <a:pt x="513771" y="1353655"/>
                  </a:lnTo>
                  <a:lnTo>
                    <a:pt x="585257" y="969339"/>
                  </a:lnTo>
                  <a:lnTo>
                    <a:pt x="585257" y="942700"/>
                  </a:lnTo>
                  <a:lnTo>
                    <a:pt x="589378" y="938642"/>
                  </a:lnTo>
                  <a:lnTo>
                    <a:pt x="589378" y="872870"/>
                  </a:lnTo>
                  <a:lnTo>
                    <a:pt x="605991" y="927935"/>
                  </a:lnTo>
                  <a:lnTo>
                    <a:pt x="617156" y="922462"/>
                  </a:lnTo>
                  <a:lnTo>
                    <a:pt x="617156" y="960208"/>
                  </a:lnTo>
                  <a:lnTo>
                    <a:pt x="877298" y="1668542"/>
                  </a:lnTo>
                  <a:close/>
                </a:path>
                <a:path w="2174875" h="1781175">
                  <a:moveTo>
                    <a:pt x="1271716" y="1234541"/>
                  </a:moveTo>
                  <a:lnTo>
                    <a:pt x="1271716" y="1278322"/>
                  </a:lnTo>
                  <a:lnTo>
                    <a:pt x="617156" y="960208"/>
                  </a:lnTo>
                  <a:lnTo>
                    <a:pt x="617156" y="922462"/>
                  </a:lnTo>
                  <a:lnTo>
                    <a:pt x="621770" y="920200"/>
                  </a:lnTo>
                  <a:lnTo>
                    <a:pt x="621770" y="941338"/>
                  </a:lnTo>
                  <a:lnTo>
                    <a:pt x="1260134" y="1251574"/>
                  </a:lnTo>
                  <a:lnTo>
                    <a:pt x="1260134" y="1216711"/>
                  </a:lnTo>
                  <a:lnTo>
                    <a:pt x="1271716" y="1234541"/>
                  </a:lnTo>
                  <a:close/>
                </a:path>
                <a:path w="2174875" h="1781175">
                  <a:moveTo>
                    <a:pt x="1260134" y="1216711"/>
                  </a:moveTo>
                  <a:lnTo>
                    <a:pt x="1260134" y="1251574"/>
                  </a:lnTo>
                  <a:lnTo>
                    <a:pt x="953113" y="778892"/>
                  </a:lnTo>
                  <a:lnTo>
                    <a:pt x="621770" y="941338"/>
                  </a:lnTo>
                  <a:lnTo>
                    <a:pt x="621770" y="920200"/>
                  </a:lnTo>
                  <a:lnTo>
                    <a:pt x="938341" y="764996"/>
                  </a:lnTo>
                  <a:lnTo>
                    <a:pt x="938341" y="741315"/>
                  </a:lnTo>
                  <a:lnTo>
                    <a:pt x="949563" y="749676"/>
                  </a:lnTo>
                  <a:lnTo>
                    <a:pt x="971948" y="608889"/>
                  </a:lnTo>
                  <a:lnTo>
                    <a:pt x="971948" y="729800"/>
                  </a:lnTo>
                  <a:lnTo>
                    <a:pt x="973505" y="727696"/>
                  </a:lnTo>
                  <a:lnTo>
                    <a:pt x="973505" y="759623"/>
                  </a:lnTo>
                  <a:lnTo>
                    <a:pt x="975936" y="759988"/>
                  </a:lnTo>
                  <a:lnTo>
                    <a:pt x="975936" y="779196"/>
                  </a:lnTo>
                  <a:lnTo>
                    <a:pt x="1260134" y="1216711"/>
                  </a:lnTo>
                  <a:close/>
                </a:path>
                <a:path w="2174875" h="1781175">
                  <a:moveTo>
                    <a:pt x="1496486" y="1715437"/>
                  </a:moveTo>
                  <a:lnTo>
                    <a:pt x="1496486" y="1761502"/>
                  </a:lnTo>
                  <a:lnTo>
                    <a:pt x="1284343" y="1292864"/>
                  </a:lnTo>
                  <a:lnTo>
                    <a:pt x="916563" y="1741037"/>
                  </a:lnTo>
                  <a:lnTo>
                    <a:pt x="916563" y="1711097"/>
                  </a:lnTo>
                  <a:lnTo>
                    <a:pt x="1271716" y="1278322"/>
                  </a:lnTo>
                  <a:lnTo>
                    <a:pt x="1271716" y="1234541"/>
                  </a:lnTo>
                  <a:lnTo>
                    <a:pt x="1278267" y="1244626"/>
                  </a:lnTo>
                  <a:lnTo>
                    <a:pt x="1293020" y="826808"/>
                  </a:lnTo>
                  <a:lnTo>
                    <a:pt x="1293020" y="807610"/>
                  </a:lnTo>
                  <a:lnTo>
                    <a:pt x="1293684" y="807710"/>
                  </a:lnTo>
                  <a:lnTo>
                    <a:pt x="1297311" y="705033"/>
                  </a:lnTo>
                  <a:lnTo>
                    <a:pt x="1297311" y="1275494"/>
                  </a:lnTo>
                  <a:lnTo>
                    <a:pt x="1496486" y="1715437"/>
                  </a:lnTo>
                  <a:close/>
                </a:path>
                <a:path w="2174875" h="1781175">
                  <a:moveTo>
                    <a:pt x="1309748" y="245543"/>
                  </a:moveTo>
                  <a:lnTo>
                    <a:pt x="1309748" y="273388"/>
                  </a:lnTo>
                  <a:lnTo>
                    <a:pt x="1083175" y="30279"/>
                  </a:lnTo>
                  <a:lnTo>
                    <a:pt x="971948" y="729800"/>
                  </a:lnTo>
                  <a:lnTo>
                    <a:pt x="971948" y="608889"/>
                  </a:lnTo>
                  <a:lnTo>
                    <a:pt x="1064396" y="27469"/>
                  </a:lnTo>
                  <a:lnTo>
                    <a:pt x="1064396" y="5676"/>
                  </a:lnTo>
                  <a:lnTo>
                    <a:pt x="1072808" y="968"/>
                  </a:lnTo>
                  <a:lnTo>
                    <a:pt x="1073852" y="569"/>
                  </a:lnTo>
                  <a:lnTo>
                    <a:pt x="1074460" y="379"/>
                  </a:lnTo>
                  <a:lnTo>
                    <a:pt x="1076529" y="0"/>
                  </a:lnTo>
                  <a:lnTo>
                    <a:pt x="1078010" y="56"/>
                  </a:lnTo>
                  <a:lnTo>
                    <a:pt x="1080289" y="835"/>
                  </a:lnTo>
                  <a:lnTo>
                    <a:pt x="1111788" y="12903"/>
                  </a:lnTo>
                  <a:lnTo>
                    <a:pt x="1111788" y="33145"/>
                  </a:lnTo>
                  <a:lnTo>
                    <a:pt x="1309748" y="245543"/>
                  </a:lnTo>
                  <a:close/>
                </a:path>
                <a:path w="2174875" h="1781175">
                  <a:moveTo>
                    <a:pt x="1311513" y="247438"/>
                  </a:moveTo>
                  <a:lnTo>
                    <a:pt x="1311513" y="302927"/>
                  </a:lnTo>
                  <a:lnTo>
                    <a:pt x="973505" y="759623"/>
                  </a:lnTo>
                  <a:lnTo>
                    <a:pt x="973505" y="727696"/>
                  </a:lnTo>
                  <a:lnTo>
                    <a:pt x="1309748" y="273388"/>
                  </a:lnTo>
                  <a:lnTo>
                    <a:pt x="1309748" y="245543"/>
                  </a:lnTo>
                  <a:lnTo>
                    <a:pt x="1311513" y="247438"/>
                  </a:lnTo>
                  <a:close/>
                </a:path>
                <a:path w="2174875" h="1781175">
                  <a:moveTo>
                    <a:pt x="1293020" y="807610"/>
                  </a:moveTo>
                  <a:lnTo>
                    <a:pt x="1293020" y="826808"/>
                  </a:lnTo>
                  <a:lnTo>
                    <a:pt x="975936" y="779196"/>
                  </a:lnTo>
                  <a:lnTo>
                    <a:pt x="975936" y="759988"/>
                  </a:lnTo>
                  <a:lnTo>
                    <a:pt x="1293020" y="807610"/>
                  </a:lnTo>
                  <a:close/>
                </a:path>
                <a:path w="2174875" h="1781175">
                  <a:moveTo>
                    <a:pt x="1335532" y="98625"/>
                  </a:moveTo>
                  <a:lnTo>
                    <a:pt x="1335532" y="118858"/>
                  </a:lnTo>
                  <a:lnTo>
                    <a:pt x="1111788" y="33145"/>
                  </a:lnTo>
                  <a:lnTo>
                    <a:pt x="1111788" y="12903"/>
                  </a:lnTo>
                  <a:lnTo>
                    <a:pt x="1335532" y="98625"/>
                  </a:lnTo>
                  <a:close/>
                </a:path>
                <a:path w="2174875" h="1781175">
                  <a:moveTo>
                    <a:pt x="1513574" y="794272"/>
                  </a:moveTo>
                  <a:lnTo>
                    <a:pt x="1513574" y="888848"/>
                  </a:lnTo>
                  <a:lnTo>
                    <a:pt x="1297311" y="1275494"/>
                  </a:lnTo>
                  <a:lnTo>
                    <a:pt x="1297311" y="705033"/>
                  </a:lnTo>
                  <a:lnTo>
                    <a:pt x="1297558" y="698048"/>
                  </a:lnTo>
                  <a:lnTo>
                    <a:pt x="1297558" y="1236178"/>
                  </a:lnTo>
                  <a:lnTo>
                    <a:pt x="1508561" y="859175"/>
                  </a:lnTo>
                  <a:lnTo>
                    <a:pt x="1508561" y="839988"/>
                  </a:lnTo>
                  <a:lnTo>
                    <a:pt x="1509416" y="840116"/>
                  </a:lnTo>
                  <a:lnTo>
                    <a:pt x="1509416" y="782319"/>
                  </a:lnTo>
                  <a:lnTo>
                    <a:pt x="1513574" y="794272"/>
                  </a:lnTo>
                  <a:close/>
                </a:path>
                <a:path w="2174875" h="1781175">
                  <a:moveTo>
                    <a:pt x="1508561" y="839988"/>
                  </a:moveTo>
                  <a:lnTo>
                    <a:pt x="1508561" y="859175"/>
                  </a:lnTo>
                  <a:lnTo>
                    <a:pt x="1312558" y="829736"/>
                  </a:lnTo>
                  <a:lnTo>
                    <a:pt x="1311893" y="829636"/>
                  </a:lnTo>
                  <a:lnTo>
                    <a:pt x="1297558" y="1236178"/>
                  </a:lnTo>
                  <a:lnTo>
                    <a:pt x="1297558" y="698048"/>
                  </a:lnTo>
                  <a:lnTo>
                    <a:pt x="1311513" y="302927"/>
                  </a:lnTo>
                  <a:lnTo>
                    <a:pt x="1311513" y="247438"/>
                  </a:lnTo>
                  <a:lnTo>
                    <a:pt x="1312558" y="248558"/>
                  </a:lnTo>
                  <a:lnTo>
                    <a:pt x="1312558" y="810558"/>
                  </a:lnTo>
                  <a:lnTo>
                    <a:pt x="1508561" y="839988"/>
                  </a:lnTo>
                  <a:close/>
                </a:path>
                <a:path w="2174875" h="1781175">
                  <a:moveTo>
                    <a:pt x="1509416" y="782319"/>
                  </a:moveTo>
                  <a:lnTo>
                    <a:pt x="1509416" y="840116"/>
                  </a:lnTo>
                  <a:lnTo>
                    <a:pt x="1329722" y="323581"/>
                  </a:lnTo>
                  <a:lnTo>
                    <a:pt x="1312558" y="810558"/>
                  </a:lnTo>
                  <a:lnTo>
                    <a:pt x="1312558" y="248558"/>
                  </a:lnTo>
                  <a:lnTo>
                    <a:pt x="1315652" y="251879"/>
                  </a:lnTo>
                  <a:lnTo>
                    <a:pt x="1333462" y="132706"/>
                  </a:lnTo>
                  <a:lnTo>
                    <a:pt x="1333462" y="260706"/>
                  </a:lnTo>
                  <a:lnTo>
                    <a:pt x="1334602" y="260476"/>
                  </a:lnTo>
                  <a:lnTo>
                    <a:pt x="1334602" y="279842"/>
                  </a:lnTo>
                  <a:lnTo>
                    <a:pt x="1509416" y="782319"/>
                  </a:lnTo>
                  <a:close/>
                </a:path>
                <a:path w="2174875" h="1781175">
                  <a:moveTo>
                    <a:pt x="2024118" y="102262"/>
                  </a:moveTo>
                  <a:lnTo>
                    <a:pt x="2024118" y="121155"/>
                  </a:lnTo>
                  <a:lnTo>
                    <a:pt x="1354215" y="122199"/>
                  </a:lnTo>
                  <a:lnTo>
                    <a:pt x="1333462" y="260706"/>
                  </a:lnTo>
                  <a:lnTo>
                    <a:pt x="1333462" y="132706"/>
                  </a:lnTo>
                  <a:lnTo>
                    <a:pt x="1335532" y="118858"/>
                  </a:lnTo>
                  <a:lnTo>
                    <a:pt x="1335532" y="98625"/>
                  </a:lnTo>
                  <a:lnTo>
                    <a:pt x="1347760" y="103310"/>
                  </a:lnTo>
                  <a:lnTo>
                    <a:pt x="2024118" y="102262"/>
                  </a:lnTo>
                  <a:close/>
                </a:path>
                <a:path w="2174875" h="1781175">
                  <a:moveTo>
                    <a:pt x="2095889" y="102151"/>
                  </a:moveTo>
                  <a:lnTo>
                    <a:pt x="2095889" y="126034"/>
                  </a:lnTo>
                  <a:lnTo>
                    <a:pt x="1334602" y="279842"/>
                  </a:lnTo>
                  <a:lnTo>
                    <a:pt x="1334602" y="260476"/>
                  </a:lnTo>
                  <a:lnTo>
                    <a:pt x="2024118" y="121155"/>
                  </a:lnTo>
                  <a:lnTo>
                    <a:pt x="2024118" y="102262"/>
                  </a:lnTo>
                  <a:lnTo>
                    <a:pt x="2095889" y="102151"/>
                  </a:lnTo>
                  <a:close/>
                </a:path>
                <a:path w="2174875" h="1781175">
                  <a:moveTo>
                    <a:pt x="2148141" y="1125171"/>
                  </a:moveTo>
                  <a:lnTo>
                    <a:pt x="2148141" y="1146023"/>
                  </a:lnTo>
                  <a:lnTo>
                    <a:pt x="1532865" y="866484"/>
                  </a:lnTo>
                  <a:lnTo>
                    <a:pt x="1521245" y="1748935"/>
                  </a:lnTo>
                  <a:lnTo>
                    <a:pt x="1521245" y="816321"/>
                  </a:lnTo>
                  <a:lnTo>
                    <a:pt x="1526941" y="832693"/>
                  </a:lnTo>
                  <a:lnTo>
                    <a:pt x="1538637" y="818166"/>
                  </a:lnTo>
                  <a:lnTo>
                    <a:pt x="1538637" y="848241"/>
                  </a:lnTo>
                  <a:lnTo>
                    <a:pt x="2148141" y="1125171"/>
                  </a:lnTo>
                  <a:close/>
                </a:path>
                <a:path w="2174875" h="1781175">
                  <a:moveTo>
                    <a:pt x="2154635" y="693495"/>
                  </a:moveTo>
                  <a:lnTo>
                    <a:pt x="2154635" y="1128121"/>
                  </a:lnTo>
                  <a:lnTo>
                    <a:pt x="2111382" y="137064"/>
                  </a:lnTo>
                  <a:lnTo>
                    <a:pt x="1538637" y="848241"/>
                  </a:lnTo>
                  <a:lnTo>
                    <a:pt x="1538637" y="818166"/>
                  </a:lnTo>
                  <a:lnTo>
                    <a:pt x="2095889" y="126034"/>
                  </a:lnTo>
                  <a:lnTo>
                    <a:pt x="2095889" y="102151"/>
                  </a:lnTo>
                  <a:lnTo>
                    <a:pt x="2120610" y="102152"/>
                  </a:lnTo>
                  <a:lnTo>
                    <a:pt x="2122376" y="102323"/>
                  </a:lnTo>
                  <a:lnTo>
                    <a:pt x="2124009" y="102950"/>
                  </a:lnTo>
                  <a:lnTo>
                    <a:pt x="2125357" y="103955"/>
                  </a:lnTo>
                  <a:lnTo>
                    <a:pt x="2126002" y="104411"/>
                  </a:lnTo>
                  <a:lnTo>
                    <a:pt x="2126572" y="104962"/>
                  </a:lnTo>
                  <a:lnTo>
                    <a:pt x="2128300" y="107050"/>
                  </a:lnTo>
                  <a:lnTo>
                    <a:pt x="2129078" y="108910"/>
                  </a:lnTo>
                  <a:lnTo>
                    <a:pt x="2129211" y="111170"/>
                  </a:lnTo>
                  <a:lnTo>
                    <a:pt x="2154635" y="693495"/>
                  </a:lnTo>
                  <a:close/>
                </a:path>
              </a:pathLst>
            </a:custGeom>
            <a:solidFill>
              <a:srgbClr val="808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07500" y="8549964"/>
              <a:ext cx="2357120" cy="1737360"/>
            </a:xfrm>
            <a:custGeom>
              <a:avLst/>
              <a:gdLst/>
              <a:ahLst/>
              <a:cxnLst/>
              <a:rect l="l" t="t" r="r" b="b"/>
              <a:pathLst>
                <a:path w="2357119" h="1737359">
                  <a:moveTo>
                    <a:pt x="101320" y="1737035"/>
                  </a:moveTo>
                  <a:lnTo>
                    <a:pt x="81120" y="1737035"/>
                  </a:lnTo>
                  <a:lnTo>
                    <a:pt x="246" y="1512365"/>
                  </a:lnTo>
                  <a:lnTo>
                    <a:pt x="246" y="1511844"/>
                  </a:lnTo>
                  <a:lnTo>
                    <a:pt x="0" y="1510382"/>
                  </a:lnTo>
                  <a:lnTo>
                    <a:pt x="0" y="1509170"/>
                  </a:lnTo>
                  <a:lnTo>
                    <a:pt x="664" y="1506984"/>
                  </a:lnTo>
                  <a:lnTo>
                    <a:pt x="23468" y="1447156"/>
                  </a:lnTo>
                  <a:lnTo>
                    <a:pt x="23468" y="1520747"/>
                  </a:lnTo>
                  <a:lnTo>
                    <a:pt x="101320" y="1737035"/>
                  </a:lnTo>
                  <a:close/>
                </a:path>
                <a:path w="2357119" h="1737359">
                  <a:moveTo>
                    <a:pt x="854608" y="1562646"/>
                  </a:moveTo>
                  <a:lnTo>
                    <a:pt x="854608" y="1581667"/>
                  </a:lnTo>
                  <a:lnTo>
                    <a:pt x="23468" y="1520747"/>
                  </a:lnTo>
                  <a:lnTo>
                    <a:pt x="23468" y="1447156"/>
                  </a:lnTo>
                  <a:lnTo>
                    <a:pt x="28613" y="1433650"/>
                  </a:lnTo>
                  <a:lnTo>
                    <a:pt x="28613" y="1486937"/>
                  </a:lnTo>
                  <a:lnTo>
                    <a:pt x="38980" y="1480378"/>
                  </a:lnTo>
                  <a:lnTo>
                    <a:pt x="38980" y="1502846"/>
                  </a:lnTo>
                  <a:lnTo>
                    <a:pt x="854608" y="1562646"/>
                  </a:lnTo>
                  <a:close/>
                </a:path>
                <a:path w="2357119" h="1737359">
                  <a:moveTo>
                    <a:pt x="657598" y="849197"/>
                  </a:moveTo>
                  <a:lnTo>
                    <a:pt x="657598" y="1088995"/>
                  </a:lnTo>
                  <a:lnTo>
                    <a:pt x="575232" y="52281"/>
                  </a:lnTo>
                  <a:lnTo>
                    <a:pt x="28613" y="1486937"/>
                  </a:lnTo>
                  <a:lnTo>
                    <a:pt x="28613" y="1433650"/>
                  </a:lnTo>
                  <a:lnTo>
                    <a:pt x="572441" y="6321"/>
                  </a:lnTo>
                  <a:lnTo>
                    <a:pt x="572840" y="5201"/>
                  </a:lnTo>
                  <a:lnTo>
                    <a:pt x="581707" y="0"/>
                  </a:lnTo>
                  <a:lnTo>
                    <a:pt x="582598" y="151"/>
                  </a:lnTo>
                  <a:lnTo>
                    <a:pt x="584744" y="455"/>
                  </a:lnTo>
                  <a:lnTo>
                    <a:pt x="586776" y="1480"/>
                  </a:lnTo>
                  <a:lnTo>
                    <a:pt x="593042" y="8438"/>
                  </a:lnTo>
                  <a:lnTo>
                    <a:pt x="593042" y="36676"/>
                  </a:lnTo>
                  <a:lnTo>
                    <a:pt x="657598" y="849197"/>
                  </a:lnTo>
                  <a:close/>
                </a:path>
                <a:path w="2357119" h="1737359">
                  <a:moveTo>
                    <a:pt x="856146" y="1514167"/>
                  </a:moveTo>
                  <a:lnTo>
                    <a:pt x="856146" y="1562759"/>
                  </a:lnTo>
                  <a:lnTo>
                    <a:pt x="663142" y="1107941"/>
                  </a:lnTo>
                  <a:lnTo>
                    <a:pt x="38980" y="1502846"/>
                  </a:lnTo>
                  <a:lnTo>
                    <a:pt x="38980" y="1480378"/>
                  </a:lnTo>
                  <a:lnTo>
                    <a:pt x="657598" y="1088995"/>
                  </a:lnTo>
                  <a:lnTo>
                    <a:pt x="657598" y="849197"/>
                  </a:lnTo>
                  <a:lnTo>
                    <a:pt x="674592" y="1063082"/>
                  </a:lnTo>
                  <a:lnTo>
                    <a:pt x="683838" y="1047293"/>
                  </a:lnTo>
                  <a:lnTo>
                    <a:pt x="683838" y="1108150"/>
                  </a:lnTo>
                  <a:lnTo>
                    <a:pt x="856146" y="1514167"/>
                  </a:lnTo>
                  <a:close/>
                </a:path>
                <a:path w="2357119" h="1737359">
                  <a:moveTo>
                    <a:pt x="1006714" y="467765"/>
                  </a:moveTo>
                  <a:lnTo>
                    <a:pt x="1006714" y="495993"/>
                  </a:lnTo>
                  <a:lnTo>
                    <a:pt x="593042" y="36676"/>
                  </a:lnTo>
                  <a:lnTo>
                    <a:pt x="593042" y="8438"/>
                  </a:lnTo>
                  <a:lnTo>
                    <a:pt x="1006714" y="467765"/>
                  </a:lnTo>
                  <a:close/>
                </a:path>
                <a:path w="2357119" h="1737359">
                  <a:moveTo>
                    <a:pt x="1599889" y="1333338"/>
                  </a:moveTo>
                  <a:lnTo>
                    <a:pt x="1599889" y="1353005"/>
                  </a:lnTo>
                  <a:lnTo>
                    <a:pt x="683838" y="1108150"/>
                  </a:lnTo>
                  <a:lnTo>
                    <a:pt x="683838" y="1047293"/>
                  </a:lnTo>
                  <a:lnTo>
                    <a:pt x="692705" y="1032153"/>
                  </a:lnTo>
                  <a:lnTo>
                    <a:pt x="692705" y="1090856"/>
                  </a:lnTo>
                  <a:lnTo>
                    <a:pt x="1599889" y="1333338"/>
                  </a:lnTo>
                  <a:close/>
                </a:path>
                <a:path w="2357119" h="1737359">
                  <a:moveTo>
                    <a:pt x="1646787" y="536611"/>
                  </a:moveTo>
                  <a:lnTo>
                    <a:pt x="1646787" y="563254"/>
                  </a:lnTo>
                  <a:lnTo>
                    <a:pt x="692705" y="1090856"/>
                  </a:lnTo>
                  <a:lnTo>
                    <a:pt x="692705" y="1032153"/>
                  </a:lnTo>
                  <a:lnTo>
                    <a:pt x="693180" y="1031343"/>
                  </a:lnTo>
                  <a:lnTo>
                    <a:pt x="693180" y="1068910"/>
                  </a:lnTo>
                  <a:lnTo>
                    <a:pt x="1624629" y="553818"/>
                  </a:lnTo>
                  <a:lnTo>
                    <a:pt x="1624629" y="534803"/>
                  </a:lnTo>
                  <a:lnTo>
                    <a:pt x="1646787" y="536611"/>
                  </a:lnTo>
                  <a:close/>
                </a:path>
                <a:path w="2357119" h="1737359">
                  <a:moveTo>
                    <a:pt x="1624629" y="534803"/>
                  </a:moveTo>
                  <a:lnTo>
                    <a:pt x="1624629" y="553818"/>
                  </a:lnTo>
                  <a:lnTo>
                    <a:pt x="1023574" y="504745"/>
                  </a:lnTo>
                  <a:lnTo>
                    <a:pt x="693180" y="1068910"/>
                  </a:lnTo>
                  <a:lnTo>
                    <a:pt x="693180" y="1031343"/>
                  </a:lnTo>
                  <a:lnTo>
                    <a:pt x="1006714" y="495993"/>
                  </a:lnTo>
                  <a:lnTo>
                    <a:pt x="1006714" y="467765"/>
                  </a:lnTo>
                  <a:lnTo>
                    <a:pt x="1022852" y="485685"/>
                  </a:lnTo>
                  <a:lnTo>
                    <a:pt x="1624629" y="534803"/>
                  </a:lnTo>
                  <a:close/>
                </a:path>
                <a:path w="2357119" h="1737359">
                  <a:moveTo>
                    <a:pt x="858519" y="1519759"/>
                  </a:moveTo>
                  <a:lnTo>
                    <a:pt x="858519" y="1611358"/>
                  </a:lnTo>
                  <a:lnTo>
                    <a:pt x="780415" y="1737035"/>
                  </a:lnTo>
                  <a:lnTo>
                    <a:pt x="758051" y="1737035"/>
                  </a:lnTo>
                  <a:lnTo>
                    <a:pt x="854608" y="1581667"/>
                  </a:lnTo>
                  <a:lnTo>
                    <a:pt x="854608" y="1562646"/>
                  </a:lnTo>
                  <a:lnTo>
                    <a:pt x="856146" y="1562759"/>
                  </a:lnTo>
                  <a:lnTo>
                    <a:pt x="856146" y="1514167"/>
                  </a:lnTo>
                  <a:lnTo>
                    <a:pt x="858519" y="1519759"/>
                  </a:lnTo>
                  <a:close/>
                </a:path>
                <a:path w="2357119" h="1737359">
                  <a:moveTo>
                    <a:pt x="1147183" y="1737035"/>
                  </a:moveTo>
                  <a:lnTo>
                    <a:pt x="1111709" y="1737035"/>
                  </a:lnTo>
                  <a:lnTo>
                    <a:pt x="879234" y="1589811"/>
                  </a:lnTo>
                  <a:lnTo>
                    <a:pt x="867935" y="1737035"/>
                  </a:lnTo>
                  <a:lnTo>
                    <a:pt x="848874" y="1737035"/>
                  </a:lnTo>
                  <a:lnTo>
                    <a:pt x="858519" y="1611358"/>
                  </a:lnTo>
                  <a:lnTo>
                    <a:pt x="858519" y="1519759"/>
                  </a:lnTo>
                  <a:lnTo>
                    <a:pt x="876405" y="1561905"/>
                  </a:lnTo>
                  <a:lnTo>
                    <a:pt x="893854" y="1556866"/>
                  </a:lnTo>
                  <a:lnTo>
                    <a:pt x="893854" y="1576617"/>
                  </a:lnTo>
                  <a:lnTo>
                    <a:pt x="1147183" y="1737035"/>
                  </a:lnTo>
                  <a:close/>
                </a:path>
                <a:path w="2357119" h="1737359">
                  <a:moveTo>
                    <a:pt x="1609060" y="1335789"/>
                  </a:moveTo>
                  <a:lnTo>
                    <a:pt x="1609060" y="1370110"/>
                  </a:lnTo>
                  <a:lnTo>
                    <a:pt x="893854" y="1576617"/>
                  </a:lnTo>
                  <a:lnTo>
                    <a:pt x="893854" y="1556866"/>
                  </a:lnTo>
                  <a:lnTo>
                    <a:pt x="1599889" y="1353005"/>
                  </a:lnTo>
                  <a:lnTo>
                    <a:pt x="1599889" y="1333338"/>
                  </a:lnTo>
                  <a:lnTo>
                    <a:pt x="1609060" y="1335789"/>
                  </a:lnTo>
                  <a:close/>
                </a:path>
                <a:path w="2357119" h="1737359">
                  <a:moveTo>
                    <a:pt x="1618117" y="1338210"/>
                  </a:moveTo>
                  <a:lnTo>
                    <a:pt x="1618117" y="1389113"/>
                  </a:lnTo>
                  <a:lnTo>
                    <a:pt x="1337667" y="1737035"/>
                  </a:lnTo>
                  <a:lnTo>
                    <a:pt x="1313311" y="1737035"/>
                  </a:lnTo>
                  <a:lnTo>
                    <a:pt x="1609060" y="1370110"/>
                  </a:lnTo>
                  <a:lnTo>
                    <a:pt x="1609060" y="1335789"/>
                  </a:lnTo>
                  <a:lnTo>
                    <a:pt x="1618117" y="1338210"/>
                  </a:lnTo>
                  <a:close/>
                </a:path>
                <a:path w="2357119" h="1737359">
                  <a:moveTo>
                    <a:pt x="2250140" y="1058678"/>
                  </a:moveTo>
                  <a:lnTo>
                    <a:pt x="2250140" y="1079579"/>
                  </a:lnTo>
                  <a:lnTo>
                    <a:pt x="1643654" y="1359251"/>
                  </a:lnTo>
                  <a:lnTo>
                    <a:pt x="1565699" y="1737035"/>
                  </a:lnTo>
                  <a:lnTo>
                    <a:pt x="1546396" y="1737035"/>
                  </a:lnTo>
                  <a:lnTo>
                    <a:pt x="1618117" y="1389113"/>
                  </a:lnTo>
                  <a:lnTo>
                    <a:pt x="1618117" y="1338210"/>
                  </a:lnTo>
                  <a:lnTo>
                    <a:pt x="1626167" y="1340362"/>
                  </a:lnTo>
                  <a:lnTo>
                    <a:pt x="1645211" y="622650"/>
                  </a:lnTo>
                  <a:lnTo>
                    <a:pt x="1645211" y="1337628"/>
                  </a:lnTo>
                  <a:lnTo>
                    <a:pt x="2250140" y="1058678"/>
                  </a:lnTo>
                  <a:close/>
                </a:path>
                <a:path w="2357119" h="1737359">
                  <a:moveTo>
                    <a:pt x="2267019" y="1026591"/>
                  </a:moveTo>
                  <a:lnTo>
                    <a:pt x="2267019" y="1050894"/>
                  </a:lnTo>
                  <a:lnTo>
                    <a:pt x="1665698" y="566348"/>
                  </a:lnTo>
                  <a:lnTo>
                    <a:pt x="1645211" y="1337628"/>
                  </a:lnTo>
                  <a:lnTo>
                    <a:pt x="1645211" y="622650"/>
                  </a:lnTo>
                  <a:lnTo>
                    <a:pt x="1646787" y="563254"/>
                  </a:lnTo>
                  <a:lnTo>
                    <a:pt x="1646787" y="536611"/>
                  </a:lnTo>
                  <a:lnTo>
                    <a:pt x="1657343" y="537473"/>
                  </a:lnTo>
                  <a:lnTo>
                    <a:pt x="1658559" y="537549"/>
                  </a:lnTo>
                  <a:lnTo>
                    <a:pt x="1659736" y="537872"/>
                  </a:lnTo>
                  <a:lnTo>
                    <a:pt x="1660951" y="538460"/>
                  </a:lnTo>
                  <a:lnTo>
                    <a:pt x="1661521" y="538764"/>
                  </a:lnTo>
                  <a:lnTo>
                    <a:pt x="1662091" y="539125"/>
                  </a:lnTo>
                  <a:lnTo>
                    <a:pt x="2267019" y="1026591"/>
                  </a:lnTo>
                  <a:close/>
                </a:path>
                <a:path w="2357119" h="1737359">
                  <a:moveTo>
                    <a:pt x="2356892" y="1737035"/>
                  </a:moveTo>
                  <a:lnTo>
                    <a:pt x="2337909" y="1737035"/>
                  </a:lnTo>
                  <a:lnTo>
                    <a:pt x="2277538" y="1076599"/>
                  </a:lnTo>
                  <a:lnTo>
                    <a:pt x="1720621" y="1737035"/>
                  </a:lnTo>
                  <a:lnTo>
                    <a:pt x="1695754" y="1737035"/>
                  </a:lnTo>
                  <a:lnTo>
                    <a:pt x="2250140" y="1079579"/>
                  </a:lnTo>
                  <a:lnTo>
                    <a:pt x="2250140" y="1058678"/>
                  </a:lnTo>
                  <a:lnTo>
                    <a:pt x="2267019" y="1050894"/>
                  </a:lnTo>
                  <a:lnTo>
                    <a:pt x="2267019" y="1026591"/>
                  </a:lnTo>
                  <a:lnTo>
                    <a:pt x="2290677" y="1045655"/>
                  </a:lnTo>
                  <a:lnTo>
                    <a:pt x="2291247" y="1046092"/>
                  </a:lnTo>
                  <a:lnTo>
                    <a:pt x="2291816" y="1046642"/>
                  </a:lnTo>
                  <a:lnTo>
                    <a:pt x="2293506" y="1048825"/>
                  </a:lnTo>
                  <a:lnTo>
                    <a:pt x="2294133" y="1050553"/>
                  </a:lnTo>
                  <a:lnTo>
                    <a:pt x="2356892" y="1737035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543407" y="7537283"/>
              <a:ext cx="1744980" cy="2750185"/>
            </a:xfrm>
            <a:custGeom>
              <a:avLst/>
              <a:gdLst/>
              <a:ahLst/>
              <a:cxnLst/>
              <a:rect l="l" t="t" r="r" b="b"/>
              <a:pathLst>
                <a:path w="1744980" h="2750184">
                  <a:moveTo>
                    <a:pt x="1534725" y="2749716"/>
                  </a:moveTo>
                  <a:lnTo>
                    <a:pt x="1484923" y="2749624"/>
                  </a:lnTo>
                  <a:lnTo>
                    <a:pt x="645428" y="2403579"/>
                  </a:lnTo>
                  <a:lnTo>
                    <a:pt x="642105" y="2401888"/>
                  </a:lnTo>
                  <a:lnTo>
                    <a:pt x="641972" y="2401812"/>
                  </a:lnTo>
                  <a:lnTo>
                    <a:pt x="1158" y="1211289"/>
                  </a:lnTo>
                  <a:lnTo>
                    <a:pt x="0" y="1207057"/>
                  </a:lnTo>
                  <a:lnTo>
                    <a:pt x="550" y="1204741"/>
                  </a:lnTo>
                  <a:lnTo>
                    <a:pt x="930" y="1203546"/>
                  </a:lnTo>
                  <a:lnTo>
                    <a:pt x="24949" y="1158560"/>
                  </a:lnTo>
                  <a:lnTo>
                    <a:pt x="24949" y="1198875"/>
                  </a:lnTo>
                  <a:lnTo>
                    <a:pt x="26278" y="1198974"/>
                  </a:lnTo>
                  <a:lnTo>
                    <a:pt x="26278" y="1218011"/>
                  </a:lnTo>
                  <a:lnTo>
                    <a:pt x="646947" y="2372824"/>
                  </a:lnTo>
                  <a:lnTo>
                    <a:pt x="667187" y="2327375"/>
                  </a:lnTo>
                  <a:lnTo>
                    <a:pt x="667187" y="2392112"/>
                  </a:lnTo>
                  <a:lnTo>
                    <a:pt x="1534725" y="2749716"/>
                  </a:lnTo>
                  <a:close/>
                </a:path>
                <a:path w="1744980" h="2750184">
                  <a:moveTo>
                    <a:pt x="1124719" y="1227895"/>
                  </a:moveTo>
                  <a:lnTo>
                    <a:pt x="1124719" y="1280645"/>
                  </a:lnTo>
                  <a:lnTo>
                    <a:pt x="647630" y="32387"/>
                  </a:lnTo>
                  <a:lnTo>
                    <a:pt x="24949" y="1198875"/>
                  </a:lnTo>
                  <a:lnTo>
                    <a:pt x="24949" y="1158560"/>
                  </a:lnTo>
                  <a:lnTo>
                    <a:pt x="640604" y="5271"/>
                  </a:lnTo>
                  <a:lnTo>
                    <a:pt x="646757" y="417"/>
                  </a:lnTo>
                  <a:lnTo>
                    <a:pt x="648427" y="0"/>
                  </a:lnTo>
                  <a:lnTo>
                    <a:pt x="650231" y="37"/>
                  </a:lnTo>
                  <a:lnTo>
                    <a:pt x="652320" y="702"/>
                  </a:lnTo>
                  <a:lnTo>
                    <a:pt x="652662" y="835"/>
                  </a:lnTo>
                  <a:lnTo>
                    <a:pt x="668383" y="7860"/>
                  </a:lnTo>
                  <a:lnTo>
                    <a:pt x="668383" y="33507"/>
                  </a:lnTo>
                  <a:lnTo>
                    <a:pt x="1124719" y="1227895"/>
                  </a:lnTo>
                  <a:close/>
                </a:path>
                <a:path w="1744980" h="2750184">
                  <a:moveTo>
                    <a:pt x="1124719" y="1280934"/>
                  </a:moveTo>
                  <a:lnTo>
                    <a:pt x="1124719" y="1299965"/>
                  </a:lnTo>
                  <a:lnTo>
                    <a:pt x="26278" y="1218011"/>
                  </a:lnTo>
                  <a:lnTo>
                    <a:pt x="26278" y="1198974"/>
                  </a:lnTo>
                  <a:lnTo>
                    <a:pt x="1124719" y="1280934"/>
                  </a:lnTo>
                  <a:close/>
                </a:path>
                <a:path w="1744980" h="2750184">
                  <a:moveTo>
                    <a:pt x="1584704" y="2749716"/>
                  </a:moveTo>
                  <a:lnTo>
                    <a:pt x="1564320" y="2749716"/>
                  </a:lnTo>
                  <a:lnTo>
                    <a:pt x="1257571" y="1969282"/>
                  </a:lnTo>
                  <a:lnTo>
                    <a:pt x="667187" y="2392112"/>
                  </a:lnTo>
                  <a:lnTo>
                    <a:pt x="667187" y="2327375"/>
                  </a:lnTo>
                  <a:lnTo>
                    <a:pt x="670623" y="2319658"/>
                  </a:lnTo>
                  <a:lnTo>
                    <a:pt x="670623" y="2366294"/>
                  </a:lnTo>
                  <a:lnTo>
                    <a:pt x="1251495" y="1950260"/>
                  </a:lnTo>
                  <a:lnTo>
                    <a:pt x="1251495" y="1846382"/>
                  </a:lnTo>
                  <a:lnTo>
                    <a:pt x="1265394" y="1921158"/>
                  </a:lnTo>
                  <a:lnTo>
                    <a:pt x="1276160" y="1895051"/>
                  </a:lnTo>
                  <a:lnTo>
                    <a:pt x="1276160" y="1964707"/>
                  </a:lnTo>
                  <a:lnTo>
                    <a:pt x="1584704" y="2749716"/>
                  </a:lnTo>
                  <a:close/>
                </a:path>
                <a:path w="1744980" h="2750184">
                  <a:moveTo>
                    <a:pt x="1744592" y="713748"/>
                  </a:moveTo>
                  <a:lnTo>
                    <a:pt x="1744592" y="736449"/>
                  </a:lnTo>
                  <a:lnTo>
                    <a:pt x="668383" y="33507"/>
                  </a:lnTo>
                  <a:lnTo>
                    <a:pt x="668383" y="7860"/>
                  </a:lnTo>
                  <a:lnTo>
                    <a:pt x="754414" y="46301"/>
                  </a:lnTo>
                  <a:lnTo>
                    <a:pt x="754414" y="67013"/>
                  </a:lnTo>
                  <a:lnTo>
                    <a:pt x="1744592" y="713748"/>
                  </a:lnTo>
                  <a:close/>
                </a:path>
                <a:path w="1744980" h="2750184">
                  <a:moveTo>
                    <a:pt x="1251495" y="1846382"/>
                  </a:moveTo>
                  <a:lnTo>
                    <a:pt x="1251495" y="1950260"/>
                  </a:lnTo>
                  <a:lnTo>
                    <a:pt x="1135104" y="1323296"/>
                  </a:lnTo>
                  <a:lnTo>
                    <a:pt x="670623" y="2366294"/>
                  </a:lnTo>
                  <a:lnTo>
                    <a:pt x="670623" y="2319658"/>
                  </a:lnTo>
                  <a:lnTo>
                    <a:pt x="1124719" y="1299965"/>
                  </a:lnTo>
                  <a:lnTo>
                    <a:pt x="1124719" y="1227895"/>
                  </a:lnTo>
                  <a:lnTo>
                    <a:pt x="1142832" y="1275304"/>
                  </a:lnTo>
                  <a:lnTo>
                    <a:pt x="1150902" y="1268150"/>
                  </a:lnTo>
                  <a:lnTo>
                    <a:pt x="1150902" y="1305185"/>
                  </a:lnTo>
                  <a:lnTo>
                    <a:pt x="1251495" y="1846382"/>
                  </a:lnTo>
                  <a:close/>
                </a:path>
                <a:path w="1744980" h="2750184">
                  <a:moveTo>
                    <a:pt x="1744592" y="488747"/>
                  </a:moveTo>
                  <a:lnTo>
                    <a:pt x="1744592" y="509469"/>
                  </a:lnTo>
                  <a:lnTo>
                    <a:pt x="754414" y="67013"/>
                  </a:lnTo>
                  <a:lnTo>
                    <a:pt x="754414" y="46301"/>
                  </a:lnTo>
                  <a:lnTo>
                    <a:pt x="1744592" y="488747"/>
                  </a:lnTo>
                  <a:close/>
                </a:path>
                <a:path w="1744980" h="2750184">
                  <a:moveTo>
                    <a:pt x="1477651" y="1386537"/>
                  </a:moveTo>
                  <a:lnTo>
                    <a:pt x="1477651" y="1406427"/>
                  </a:lnTo>
                  <a:lnTo>
                    <a:pt x="1150902" y="1305185"/>
                  </a:lnTo>
                  <a:lnTo>
                    <a:pt x="1150902" y="1268150"/>
                  </a:lnTo>
                  <a:lnTo>
                    <a:pt x="1157794" y="1262041"/>
                  </a:lnTo>
                  <a:lnTo>
                    <a:pt x="1157794" y="1287416"/>
                  </a:lnTo>
                  <a:lnTo>
                    <a:pt x="1477651" y="1386537"/>
                  </a:lnTo>
                  <a:close/>
                </a:path>
                <a:path w="1744980" h="2750184">
                  <a:moveTo>
                    <a:pt x="1739293" y="746551"/>
                  </a:moveTo>
                  <a:lnTo>
                    <a:pt x="1739293" y="771926"/>
                  </a:lnTo>
                  <a:lnTo>
                    <a:pt x="1157794" y="1287416"/>
                  </a:lnTo>
                  <a:lnTo>
                    <a:pt x="1157794" y="1262041"/>
                  </a:lnTo>
                  <a:lnTo>
                    <a:pt x="1739293" y="746551"/>
                  </a:lnTo>
                  <a:close/>
                </a:path>
                <a:path w="1744980" h="2750184">
                  <a:moveTo>
                    <a:pt x="1744592" y="1970386"/>
                  </a:moveTo>
                  <a:lnTo>
                    <a:pt x="1744592" y="1989396"/>
                  </a:lnTo>
                  <a:lnTo>
                    <a:pt x="1276160" y="1964707"/>
                  </a:lnTo>
                  <a:lnTo>
                    <a:pt x="1276160" y="1895051"/>
                  </a:lnTo>
                  <a:lnTo>
                    <a:pt x="1280280" y="1885059"/>
                  </a:lnTo>
                  <a:lnTo>
                    <a:pt x="1280280" y="1934883"/>
                  </a:lnTo>
                  <a:lnTo>
                    <a:pt x="1298849" y="1925761"/>
                  </a:lnTo>
                  <a:lnTo>
                    <a:pt x="1298849" y="1946900"/>
                  </a:lnTo>
                  <a:lnTo>
                    <a:pt x="1744592" y="1970386"/>
                  </a:lnTo>
                  <a:close/>
                </a:path>
                <a:path w="1744980" h="2750184">
                  <a:moveTo>
                    <a:pt x="1744592" y="1469262"/>
                  </a:moveTo>
                  <a:lnTo>
                    <a:pt x="1744592" y="1489146"/>
                  </a:lnTo>
                  <a:lnTo>
                    <a:pt x="1495840" y="1412065"/>
                  </a:lnTo>
                  <a:lnTo>
                    <a:pt x="1280280" y="1934883"/>
                  </a:lnTo>
                  <a:lnTo>
                    <a:pt x="1280280" y="1885059"/>
                  </a:lnTo>
                  <a:lnTo>
                    <a:pt x="1477651" y="1406427"/>
                  </a:lnTo>
                  <a:lnTo>
                    <a:pt x="1477651" y="1386537"/>
                  </a:lnTo>
                  <a:lnTo>
                    <a:pt x="1484923" y="1388791"/>
                  </a:lnTo>
                  <a:lnTo>
                    <a:pt x="1503093" y="1344726"/>
                  </a:lnTo>
                  <a:lnTo>
                    <a:pt x="1503093" y="1394429"/>
                  </a:lnTo>
                  <a:lnTo>
                    <a:pt x="1744592" y="1469262"/>
                  </a:lnTo>
                  <a:close/>
                </a:path>
                <a:path w="1744980" h="2750184">
                  <a:moveTo>
                    <a:pt x="1744592" y="1706795"/>
                  </a:moveTo>
                  <a:lnTo>
                    <a:pt x="1744592" y="1727930"/>
                  </a:lnTo>
                  <a:lnTo>
                    <a:pt x="1298849" y="1946900"/>
                  </a:lnTo>
                  <a:lnTo>
                    <a:pt x="1298849" y="1925761"/>
                  </a:lnTo>
                  <a:lnTo>
                    <a:pt x="1744592" y="1706795"/>
                  </a:lnTo>
                  <a:close/>
                </a:path>
                <a:path w="1744980" h="2750184">
                  <a:moveTo>
                    <a:pt x="1744592" y="741853"/>
                  </a:moveTo>
                  <a:lnTo>
                    <a:pt x="1744592" y="808659"/>
                  </a:lnTo>
                  <a:lnTo>
                    <a:pt x="1503093" y="1394429"/>
                  </a:lnTo>
                  <a:lnTo>
                    <a:pt x="1503093" y="1344726"/>
                  </a:lnTo>
                  <a:lnTo>
                    <a:pt x="1739293" y="771926"/>
                  </a:lnTo>
                  <a:lnTo>
                    <a:pt x="1739293" y="746551"/>
                  </a:lnTo>
                  <a:lnTo>
                    <a:pt x="1744592" y="741853"/>
                  </a:lnTo>
                  <a:close/>
                </a:path>
                <a:path w="1744980" h="2750184">
                  <a:moveTo>
                    <a:pt x="1744592" y="2634925"/>
                  </a:moveTo>
                  <a:lnTo>
                    <a:pt x="1744592" y="2659861"/>
                  </a:lnTo>
                  <a:lnTo>
                    <a:pt x="1639047" y="2749716"/>
                  </a:lnTo>
                  <a:lnTo>
                    <a:pt x="1609757" y="2749716"/>
                  </a:lnTo>
                  <a:lnTo>
                    <a:pt x="1744592" y="2634925"/>
                  </a:lnTo>
                  <a:close/>
                </a:path>
              </a:pathLst>
            </a:custGeom>
            <a:solidFill>
              <a:srgbClr val="D0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057649" cy="69187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62224" y="4055353"/>
            <a:ext cx="3432810" cy="1992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215">
              <a:lnSpc>
                <a:spcPct val="100000"/>
              </a:lnSpc>
              <a:spcBef>
                <a:spcPts val="105"/>
              </a:spcBef>
            </a:pPr>
            <a:r>
              <a:rPr sz="4200" b="1" spc="43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4200" b="1" spc="-3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200" b="1" spc="27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endParaRPr sz="4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35"/>
              </a:spcBef>
            </a:pPr>
            <a:endParaRPr sz="4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50" spc="20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2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8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code</a:t>
            </a:r>
            <a:r>
              <a:rPr sz="28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editor.</a:t>
            </a:r>
            <a:endParaRPr sz="2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5235" y="4055353"/>
            <a:ext cx="3342004" cy="226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3870">
              <a:lnSpc>
                <a:spcPct val="100000"/>
              </a:lnSpc>
              <a:spcBef>
                <a:spcPts val="105"/>
              </a:spcBef>
            </a:pPr>
            <a:r>
              <a:rPr sz="4200" b="1" spc="12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endParaRPr sz="4200">
              <a:latin typeface="Trebuchet MS"/>
              <a:cs typeface="Trebuchet MS"/>
            </a:endParaRPr>
          </a:p>
          <a:p>
            <a:pPr marL="34290" marR="5080" indent="-22225">
              <a:lnSpc>
                <a:spcPct val="115199"/>
              </a:lnSpc>
              <a:spcBef>
                <a:spcPts val="4285"/>
              </a:spcBef>
            </a:pP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30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Sans Unicode"/>
                <a:cs typeface="Lucida Sans Unicode"/>
              </a:rPr>
              <a:t>version</a:t>
            </a:r>
            <a:r>
              <a:rPr sz="3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control </a:t>
            </a:r>
            <a:r>
              <a:rPr sz="30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00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deployment.</a:t>
            </a:r>
            <a:endParaRPr sz="30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09609" y="7537283"/>
            <a:ext cx="4478655" cy="2750185"/>
            <a:chOff x="13809609" y="7537283"/>
            <a:chExt cx="4478655" cy="2750185"/>
          </a:xfrm>
        </p:grpSpPr>
        <p:sp>
          <p:nvSpPr>
            <p:cNvPr id="6" name="object 6"/>
            <p:cNvSpPr/>
            <p:nvPr/>
          </p:nvSpPr>
          <p:spPr>
            <a:xfrm>
              <a:off x="13809609" y="8281948"/>
              <a:ext cx="2174875" cy="1781175"/>
            </a:xfrm>
            <a:custGeom>
              <a:avLst/>
              <a:gdLst/>
              <a:ahLst/>
              <a:cxnLst/>
              <a:rect l="l" t="t" r="r" b="b"/>
              <a:pathLst>
                <a:path w="2174875" h="1781175">
                  <a:moveTo>
                    <a:pt x="2174248" y="1142739"/>
                  </a:moveTo>
                  <a:lnTo>
                    <a:pt x="2174248" y="1145700"/>
                  </a:lnTo>
                  <a:lnTo>
                    <a:pt x="2173280" y="1148187"/>
                  </a:lnTo>
                  <a:lnTo>
                    <a:pt x="1516839" y="1779537"/>
                  </a:lnTo>
                  <a:lnTo>
                    <a:pt x="1515339" y="1780410"/>
                  </a:lnTo>
                  <a:lnTo>
                    <a:pt x="1513574" y="1780809"/>
                  </a:lnTo>
                  <a:lnTo>
                    <a:pt x="1508561" y="1780932"/>
                  </a:lnTo>
                  <a:lnTo>
                    <a:pt x="900234" y="1759442"/>
                  </a:lnTo>
                  <a:lnTo>
                    <a:pt x="896740" y="1759319"/>
                  </a:lnTo>
                  <a:lnTo>
                    <a:pt x="500784" y="1471408"/>
                  </a:lnTo>
                  <a:lnTo>
                    <a:pt x="10594" y="1532518"/>
                  </a:lnTo>
                  <a:lnTo>
                    <a:pt x="0" y="1521308"/>
                  </a:lnTo>
                  <a:lnTo>
                    <a:pt x="645" y="1519665"/>
                  </a:lnTo>
                  <a:lnTo>
                    <a:pt x="32847" y="1431380"/>
                  </a:lnTo>
                  <a:lnTo>
                    <a:pt x="32847" y="1486766"/>
                  </a:lnTo>
                  <a:lnTo>
                    <a:pt x="36113" y="1483550"/>
                  </a:lnTo>
                  <a:lnTo>
                    <a:pt x="36113" y="1510211"/>
                  </a:lnTo>
                  <a:lnTo>
                    <a:pt x="495297" y="1452975"/>
                  </a:lnTo>
                  <a:lnTo>
                    <a:pt x="513771" y="1353655"/>
                  </a:lnTo>
                  <a:lnTo>
                    <a:pt x="513771" y="1457379"/>
                  </a:lnTo>
                  <a:lnTo>
                    <a:pt x="877298" y="1723610"/>
                  </a:lnTo>
                  <a:lnTo>
                    <a:pt x="877298" y="1668542"/>
                  </a:lnTo>
                  <a:lnTo>
                    <a:pt x="900234" y="1730995"/>
                  </a:lnTo>
                  <a:lnTo>
                    <a:pt x="916563" y="1711097"/>
                  </a:lnTo>
                  <a:lnTo>
                    <a:pt x="916563" y="1741037"/>
                  </a:lnTo>
                  <a:lnTo>
                    <a:pt x="1496486" y="1761502"/>
                  </a:lnTo>
                  <a:lnTo>
                    <a:pt x="1496486" y="1715437"/>
                  </a:lnTo>
                  <a:lnTo>
                    <a:pt x="1502523" y="1728774"/>
                  </a:lnTo>
                  <a:lnTo>
                    <a:pt x="1513574" y="888859"/>
                  </a:lnTo>
                  <a:lnTo>
                    <a:pt x="1513574" y="794272"/>
                  </a:lnTo>
                  <a:lnTo>
                    <a:pt x="1521245" y="816321"/>
                  </a:lnTo>
                  <a:lnTo>
                    <a:pt x="1521245" y="1748935"/>
                  </a:lnTo>
                  <a:lnTo>
                    <a:pt x="2148141" y="1146023"/>
                  </a:lnTo>
                  <a:lnTo>
                    <a:pt x="2148141" y="1125171"/>
                  </a:lnTo>
                  <a:lnTo>
                    <a:pt x="2154635" y="1128121"/>
                  </a:lnTo>
                  <a:lnTo>
                    <a:pt x="2154635" y="693495"/>
                  </a:lnTo>
                  <a:lnTo>
                    <a:pt x="2174248" y="1142739"/>
                  </a:lnTo>
                  <a:close/>
                </a:path>
                <a:path w="2174875" h="1781175">
                  <a:moveTo>
                    <a:pt x="589378" y="872870"/>
                  </a:moveTo>
                  <a:lnTo>
                    <a:pt x="589378" y="938642"/>
                  </a:lnTo>
                  <a:lnTo>
                    <a:pt x="427930" y="403542"/>
                  </a:lnTo>
                  <a:lnTo>
                    <a:pt x="32847" y="1486766"/>
                  </a:lnTo>
                  <a:lnTo>
                    <a:pt x="32847" y="1431380"/>
                  </a:lnTo>
                  <a:lnTo>
                    <a:pt x="419937" y="370130"/>
                  </a:lnTo>
                  <a:lnTo>
                    <a:pt x="446177" y="352814"/>
                  </a:lnTo>
                  <a:lnTo>
                    <a:pt x="446177" y="398239"/>
                  </a:lnTo>
                  <a:lnTo>
                    <a:pt x="589378" y="872870"/>
                  </a:lnTo>
                  <a:close/>
                </a:path>
                <a:path w="2174875" h="1781175">
                  <a:moveTo>
                    <a:pt x="585257" y="942700"/>
                  </a:moveTo>
                  <a:lnTo>
                    <a:pt x="585257" y="969339"/>
                  </a:lnTo>
                  <a:lnTo>
                    <a:pt x="36113" y="1510211"/>
                  </a:lnTo>
                  <a:lnTo>
                    <a:pt x="36113" y="1483550"/>
                  </a:lnTo>
                  <a:lnTo>
                    <a:pt x="585257" y="942700"/>
                  </a:lnTo>
                  <a:close/>
                </a:path>
                <a:path w="2174875" h="1781175">
                  <a:moveTo>
                    <a:pt x="938341" y="741315"/>
                  </a:moveTo>
                  <a:lnTo>
                    <a:pt x="938341" y="764996"/>
                  </a:lnTo>
                  <a:lnTo>
                    <a:pt x="446177" y="398288"/>
                  </a:lnTo>
                  <a:lnTo>
                    <a:pt x="446177" y="374610"/>
                  </a:lnTo>
                  <a:lnTo>
                    <a:pt x="938341" y="741315"/>
                  </a:lnTo>
                  <a:close/>
                </a:path>
                <a:path w="2174875" h="1781175">
                  <a:moveTo>
                    <a:pt x="1064396" y="5676"/>
                  </a:moveTo>
                  <a:lnTo>
                    <a:pt x="1064396" y="27469"/>
                  </a:lnTo>
                  <a:lnTo>
                    <a:pt x="446177" y="374610"/>
                  </a:lnTo>
                  <a:lnTo>
                    <a:pt x="446177" y="352814"/>
                  </a:lnTo>
                  <a:lnTo>
                    <a:pt x="1064396" y="5676"/>
                  </a:lnTo>
                  <a:close/>
                </a:path>
                <a:path w="2174875" h="1781175">
                  <a:moveTo>
                    <a:pt x="877298" y="1668542"/>
                  </a:moveTo>
                  <a:lnTo>
                    <a:pt x="877298" y="1723610"/>
                  </a:lnTo>
                  <a:lnTo>
                    <a:pt x="603124" y="977104"/>
                  </a:lnTo>
                  <a:lnTo>
                    <a:pt x="513771" y="1457379"/>
                  </a:lnTo>
                  <a:lnTo>
                    <a:pt x="513771" y="1353655"/>
                  </a:lnTo>
                  <a:lnTo>
                    <a:pt x="585257" y="969339"/>
                  </a:lnTo>
                  <a:lnTo>
                    <a:pt x="585257" y="942700"/>
                  </a:lnTo>
                  <a:lnTo>
                    <a:pt x="589378" y="938642"/>
                  </a:lnTo>
                  <a:lnTo>
                    <a:pt x="589378" y="872870"/>
                  </a:lnTo>
                  <a:lnTo>
                    <a:pt x="605991" y="927935"/>
                  </a:lnTo>
                  <a:lnTo>
                    <a:pt x="617156" y="922462"/>
                  </a:lnTo>
                  <a:lnTo>
                    <a:pt x="617156" y="960208"/>
                  </a:lnTo>
                  <a:lnTo>
                    <a:pt x="877298" y="1668542"/>
                  </a:lnTo>
                  <a:close/>
                </a:path>
                <a:path w="2174875" h="1781175">
                  <a:moveTo>
                    <a:pt x="1271716" y="1234541"/>
                  </a:moveTo>
                  <a:lnTo>
                    <a:pt x="1271716" y="1278322"/>
                  </a:lnTo>
                  <a:lnTo>
                    <a:pt x="617156" y="960208"/>
                  </a:lnTo>
                  <a:lnTo>
                    <a:pt x="617156" y="922462"/>
                  </a:lnTo>
                  <a:lnTo>
                    <a:pt x="621770" y="920200"/>
                  </a:lnTo>
                  <a:lnTo>
                    <a:pt x="621770" y="941338"/>
                  </a:lnTo>
                  <a:lnTo>
                    <a:pt x="1260134" y="1251574"/>
                  </a:lnTo>
                  <a:lnTo>
                    <a:pt x="1260134" y="1216711"/>
                  </a:lnTo>
                  <a:lnTo>
                    <a:pt x="1271716" y="1234541"/>
                  </a:lnTo>
                  <a:close/>
                </a:path>
                <a:path w="2174875" h="1781175">
                  <a:moveTo>
                    <a:pt x="1260134" y="1216711"/>
                  </a:moveTo>
                  <a:lnTo>
                    <a:pt x="1260134" y="1251574"/>
                  </a:lnTo>
                  <a:lnTo>
                    <a:pt x="953113" y="778892"/>
                  </a:lnTo>
                  <a:lnTo>
                    <a:pt x="621770" y="941338"/>
                  </a:lnTo>
                  <a:lnTo>
                    <a:pt x="621770" y="920200"/>
                  </a:lnTo>
                  <a:lnTo>
                    <a:pt x="938341" y="764996"/>
                  </a:lnTo>
                  <a:lnTo>
                    <a:pt x="938341" y="741315"/>
                  </a:lnTo>
                  <a:lnTo>
                    <a:pt x="949563" y="749676"/>
                  </a:lnTo>
                  <a:lnTo>
                    <a:pt x="971948" y="608889"/>
                  </a:lnTo>
                  <a:lnTo>
                    <a:pt x="971948" y="729800"/>
                  </a:lnTo>
                  <a:lnTo>
                    <a:pt x="973505" y="727696"/>
                  </a:lnTo>
                  <a:lnTo>
                    <a:pt x="973505" y="759623"/>
                  </a:lnTo>
                  <a:lnTo>
                    <a:pt x="975936" y="759988"/>
                  </a:lnTo>
                  <a:lnTo>
                    <a:pt x="975936" y="779196"/>
                  </a:lnTo>
                  <a:lnTo>
                    <a:pt x="1260134" y="1216711"/>
                  </a:lnTo>
                  <a:close/>
                </a:path>
                <a:path w="2174875" h="1781175">
                  <a:moveTo>
                    <a:pt x="1496486" y="1715437"/>
                  </a:moveTo>
                  <a:lnTo>
                    <a:pt x="1496486" y="1761502"/>
                  </a:lnTo>
                  <a:lnTo>
                    <a:pt x="1284343" y="1292864"/>
                  </a:lnTo>
                  <a:lnTo>
                    <a:pt x="916563" y="1741037"/>
                  </a:lnTo>
                  <a:lnTo>
                    <a:pt x="916563" y="1711097"/>
                  </a:lnTo>
                  <a:lnTo>
                    <a:pt x="1271716" y="1278322"/>
                  </a:lnTo>
                  <a:lnTo>
                    <a:pt x="1271716" y="1234541"/>
                  </a:lnTo>
                  <a:lnTo>
                    <a:pt x="1278267" y="1244626"/>
                  </a:lnTo>
                  <a:lnTo>
                    <a:pt x="1293020" y="826808"/>
                  </a:lnTo>
                  <a:lnTo>
                    <a:pt x="1293020" y="807610"/>
                  </a:lnTo>
                  <a:lnTo>
                    <a:pt x="1293684" y="807710"/>
                  </a:lnTo>
                  <a:lnTo>
                    <a:pt x="1297311" y="705033"/>
                  </a:lnTo>
                  <a:lnTo>
                    <a:pt x="1297311" y="1275494"/>
                  </a:lnTo>
                  <a:lnTo>
                    <a:pt x="1496486" y="1715437"/>
                  </a:lnTo>
                  <a:close/>
                </a:path>
                <a:path w="2174875" h="1781175">
                  <a:moveTo>
                    <a:pt x="1309748" y="245543"/>
                  </a:moveTo>
                  <a:lnTo>
                    <a:pt x="1309748" y="273388"/>
                  </a:lnTo>
                  <a:lnTo>
                    <a:pt x="1083175" y="30279"/>
                  </a:lnTo>
                  <a:lnTo>
                    <a:pt x="971948" y="729800"/>
                  </a:lnTo>
                  <a:lnTo>
                    <a:pt x="971948" y="608889"/>
                  </a:lnTo>
                  <a:lnTo>
                    <a:pt x="1064396" y="27469"/>
                  </a:lnTo>
                  <a:lnTo>
                    <a:pt x="1064396" y="5676"/>
                  </a:lnTo>
                  <a:lnTo>
                    <a:pt x="1072808" y="968"/>
                  </a:lnTo>
                  <a:lnTo>
                    <a:pt x="1073852" y="569"/>
                  </a:lnTo>
                  <a:lnTo>
                    <a:pt x="1074460" y="379"/>
                  </a:lnTo>
                  <a:lnTo>
                    <a:pt x="1076529" y="0"/>
                  </a:lnTo>
                  <a:lnTo>
                    <a:pt x="1078010" y="56"/>
                  </a:lnTo>
                  <a:lnTo>
                    <a:pt x="1080289" y="835"/>
                  </a:lnTo>
                  <a:lnTo>
                    <a:pt x="1111788" y="12903"/>
                  </a:lnTo>
                  <a:lnTo>
                    <a:pt x="1111788" y="33145"/>
                  </a:lnTo>
                  <a:lnTo>
                    <a:pt x="1309748" y="245543"/>
                  </a:lnTo>
                  <a:close/>
                </a:path>
                <a:path w="2174875" h="1781175">
                  <a:moveTo>
                    <a:pt x="1311513" y="247438"/>
                  </a:moveTo>
                  <a:lnTo>
                    <a:pt x="1311513" y="302927"/>
                  </a:lnTo>
                  <a:lnTo>
                    <a:pt x="973505" y="759623"/>
                  </a:lnTo>
                  <a:lnTo>
                    <a:pt x="973505" y="727696"/>
                  </a:lnTo>
                  <a:lnTo>
                    <a:pt x="1309748" y="273388"/>
                  </a:lnTo>
                  <a:lnTo>
                    <a:pt x="1309748" y="245543"/>
                  </a:lnTo>
                  <a:lnTo>
                    <a:pt x="1311513" y="247438"/>
                  </a:lnTo>
                  <a:close/>
                </a:path>
                <a:path w="2174875" h="1781175">
                  <a:moveTo>
                    <a:pt x="1293020" y="807610"/>
                  </a:moveTo>
                  <a:lnTo>
                    <a:pt x="1293020" y="826808"/>
                  </a:lnTo>
                  <a:lnTo>
                    <a:pt x="975936" y="779196"/>
                  </a:lnTo>
                  <a:lnTo>
                    <a:pt x="975936" y="759988"/>
                  </a:lnTo>
                  <a:lnTo>
                    <a:pt x="1293020" y="807610"/>
                  </a:lnTo>
                  <a:close/>
                </a:path>
                <a:path w="2174875" h="1781175">
                  <a:moveTo>
                    <a:pt x="1335532" y="98625"/>
                  </a:moveTo>
                  <a:lnTo>
                    <a:pt x="1335532" y="118858"/>
                  </a:lnTo>
                  <a:lnTo>
                    <a:pt x="1111788" y="33145"/>
                  </a:lnTo>
                  <a:lnTo>
                    <a:pt x="1111788" y="12903"/>
                  </a:lnTo>
                  <a:lnTo>
                    <a:pt x="1335532" y="98625"/>
                  </a:lnTo>
                  <a:close/>
                </a:path>
                <a:path w="2174875" h="1781175">
                  <a:moveTo>
                    <a:pt x="1513574" y="794272"/>
                  </a:moveTo>
                  <a:lnTo>
                    <a:pt x="1513574" y="888848"/>
                  </a:lnTo>
                  <a:lnTo>
                    <a:pt x="1297311" y="1275494"/>
                  </a:lnTo>
                  <a:lnTo>
                    <a:pt x="1297311" y="705033"/>
                  </a:lnTo>
                  <a:lnTo>
                    <a:pt x="1297558" y="698048"/>
                  </a:lnTo>
                  <a:lnTo>
                    <a:pt x="1297558" y="1236178"/>
                  </a:lnTo>
                  <a:lnTo>
                    <a:pt x="1508561" y="859175"/>
                  </a:lnTo>
                  <a:lnTo>
                    <a:pt x="1508561" y="839988"/>
                  </a:lnTo>
                  <a:lnTo>
                    <a:pt x="1509416" y="840116"/>
                  </a:lnTo>
                  <a:lnTo>
                    <a:pt x="1509416" y="782319"/>
                  </a:lnTo>
                  <a:lnTo>
                    <a:pt x="1513574" y="794272"/>
                  </a:lnTo>
                  <a:close/>
                </a:path>
                <a:path w="2174875" h="1781175">
                  <a:moveTo>
                    <a:pt x="1508561" y="839988"/>
                  </a:moveTo>
                  <a:lnTo>
                    <a:pt x="1508561" y="859175"/>
                  </a:lnTo>
                  <a:lnTo>
                    <a:pt x="1312558" y="829736"/>
                  </a:lnTo>
                  <a:lnTo>
                    <a:pt x="1311893" y="829636"/>
                  </a:lnTo>
                  <a:lnTo>
                    <a:pt x="1297558" y="1236178"/>
                  </a:lnTo>
                  <a:lnTo>
                    <a:pt x="1297558" y="698048"/>
                  </a:lnTo>
                  <a:lnTo>
                    <a:pt x="1311513" y="302927"/>
                  </a:lnTo>
                  <a:lnTo>
                    <a:pt x="1311513" y="247438"/>
                  </a:lnTo>
                  <a:lnTo>
                    <a:pt x="1312558" y="248558"/>
                  </a:lnTo>
                  <a:lnTo>
                    <a:pt x="1312558" y="810558"/>
                  </a:lnTo>
                  <a:lnTo>
                    <a:pt x="1508561" y="839988"/>
                  </a:lnTo>
                  <a:close/>
                </a:path>
                <a:path w="2174875" h="1781175">
                  <a:moveTo>
                    <a:pt x="1509416" y="782319"/>
                  </a:moveTo>
                  <a:lnTo>
                    <a:pt x="1509416" y="840116"/>
                  </a:lnTo>
                  <a:lnTo>
                    <a:pt x="1329722" y="323581"/>
                  </a:lnTo>
                  <a:lnTo>
                    <a:pt x="1312558" y="810558"/>
                  </a:lnTo>
                  <a:lnTo>
                    <a:pt x="1312558" y="248558"/>
                  </a:lnTo>
                  <a:lnTo>
                    <a:pt x="1315652" y="251879"/>
                  </a:lnTo>
                  <a:lnTo>
                    <a:pt x="1333462" y="132706"/>
                  </a:lnTo>
                  <a:lnTo>
                    <a:pt x="1333462" y="260706"/>
                  </a:lnTo>
                  <a:lnTo>
                    <a:pt x="1334602" y="260476"/>
                  </a:lnTo>
                  <a:lnTo>
                    <a:pt x="1334602" y="279842"/>
                  </a:lnTo>
                  <a:lnTo>
                    <a:pt x="1509416" y="782319"/>
                  </a:lnTo>
                  <a:close/>
                </a:path>
                <a:path w="2174875" h="1781175">
                  <a:moveTo>
                    <a:pt x="2024118" y="102262"/>
                  </a:moveTo>
                  <a:lnTo>
                    <a:pt x="2024118" y="121155"/>
                  </a:lnTo>
                  <a:lnTo>
                    <a:pt x="1354215" y="122199"/>
                  </a:lnTo>
                  <a:lnTo>
                    <a:pt x="1333462" y="260706"/>
                  </a:lnTo>
                  <a:lnTo>
                    <a:pt x="1333462" y="132706"/>
                  </a:lnTo>
                  <a:lnTo>
                    <a:pt x="1335532" y="118858"/>
                  </a:lnTo>
                  <a:lnTo>
                    <a:pt x="1335532" y="98625"/>
                  </a:lnTo>
                  <a:lnTo>
                    <a:pt x="1347760" y="103310"/>
                  </a:lnTo>
                  <a:lnTo>
                    <a:pt x="2024118" y="102262"/>
                  </a:lnTo>
                  <a:close/>
                </a:path>
                <a:path w="2174875" h="1781175">
                  <a:moveTo>
                    <a:pt x="2095889" y="102151"/>
                  </a:moveTo>
                  <a:lnTo>
                    <a:pt x="2095889" y="126034"/>
                  </a:lnTo>
                  <a:lnTo>
                    <a:pt x="1334602" y="279842"/>
                  </a:lnTo>
                  <a:lnTo>
                    <a:pt x="1334602" y="260476"/>
                  </a:lnTo>
                  <a:lnTo>
                    <a:pt x="2024118" y="121155"/>
                  </a:lnTo>
                  <a:lnTo>
                    <a:pt x="2024118" y="102262"/>
                  </a:lnTo>
                  <a:lnTo>
                    <a:pt x="2095889" y="102151"/>
                  </a:lnTo>
                  <a:close/>
                </a:path>
                <a:path w="2174875" h="1781175">
                  <a:moveTo>
                    <a:pt x="2148141" y="1125171"/>
                  </a:moveTo>
                  <a:lnTo>
                    <a:pt x="2148141" y="1146023"/>
                  </a:lnTo>
                  <a:lnTo>
                    <a:pt x="1532865" y="866484"/>
                  </a:lnTo>
                  <a:lnTo>
                    <a:pt x="1521245" y="1748935"/>
                  </a:lnTo>
                  <a:lnTo>
                    <a:pt x="1521245" y="816321"/>
                  </a:lnTo>
                  <a:lnTo>
                    <a:pt x="1526941" y="832693"/>
                  </a:lnTo>
                  <a:lnTo>
                    <a:pt x="1538637" y="818166"/>
                  </a:lnTo>
                  <a:lnTo>
                    <a:pt x="1538637" y="848241"/>
                  </a:lnTo>
                  <a:lnTo>
                    <a:pt x="2148141" y="1125171"/>
                  </a:lnTo>
                  <a:close/>
                </a:path>
                <a:path w="2174875" h="1781175">
                  <a:moveTo>
                    <a:pt x="2154635" y="693495"/>
                  </a:moveTo>
                  <a:lnTo>
                    <a:pt x="2154635" y="1128121"/>
                  </a:lnTo>
                  <a:lnTo>
                    <a:pt x="2111382" y="137064"/>
                  </a:lnTo>
                  <a:lnTo>
                    <a:pt x="1538637" y="848241"/>
                  </a:lnTo>
                  <a:lnTo>
                    <a:pt x="1538637" y="818166"/>
                  </a:lnTo>
                  <a:lnTo>
                    <a:pt x="2095889" y="126034"/>
                  </a:lnTo>
                  <a:lnTo>
                    <a:pt x="2095889" y="102151"/>
                  </a:lnTo>
                  <a:lnTo>
                    <a:pt x="2120610" y="102152"/>
                  </a:lnTo>
                  <a:lnTo>
                    <a:pt x="2122376" y="102323"/>
                  </a:lnTo>
                  <a:lnTo>
                    <a:pt x="2124009" y="102950"/>
                  </a:lnTo>
                  <a:lnTo>
                    <a:pt x="2125357" y="103955"/>
                  </a:lnTo>
                  <a:lnTo>
                    <a:pt x="2126002" y="104411"/>
                  </a:lnTo>
                  <a:lnTo>
                    <a:pt x="2126572" y="104962"/>
                  </a:lnTo>
                  <a:lnTo>
                    <a:pt x="2128300" y="107050"/>
                  </a:lnTo>
                  <a:lnTo>
                    <a:pt x="2129078" y="108910"/>
                  </a:lnTo>
                  <a:lnTo>
                    <a:pt x="2129211" y="111170"/>
                  </a:lnTo>
                  <a:lnTo>
                    <a:pt x="2154635" y="693495"/>
                  </a:lnTo>
                  <a:close/>
                </a:path>
              </a:pathLst>
            </a:custGeom>
            <a:solidFill>
              <a:srgbClr val="808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07500" y="8549964"/>
              <a:ext cx="2357120" cy="1737360"/>
            </a:xfrm>
            <a:custGeom>
              <a:avLst/>
              <a:gdLst/>
              <a:ahLst/>
              <a:cxnLst/>
              <a:rect l="l" t="t" r="r" b="b"/>
              <a:pathLst>
                <a:path w="2357119" h="1737359">
                  <a:moveTo>
                    <a:pt x="101320" y="1737035"/>
                  </a:moveTo>
                  <a:lnTo>
                    <a:pt x="81120" y="1737035"/>
                  </a:lnTo>
                  <a:lnTo>
                    <a:pt x="246" y="1512365"/>
                  </a:lnTo>
                  <a:lnTo>
                    <a:pt x="246" y="1511844"/>
                  </a:lnTo>
                  <a:lnTo>
                    <a:pt x="0" y="1510382"/>
                  </a:lnTo>
                  <a:lnTo>
                    <a:pt x="0" y="1509170"/>
                  </a:lnTo>
                  <a:lnTo>
                    <a:pt x="664" y="1506984"/>
                  </a:lnTo>
                  <a:lnTo>
                    <a:pt x="23468" y="1447156"/>
                  </a:lnTo>
                  <a:lnTo>
                    <a:pt x="23468" y="1520747"/>
                  </a:lnTo>
                  <a:lnTo>
                    <a:pt x="101320" y="1737035"/>
                  </a:lnTo>
                  <a:close/>
                </a:path>
                <a:path w="2357119" h="1737359">
                  <a:moveTo>
                    <a:pt x="854608" y="1562646"/>
                  </a:moveTo>
                  <a:lnTo>
                    <a:pt x="854608" y="1581667"/>
                  </a:lnTo>
                  <a:lnTo>
                    <a:pt x="23468" y="1520747"/>
                  </a:lnTo>
                  <a:lnTo>
                    <a:pt x="23468" y="1447156"/>
                  </a:lnTo>
                  <a:lnTo>
                    <a:pt x="28613" y="1433650"/>
                  </a:lnTo>
                  <a:lnTo>
                    <a:pt x="28613" y="1486937"/>
                  </a:lnTo>
                  <a:lnTo>
                    <a:pt x="38980" y="1480378"/>
                  </a:lnTo>
                  <a:lnTo>
                    <a:pt x="38980" y="1502846"/>
                  </a:lnTo>
                  <a:lnTo>
                    <a:pt x="854608" y="1562646"/>
                  </a:lnTo>
                  <a:close/>
                </a:path>
                <a:path w="2357119" h="1737359">
                  <a:moveTo>
                    <a:pt x="657598" y="849197"/>
                  </a:moveTo>
                  <a:lnTo>
                    <a:pt x="657598" y="1088995"/>
                  </a:lnTo>
                  <a:lnTo>
                    <a:pt x="575232" y="52281"/>
                  </a:lnTo>
                  <a:lnTo>
                    <a:pt x="28613" y="1486937"/>
                  </a:lnTo>
                  <a:lnTo>
                    <a:pt x="28613" y="1433650"/>
                  </a:lnTo>
                  <a:lnTo>
                    <a:pt x="572441" y="6321"/>
                  </a:lnTo>
                  <a:lnTo>
                    <a:pt x="572840" y="5201"/>
                  </a:lnTo>
                  <a:lnTo>
                    <a:pt x="581707" y="0"/>
                  </a:lnTo>
                  <a:lnTo>
                    <a:pt x="582598" y="151"/>
                  </a:lnTo>
                  <a:lnTo>
                    <a:pt x="584744" y="455"/>
                  </a:lnTo>
                  <a:lnTo>
                    <a:pt x="586776" y="1480"/>
                  </a:lnTo>
                  <a:lnTo>
                    <a:pt x="593042" y="8438"/>
                  </a:lnTo>
                  <a:lnTo>
                    <a:pt x="593042" y="36676"/>
                  </a:lnTo>
                  <a:lnTo>
                    <a:pt x="657598" y="849197"/>
                  </a:lnTo>
                  <a:close/>
                </a:path>
                <a:path w="2357119" h="1737359">
                  <a:moveTo>
                    <a:pt x="856146" y="1514167"/>
                  </a:moveTo>
                  <a:lnTo>
                    <a:pt x="856146" y="1562759"/>
                  </a:lnTo>
                  <a:lnTo>
                    <a:pt x="663142" y="1107941"/>
                  </a:lnTo>
                  <a:lnTo>
                    <a:pt x="38980" y="1502846"/>
                  </a:lnTo>
                  <a:lnTo>
                    <a:pt x="38980" y="1480378"/>
                  </a:lnTo>
                  <a:lnTo>
                    <a:pt x="657598" y="1088995"/>
                  </a:lnTo>
                  <a:lnTo>
                    <a:pt x="657598" y="849197"/>
                  </a:lnTo>
                  <a:lnTo>
                    <a:pt x="674592" y="1063082"/>
                  </a:lnTo>
                  <a:lnTo>
                    <a:pt x="683838" y="1047293"/>
                  </a:lnTo>
                  <a:lnTo>
                    <a:pt x="683838" y="1108150"/>
                  </a:lnTo>
                  <a:lnTo>
                    <a:pt x="856146" y="1514167"/>
                  </a:lnTo>
                  <a:close/>
                </a:path>
                <a:path w="2357119" h="1737359">
                  <a:moveTo>
                    <a:pt x="1006714" y="467765"/>
                  </a:moveTo>
                  <a:lnTo>
                    <a:pt x="1006714" y="495993"/>
                  </a:lnTo>
                  <a:lnTo>
                    <a:pt x="593042" y="36676"/>
                  </a:lnTo>
                  <a:lnTo>
                    <a:pt x="593042" y="8438"/>
                  </a:lnTo>
                  <a:lnTo>
                    <a:pt x="1006714" y="467765"/>
                  </a:lnTo>
                  <a:close/>
                </a:path>
                <a:path w="2357119" h="1737359">
                  <a:moveTo>
                    <a:pt x="1599889" y="1333338"/>
                  </a:moveTo>
                  <a:lnTo>
                    <a:pt x="1599889" y="1353005"/>
                  </a:lnTo>
                  <a:lnTo>
                    <a:pt x="683838" y="1108150"/>
                  </a:lnTo>
                  <a:lnTo>
                    <a:pt x="683838" y="1047293"/>
                  </a:lnTo>
                  <a:lnTo>
                    <a:pt x="692705" y="1032153"/>
                  </a:lnTo>
                  <a:lnTo>
                    <a:pt x="692705" y="1090856"/>
                  </a:lnTo>
                  <a:lnTo>
                    <a:pt x="1599889" y="1333338"/>
                  </a:lnTo>
                  <a:close/>
                </a:path>
                <a:path w="2357119" h="1737359">
                  <a:moveTo>
                    <a:pt x="1646787" y="536611"/>
                  </a:moveTo>
                  <a:lnTo>
                    <a:pt x="1646787" y="563254"/>
                  </a:lnTo>
                  <a:lnTo>
                    <a:pt x="692705" y="1090856"/>
                  </a:lnTo>
                  <a:lnTo>
                    <a:pt x="692705" y="1032153"/>
                  </a:lnTo>
                  <a:lnTo>
                    <a:pt x="693180" y="1031343"/>
                  </a:lnTo>
                  <a:lnTo>
                    <a:pt x="693180" y="1068910"/>
                  </a:lnTo>
                  <a:lnTo>
                    <a:pt x="1624629" y="553818"/>
                  </a:lnTo>
                  <a:lnTo>
                    <a:pt x="1624629" y="534803"/>
                  </a:lnTo>
                  <a:lnTo>
                    <a:pt x="1646787" y="536611"/>
                  </a:lnTo>
                  <a:close/>
                </a:path>
                <a:path w="2357119" h="1737359">
                  <a:moveTo>
                    <a:pt x="1624629" y="534803"/>
                  </a:moveTo>
                  <a:lnTo>
                    <a:pt x="1624629" y="553818"/>
                  </a:lnTo>
                  <a:lnTo>
                    <a:pt x="1023574" y="504745"/>
                  </a:lnTo>
                  <a:lnTo>
                    <a:pt x="693180" y="1068910"/>
                  </a:lnTo>
                  <a:lnTo>
                    <a:pt x="693180" y="1031343"/>
                  </a:lnTo>
                  <a:lnTo>
                    <a:pt x="1006714" y="495993"/>
                  </a:lnTo>
                  <a:lnTo>
                    <a:pt x="1006714" y="467765"/>
                  </a:lnTo>
                  <a:lnTo>
                    <a:pt x="1022852" y="485685"/>
                  </a:lnTo>
                  <a:lnTo>
                    <a:pt x="1624629" y="534803"/>
                  </a:lnTo>
                  <a:close/>
                </a:path>
                <a:path w="2357119" h="1737359">
                  <a:moveTo>
                    <a:pt x="858519" y="1519759"/>
                  </a:moveTo>
                  <a:lnTo>
                    <a:pt x="858519" y="1611358"/>
                  </a:lnTo>
                  <a:lnTo>
                    <a:pt x="780415" y="1737035"/>
                  </a:lnTo>
                  <a:lnTo>
                    <a:pt x="758051" y="1737035"/>
                  </a:lnTo>
                  <a:lnTo>
                    <a:pt x="854608" y="1581667"/>
                  </a:lnTo>
                  <a:lnTo>
                    <a:pt x="854608" y="1562646"/>
                  </a:lnTo>
                  <a:lnTo>
                    <a:pt x="856146" y="1562759"/>
                  </a:lnTo>
                  <a:lnTo>
                    <a:pt x="856146" y="1514167"/>
                  </a:lnTo>
                  <a:lnTo>
                    <a:pt x="858519" y="1519759"/>
                  </a:lnTo>
                  <a:close/>
                </a:path>
                <a:path w="2357119" h="1737359">
                  <a:moveTo>
                    <a:pt x="1147183" y="1737035"/>
                  </a:moveTo>
                  <a:lnTo>
                    <a:pt x="1111709" y="1737035"/>
                  </a:lnTo>
                  <a:lnTo>
                    <a:pt x="879234" y="1589811"/>
                  </a:lnTo>
                  <a:lnTo>
                    <a:pt x="867935" y="1737035"/>
                  </a:lnTo>
                  <a:lnTo>
                    <a:pt x="848874" y="1737035"/>
                  </a:lnTo>
                  <a:lnTo>
                    <a:pt x="858519" y="1611358"/>
                  </a:lnTo>
                  <a:lnTo>
                    <a:pt x="858519" y="1519759"/>
                  </a:lnTo>
                  <a:lnTo>
                    <a:pt x="876405" y="1561905"/>
                  </a:lnTo>
                  <a:lnTo>
                    <a:pt x="893854" y="1556866"/>
                  </a:lnTo>
                  <a:lnTo>
                    <a:pt x="893854" y="1576617"/>
                  </a:lnTo>
                  <a:lnTo>
                    <a:pt x="1147183" y="1737035"/>
                  </a:lnTo>
                  <a:close/>
                </a:path>
                <a:path w="2357119" h="1737359">
                  <a:moveTo>
                    <a:pt x="1609060" y="1335789"/>
                  </a:moveTo>
                  <a:lnTo>
                    <a:pt x="1609060" y="1370110"/>
                  </a:lnTo>
                  <a:lnTo>
                    <a:pt x="893854" y="1576617"/>
                  </a:lnTo>
                  <a:lnTo>
                    <a:pt x="893854" y="1556866"/>
                  </a:lnTo>
                  <a:lnTo>
                    <a:pt x="1599889" y="1353005"/>
                  </a:lnTo>
                  <a:lnTo>
                    <a:pt x="1599889" y="1333338"/>
                  </a:lnTo>
                  <a:lnTo>
                    <a:pt x="1609060" y="1335789"/>
                  </a:lnTo>
                  <a:close/>
                </a:path>
                <a:path w="2357119" h="1737359">
                  <a:moveTo>
                    <a:pt x="1618117" y="1338210"/>
                  </a:moveTo>
                  <a:lnTo>
                    <a:pt x="1618117" y="1389113"/>
                  </a:lnTo>
                  <a:lnTo>
                    <a:pt x="1337667" y="1737035"/>
                  </a:lnTo>
                  <a:lnTo>
                    <a:pt x="1313311" y="1737035"/>
                  </a:lnTo>
                  <a:lnTo>
                    <a:pt x="1609060" y="1370110"/>
                  </a:lnTo>
                  <a:lnTo>
                    <a:pt x="1609060" y="1335789"/>
                  </a:lnTo>
                  <a:lnTo>
                    <a:pt x="1618117" y="1338210"/>
                  </a:lnTo>
                  <a:close/>
                </a:path>
                <a:path w="2357119" h="1737359">
                  <a:moveTo>
                    <a:pt x="2250140" y="1058678"/>
                  </a:moveTo>
                  <a:lnTo>
                    <a:pt x="2250140" y="1079579"/>
                  </a:lnTo>
                  <a:lnTo>
                    <a:pt x="1643654" y="1359251"/>
                  </a:lnTo>
                  <a:lnTo>
                    <a:pt x="1565699" y="1737035"/>
                  </a:lnTo>
                  <a:lnTo>
                    <a:pt x="1546396" y="1737035"/>
                  </a:lnTo>
                  <a:lnTo>
                    <a:pt x="1618117" y="1389113"/>
                  </a:lnTo>
                  <a:lnTo>
                    <a:pt x="1618117" y="1338210"/>
                  </a:lnTo>
                  <a:lnTo>
                    <a:pt x="1626167" y="1340362"/>
                  </a:lnTo>
                  <a:lnTo>
                    <a:pt x="1645211" y="622650"/>
                  </a:lnTo>
                  <a:lnTo>
                    <a:pt x="1645211" y="1337628"/>
                  </a:lnTo>
                  <a:lnTo>
                    <a:pt x="2250140" y="1058678"/>
                  </a:lnTo>
                  <a:close/>
                </a:path>
                <a:path w="2357119" h="1737359">
                  <a:moveTo>
                    <a:pt x="2267019" y="1026591"/>
                  </a:moveTo>
                  <a:lnTo>
                    <a:pt x="2267019" y="1050894"/>
                  </a:lnTo>
                  <a:lnTo>
                    <a:pt x="1665698" y="566348"/>
                  </a:lnTo>
                  <a:lnTo>
                    <a:pt x="1645211" y="1337628"/>
                  </a:lnTo>
                  <a:lnTo>
                    <a:pt x="1645211" y="622650"/>
                  </a:lnTo>
                  <a:lnTo>
                    <a:pt x="1646787" y="563254"/>
                  </a:lnTo>
                  <a:lnTo>
                    <a:pt x="1646787" y="536611"/>
                  </a:lnTo>
                  <a:lnTo>
                    <a:pt x="1657343" y="537473"/>
                  </a:lnTo>
                  <a:lnTo>
                    <a:pt x="1658559" y="537549"/>
                  </a:lnTo>
                  <a:lnTo>
                    <a:pt x="1659736" y="537872"/>
                  </a:lnTo>
                  <a:lnTo>
                    <a:pt x="1660951" y="538460"/>
                  </a:lnTo>
                  <a:lnTo>
                    <a:pt x="1661521" y="538764"/>
                  </a:lnTo>
                  <a:lnTo>
                    <a:pt x="1662091" y="539125"/>
                  </a:lnTo>
                  <a:lnTo>
                    <a:pt x="2267019" y="1026591"/>
                  </a:lnTo>
                  <a:close/>
                </a:path>
                <a:path w="2357119" h="1737359">
                  <a:moveTo>
                    <a:pt x="2356892" y="1737035"/>
                  </a:moveTo>
                  <a:lnTo>
                    <a:pt x="2337909" y="1737035"/>
                  </a:lnTo>
                  <a:lnTo>
                    <a:pt x="2277538" y="1076599"/>
                  </a:lnTo>
                  <a:lnTo>
                    <a:pt x="1720621" y="1737035"/>
                  </a:lnTo>
                  <a:lnTo>
                    <a:pt x="1695754" y="1737035"/>
                  </a:lnTo>
                  <a:lnTo>
                    <a:pt x="2250140" y="1079579"/>
                  </a:lnTo>
                  <a:lnTo>
                    <a:pt x="2250140" y="1058678"/>
                  </a:lnTo>
                  <a:lnTo>
                    <a:pt x="2267019" y="1050894"/>
                  </a:lnTo>
                  <a:lnTo>
                    <a:pt x="2267019" y="1026591"/>
                  </a:lnTo>
                  <a:lnTo>
                    <a:pt x="2290677" y="1045655"/>
                  </a:lnTo>
                  <a:lnTo>
                    <a:pt x="2291247" y="1046092"/>
                  </a:lnTo>
                  <a:lnTo>
                    <a:pt x="2291816" y="1046642"/>
                  </a:lnTo>
                  <a:lnTo>
                    <a:pt x="2293506" y="1048825"/>
                  </a:lnTo>
                  <a:lnTo>
                    <a:pt x="2294133" y="1050553"/>
                  </a:lnTo>
                  <a:lnTo>
                    <a:pt x="2356892" y="1737035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43407" y="7537283"/>
              <a:ext cx="1744980" cy="2750185"/>
            </a:xfrm>
            <a:custGeom>
              <a:avLst/>
              <a:gdLst/>
              <a:ahLst/>
              <a:cxnLst/>
              <a:rect l="l" t="t" r="r" b="b"/>
              <a:pathLst>
                <a:path w="1744980" h="2750184">
                  <a:moveTo>
                    <a:pt x="1534725" y="2749716"/>
                  </a:moveTo>
                  <a:lnTo>
                    <a:pt x="1484923" y="2749624"/>
                  </a:lnTo>
                  <a:lnTo>
                    <a:pt x="645428" y="2403579"/>
                  </a:lnTo>
                  <a:lnTo>
                    <a:pt x="642105" y="2401888"/>
                  </a:lnTo>
                  <a:lnTo>
                    <a:pt x="641972" y="2401812"/>
                  </a:lnTo>
                  <a:lnTo>
                    <a:pt x="1158" y="1211289"/>
                  </a:lnTo>
                  <a:lnTo>
                    <a:pt x="0" y="1207057"/>
                  </a:lnTo>
                  <a:lnTo>
                    <a:pt x="550" y="1204741"/>
                  </a:lnTo>
                  <a:lnTo>
                    <a:pt x="930" y="1203546"/>
                  </a:lnTo>
                  <a:lnTo>
                    <a:pt x="24949" y="1158560"/>
                  </a:lnTo>
                  <a:lnTo>
                    <a:pt x="24949" y="1198875"/>
                  </a:lnTo>
                  <a:lnTo>
                    <a:pt x="26278" y="1198974"/>
                  </a:lnTo>
                  <a:lnTo>
                    <a:pt x="26278" y="1218011"/>
                  </a:lnTo>
                  <a:lnTo>
                    <a:pt x="646947" y="2372824"/>
                  </a:lnTo>
                  <a:lnTo>
                    <a:pt x="667187" y="2327375"/>
                  </a:lnTo>
                  <a:lnTo>
                    <a:pt x="667187" y="2392112"/>
                  </a:lnTo>
                  <a:lnTo>
                    <a:pt x="1534725" y="2749716"/>
                  </a:lnTo>
                  <a:close/>
                </a:path>
                <a:path w="1744980" h="2750184">
                  <a:moveTo>
                    <a:pt x="1124719" y="1227895"/>
                  </a:moveTo>
                  <a:lnTo>
                    <a:pt x="1124719" y="1280645"/>
                  </a:lnTo>
                  <a:lnTo>
                    <a:pt x="647630" y="32387"/>
                  </a:lnTo>
                  <a:lnTo>
                    <a:pt x="24949" y="1198875"/>
                  </a:lnTo>
                  <a:lnTo>
                    <a:pt x="24949" y="1158560"/>
                  </a:lnTo>
                  <a:lnTo>
                    <a:pt x="640604" y="5271"/>
                  </a:lnTo>
                  <a:lnTo>
                    <a:pt x="646757" y="417"/>
                  </a:lnTo>
                  <a:lnTo>
                    <a:pt x="648427" y="0"/>
                  </a:lnTo>
                  <a:lnTo>
                    <a:pt x="650231" y="37"/>
                  </a:lnTo>
                  <a:lnTo>
                    <a:pt x="652320" y="702"/>
                  </a:lnTo>
                  <a:lnTo>
                    <a:pt x="652662" y="835"/>
                  </a:lnTo>
                  <a:lnTo>
                    <a:pt x="668383" y="7860"/>
                  </a:lnTo>
                  <a:lnTo>
                    <a:pt x="668383" y="33507"/>
                  </a:lnTo>
                  <a:lnTo>
                    <a:pt x="1124719" y="1227895"/>
                  </a:lnTo>
                  <a:close/>
                </a:path>
                <a:path w="1744980" h="2750184">
                  <a:moveTo>
                    <a:pt x="1124719" y="1280934"/>
                  </a:moveTo>
                  <a:lnTo>
                    <a:pt x="1124719" y="1299965"/>
                  </a:lnTo>
                  <a:lnTo>
                    <a:pt x="26278" y="1218011"/>
                  </a:lnTo>
                  <a:lnTo>
                    <a:pt x="26278" y="1198974"/>
                  </a:lnTo>
                  <a:lnTo>
                    <a:pt x="1124719" y="1280934"/>
                  </a:lnTo>
                  <a:close/>
                </a:path>
                <a:path w="1744980" h="2750184">
                  <a:moveTo>
                    <a:pt x="1584704" y="2749716"/>
                  </a:moveTo>
                  <a:lnTo>
                    <a:pt x="1564320" y="2749716"/>
                  </a:lnTo>
                  <a:lnTo>
                    <a:pt x="1257571" y="1969282"/>
                  </a:lnTo>
                  <a:lnTo>
                    <a:pt x="667187" y="2392112"/>
                  </a:lnTo>
                  <a:lnTo>
                    <a:pt x="667187" y="2327375"/>
                  </a:lnTo>
                  <a:lnTo>
                    <a:pt x="670623" y="2319658"/>
                  </a:lnTo>
                  <a:lnTo>
                    <a:pt x="670623" y="2366294"/>
                  </a:lnTo>
                  <a:lnTo>
                    <a:pt x="1251495" y="1950260"/>
                  </a:lnTo>
                  <a:lnTo>
                    <a:pt x="1251495" y="1846382"/>
                  </a:lnTo>
                  <a:lnTo>
                    <a:pt x="1265394" y="1921158"/>
                  </a:lnTo>
                  <a:lnTo>
                    <a:pt x="1276160" y="1895051"/>
                  </a:lnTo>
                  <a:lnTo>
                    <a:pt x="1276160" y="1964707"/>
                  </a:lnTo>
                  <a:lnTo>
                    <a:pt x="1584704" y="2749716"/>
                  </a:lnTo>
                  <a:close/>
                </a:path>
                <a:path w="1744980" h="2750184">
                  <a:moveTo>
                    <a:pt x="1744592" y="713748"/>
                  </a:moveTo>
                  <a:lnTo>
                    <a:pt x="1744592" y="736449"/>
                  </a:lnTo>
                  <a:lnTo>
                    <a:pt x="668383" y="33507"/>
                  </a:lnTo>
                  <a:lnTo>
                    <a:pt x="668383" y="7860"/>
                  </a:lnTo>
                  <a:lnTo>
                    <a:pt x="754414" y="46301"/>
                  </a:lnTo>
                  <a:lnTo>
                    <a:pt x="754414" y="67013"/>
                  </a:lnTo>
                  <a:lnTo>
                    <a:pt x="1744592" y="713748"/>
                  </a:lnTo>
                  <a:close/>
                </a:path>
                <a:path w="1744980" h="2750184">
                  <a:moveTo>
                    <a:pt x="1251495" y="1846382"/>
                  </a:moveTo>
                  <a:lnTo>
                    <a:pt x="1251495" y="1950260"/>
                  </a:lnTo>
                  <a:lnTo>
                    <a:pt x="1135104" y="1323296"/>
                  </a:lnTo>
                  <a:lnTo>
                    <a:pt x="670623" y="2366294"/>
                  </a:lnTo>
                  <a:lnTo>
                    <a:pt x="670623" y="2319658"/>
                  </a:lnTo>
                  <a:lnTo>
                    <a:pt x="1124719" y="1299965"/>
                  </a:lnTo>
                  <a:lnTo>
                    <a:pt x="1124719" y="1227895"/>
                  </a:lnTo>
                  <a:lnTo>
                    <a:pt x="1142832" y="1275304"/>
                  </a:lnTo>
                  <a:lnTo>
                    <a:pt x="1150902" y="1268150"/>
                  </a:lnTo>
                  <a:lnTo>
                    <a:pt x="1150902" y="1305185"/>
                  </a:lnTo>
                  <a:lnTo>
                    <a:pt x="1251495" y="1846382"/>
                  </a:lnTo>
                  <a:close/>
                </a:path>
                <a:path w="1744980" h="2750184">
                  <a:moveTo>
                    <a:pt x="1744592" y="488747"/>
                  </a:moveTo>
                  <a:lnTo>
                    <a:pt x="1744592" y="509469"/>
                  </a:lnTo>
                  <a:lnTo>
                    <a:pt x="754414" y="67013"/>
                  </a:lnTo>
                  <a:lnTo>
                    <a:pt x="754414" y="46301"/>
                  </a:lnTo>
                  <a:lnTo>
                    <a:pt x="1744592" y="488747"/>
                  </a:lnTo>
                  <a:close/>
                </a:path>
                <a:path w="1744980" h="2750184">
                  <a:moveTo>
                    <a:pt x="1477651" y="1386537"/>
                  </a:moveTo>
                  <a:lnTo>
                    <a:pt x="1477651" y="1406427"/>
                  </a:lnTo>
                  <a:lnTo>
                    <a:pt x="1150902" y="1305185"/>
                  </a:lnTo>
                  <a:lnTo>
                    <a:pt x="1150902" y="1268150"/>
                  </a:lnTo>
                  <a:lnTo>
                    <a:pt x="1157794" y="1262041"/>
                  </a:lnTo>
                  <a:lnTo>
                    <a:pt x="1157794" y="1287416"/>
                  </a:lnTo>
                  <a:lnTo>
                    <a:pt x="1477651" y="1386537"/>
                  </a:lnTo>
                  <a:close/>
                </a:path>
                <a:path w="1744980" h="2750184">
                  <a:moveTo>
                    <a:pt x="1739293" y="746551"/>
                  </a:moveTo>
                  <a:lnTo>
                    <a:pt x="1739293" y="771926"/>
                  </a:lnTo>
                  <a:lnTo>
                    <a:pt x="1157794" y="1287416"/>
                  </a:lnTo>
                  <a:lnTo>
                    <a:pt x="1157794" y="1262041"/>
                  </a:lnTo>
                  <a:lnTo>
                    <a:pt x="1739293" y="746551"/>
                  </a:lnTo>
                  <a:close/>
                </a:path>
                <a:path w="1744980" h="2750184">
                  <a:moveTo>
                    <a:pt x="1744592" y="1970386"/>
                  </a:moveTo>
                  <a:lnTo>
                    <a:pt x="1744592" y="1989396"/>
                  </a:lnTo>
                  <a:lnTo>
                    <a:pt x="1276160" y="1964707"/>
                  </a:lnTo>
                  <a:lnTo>
                    <a:pt x="1276160" y="1895051"/>
                  </a:lnTo>
                  <a:lnTo>
                    <a:pt x="1280280" y="1885059"/>
                  </a:lnTo>
                  <a:lnTo>
                    <a:pt x="1280280" y="1934883"/>
                  </a:lnTo>
                  <a:lnTo>
                    <a:pt x="1298849" y="1925761"/>
                  </a:lnTo>
                  <a:lnTo>
                    <a:pt x="1298849" y="1946900"/>
                  </a:lnTo>
                  <a:lnTo>
                    <a:pt x="1744592" y="1970386"/>
                  </a:lnTo>
                  <a:close/>
                </a:path>
                <a:path w="1744980" h="2750184">
                  <a:moveTo>
                    <a:pt x="1744592" y="1469262"/>
                  </a:moveTo>
                  <a:lnTo>
                    <a:pt x="1744592" y="1489146"/>
                  </a:lnTo>
                  <a:lnTo>
                    <a:pt x="1495840" y="1412065"/>
                  </a:lnTo>
                  <a:lnTo>
                    <a:pt x="1280280" y="1934883"/>
                  </a:lnTo>
                  <a:lnTo>
                    <a:pt x="1280280" y="1885059"/>
                  </a:lnTo>
                  <a:lnTo>
                    <a:pt x="1477651" y="1406427"/>
                  </a:lnTo>
                  <a:lnTo>
                    <a:pt x="1477651" y="1386537"/>
                  </a:lnTo>
                  <a:lnTo>
                    <a:pt x="1484923" y="1388791"/>
                  </a:lnTo>
                  <a:lnTo>
                    <a:pt x="1503093" y="1344726"/>
                  </a:lnTo>
                  <a:lnTo>
                    <a:pt x="1503093" y="1394429"/>
                  </a:lnTo>
                  <a:lnTo>
                    <a:pt x="1744592" y="1469262"/>
                  </a:lnTo>
                  <a:close/>
                </a:path>
                <a:path w="1744980" h="2750184">
                  <a:moveTo>
                    <a:pt x="1744592" y="1706795"/>
                  </a:moveTo>
                  <a:lnTo>
                    <a:pt x="1744592" y="1727930"/>
                  </a:lnTo>
                  <a:lnTo>
                    <a:pt x="1298849" y="1946900"/>
                  </a:lnTo>
                  <a:lnTo>
                    <a:pt x="1298849" y="1925761"/>
                  </a:lnTo>
                  <a:lnTo>
                    <a:pt x="1744592" y="1706795"/>
                  </a:lnTo>
                  <a:close/>
                </a:path>
                <a:path w="1744980" h="2750184">
                  <a:moveTo>
                    <a:pt x="1744592" y="741853"/>
                  </a:moveTo>
                  <a:lnTo>
                    <a:pt x="1744592" y="808659"/>
                  </a:lnTo>
                  <a:lnTo>
                    <a:pt x="1503093" y="1394429"/>
                  </a:lnTo>
                  <a:lnTo>
                    <a:pt x="1503093" y="1344726"/>
                  </a:lnTo>
                  <a:lnTo>
                    <a:pt x="1739293" y="771926"/>
                  </a:lnTo>
                  <a:lnTo>
                    <a:pt x="1739293" y="746551"/>
                  </a:lnTo>
                  <a:lnTo>
                    <a:pt x="1744592" y="741853"/>
                  </a:lnTo>
                  <a:close/>
                </a:path>
                <a:path w="1744980" h="2750184">
                  <a:moveTo>
                    <a:pt x="1744592" y="2634925"/>
                  </a:moveTo>
                  <a:lnTo>
                    <a:pt x="1744592" y="2659861"/>
                  </a:lnTo>
                  <a:lnTo>
                    <a:pt x="1639047" y="2749716"/>
                  </a:lnTo>
                  <a:lnTo>
                    <a:pt x="1609757" y="2749716"/>
                  </a:lnTo>
                  <a:lnTo>
                    <a:pt x="1744592" y="2634925"/>
                  </a:lnTo>
                  <a:close/>
                </a:path>
              </a:pathLst>
            </a:custGeom>
            <a:solidFill>
              <a:srgbClr val="D0D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7246" y="0"/>
            <a:ext cx="7250752" cy="442143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362200" y="1392067"/>
            <a:ext cx="17868900" cy="1529906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4918075" marR="5080" indent="721360">
              <a:lnSpc>
                <a:spcPts val="10950"/>
              </a:lnSpc>
              <a:spcBef>
                <a:spcPts val="930"/>
              </a:spcBef>
            </a:pPr>
            <a:r>
              <a:rPr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8" y="-154087"/>
            <a:ext cx="8115299" cy="4057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4554" y="6361958"/>
            <a:ext cx="8110828" cy="39250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171928"/>
            <a:ext cx="1824853" cy="39255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3558717"/>
            <a:ext cx="137938" cy="1379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4110471"/>
            <a:ext cx="137938" cy="1379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4662225"/>
            <a:ext cx="137938" cy="13793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5213980"/>
            <a:ext cx="137938" cy="1379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7630" y="5765734"/>
            <a:ext cx="137938" cy="1379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6317488"/>
            <a:ext cx="137938" cy="1379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6869242"/>
            <a:ext cx="137938" cy="13793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7630" y="7420997"/>
            <a:ext cx="137938" cy="13793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765466" y="3268945"/>
            <a:ext cx="13180694" cy="44399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1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Header</a:t>
            </a:r>
            <a:r>
              <a:rPr sz="31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Logo</a:t>
            </a:r>
            <a:r>
              <a:rPr sz="31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navigation</a:t>
            </a:r>
            <a:r>
              <a:rPr sz="31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bar.</a:t>
            </a:r>
            <a:endParaRPr sz="3100">
              <a:latin typeface="Lucida Sans Unicode"/>
              <a:cs typeface="Lucida Sans Unicode"/>
            </a:endParaRPr>
          </a:p>
          <a:p>
            <a:pPr marL="12700" marR="2415540">
              <a:lnSpc>
                <a:spcPct val="116799"/>
              </a:lnSpc>
            </a:pP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Hero</a:t>
            </a:r>
            <a:r>
              <a:rPr sz="3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Section</a:t>
            </a:r>
            <a:r>
              <a:rPr sz="3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Introduction</a:t>
            </a:r>
            <a:r>
              <a:rPr sz="3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name,</a:t>
            </a:r>
            <a:r>
              <a:rPr sz="31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greetings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Brief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background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statement. </a:t>
            </a:r>
            <a:r>
              <a:rPr sz="31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Education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Academic</a:t>
            </a:r>
            <a:r>
              <a:rPr sz="31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history.</a:t>
            </a:r>
            <a:endParaRPr sz="3100">
              <a:latin typeface="Lucida Sans Unicode"/>
              <a:cs typeface="Lucida Sans Unicode"/>
            </a:endParaRPr>
          </a:p>
          <a:p>
            <a:pPr marL="12700" marR="5080">
              <a:lnSpc>
                <a:spcPct val="116799"/>
              </a:lnSpc>
            </a:pPr>
            <a:r>
              <a:rPr sz="31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Skills</a:t>
            </a:r>
            <a:r>
              <a:rPr sz="31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Technical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soft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skills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displayed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31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icons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31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bars. </a:t>
            </a:r>
            <a:r>
              <a:rPr sz="31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Projects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Cards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grid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layout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projects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names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details. </a:t>
            </a:r>
            <a:r>
              <a:rPr sz="31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Contact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Me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Contact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social</a:t>
            </a:r>
            <a:r>
              <a:rPr sz="31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media</a:t>
            </a:r>
            <a:r>
              <a:rPr sz="31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links.</a:t>
            </a:r>
            <a:endParaRPr sz="3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Footer</a:t>
            </a:r>
            <a:r>
              <a:rPr sz="31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555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r>
              <a:rPr sz="31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Basic</a:t>
            </a:r>
            <a:r>
              <a:rPr sz="31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copyright</a:t>
            </a:r>
            <a:r>
              <a:rPr sz="31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19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1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quick</a:t>
            </a:r>
            <a:r>
              <a:rPr sz="31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links.</a:t>
            </a:r>
            <a:endParaRPr sz="3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57400" y="1413547"/>
            <a:ext cx="1430401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0" b="1" spc="3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5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91066"/>
      </a:accent1>
      <a:accent2>
        <a:srgbClr val="EC0F2D"/>
      </a:accent2>
      <a:accent3>
        <a:srgbClr val="091066"/>
      </a:accent3>
      <a:accent4>
        <a:srgbClr val="EC0F2D"/>
      </a:accent4>
      <a:accent5>
        <a:srgbClr val="091066"/>
      </a:accent5>
      <a:accent6>
        <a:srgbClr val="EC0F2D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5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91066"/>
      </a:accent1>
      <a:accent2>
        <a:srgbClr val="EC0F2D"/>
      </a:accent2>
      <a:accent3>
        <a:srgbClr val="091066"/>
      </a:accent3>
      <a:accent4>
        <a:srgbClr val="EC0F2D"/>
      </a:accent4>
      <a:accent5>
        <a:srgbClr val="091066"/>
      </a:accent5>
      <a:accent6>
        <a:srgbClr val="EC0F2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5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91066"/>
      </a:accent1>
      <a:accent2>
        <a:srgbClr val="EC0F2D"/>
      </a:accent2>
      <a:accent3>
        <a:srgbClr val="091066"/>
      </a:accent3>
      <a:accent4>
        <a:srgbClr val="EC0F2D"/>
      </a:accent4>
      <a:accent5>
        <a:srgbClr val="091066"/>
      </a:accent5>
      <a:accent6>
        <a:srgbClr val="EC0F2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Happy Independence Day PowerPoint Templates</Template>
  <TotalTime>39</TotalTime>
  <Words>509</Words>
  <Application>Microsoft Office PowerPoint</Application>
  <PresentationFormat>Custom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Arno Pro Semibold 10pt</vt:lpstr>
      <vt:lpstr>Bookman Old Style</vt:lpstr>
      <vt:lpstr>Lucida Sans Unicode</vt:lpstr>
      <vt:lpstr>Times New Roman</vt:lpstr>
      <vt:lpstr>Trebuchet MS</vt:lpstr>
      <vt:lpstr>Tw Cen MT</vt:lpstr>
      <vt:lpstr>Cover and End Slide Master</vt:lpstr>
      <vt:lpstr>Contents Slide Master</vt:lpstr>
      <vt:lpstr>Section Break Slide Master</vt:lpstr>
      <vt:lpstr>Droplet</vt:lpstr>
      <vt:lpstr>DIGITAL PROTFOLIO</vt:lpstr>
      <vt:lpstr>PROJECT TITLE</vt:lpstr>
      <vt:lpstr>AGENDA:</vt:lpstr>
      <vt:lpstr>PROBLEM STATEMENT</vt:lpstr>
      <vt:lpstr>PROJECT OVERVIEW</vt:lpstr>
      <vt:lpstr>PowerPoint Presentation</vt:lpstr>
      <vt:lpstr>TOOLS AND TECHNOLOGIES</vt:lpstr>
      <vt:lpstr>TOOLS AND TECHNOLOGIES</vt:lpstr>
      <vt:lpstr>PORTFOLIO DESIGN AND LAYOUT</vt:lpstr>
      <vt:lpstr>FEATURES AND FUNCTIONALITY</vt:lpstr>
      <vt:lpstr>RESULTS AND SCREENSHOT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Tech Company Presentation</dc:title>
  <dc:creator>Sanjay Jain</dc:creator>
  <cp:keywords>DAGyApM7pDg,BAGLwRLFmug,0</cp:keywords>
  <cp:lastModifiedBy>ADMIN</cp:lastModifiedBy>
  <cp:revision>6</cp:revision>
  <dcterms:created xsi:type="dcterms:W3CDTF">2025-09-05T15:57:33Z</dcterms:created>
  <dcterms:modified xsi:type="dcterms:W3CDTF">2025-09-17T07:36:55Z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2025-09-05T00:00:00Z</vt:filetime>
  </property>
  <property fmtid="{D5CDD505-2E9C-101B-9397-08002B2CF9AE}" pid="5" name="Producer">
    <vt:lpwstr>Canva</vt:lpwstr>
  </property>
</Properties>
</file>