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55" d="100"/>
          <a:sy n="55" d="100"/>
        </p:scale>
        <p:origin x="766"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28444-C138-4BD3-84F3-CB9D663CC5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923E73-D949-49B8-818F-9CF7AB1411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0E5F6A-04CD-4823-B87C-4EF400E14651}"/>
              </a:ext>
            </a:extLst>
          </p:cNvPr>
          <p:cNvSpPr>
            <a:spLocks noGrp="1"/>
          </p:cNvSpPr>
          <p:nvPr>
            <p:ph type="dt" sz="half" idx="10"/>
          </p:nvPr>
        </p:nvSpPr>
        <p:spPr/>
        <p:txBody>
          <a:bodyPr/>
          <a:lstStyle/>
          <a:p>
            <a:fld id="{8E55CDFD-B8BE-4891-AB29-C43651E6BE68}" type="datetimeFigureOut">
              <a:rPr lang="en-US" smtClean="0"/>
              <a:t>7/13/2019</a:t>
            </a:fld>
            <a:endParaRPr lang="en-US"/>
          </a:p>
        </p:txBody>
      </p:sp>
      <p:sp>
        <p:nvSpPr>
          <p:cNvPr id="5" name="Footer Placeholder 4">
            <a:extLst>
              <a:ext uri="{FF2B5EF4-FFF2-40B4-BE49-F238E27FC236}">
                <a16:creationId xmlns:a16="http://schemas.microsoft.com/office/drawing/2014/main" id="{0C5DC833-ECF2-40A1-889D-C4F1D70AE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99A4BA-FE9F-44B9-A1D9-B2E7B6238A8D}"/>
              </a:ext>
            </a:extLst>
          </p:cNvPr>
          <p:cNvSpPr>
            <a:spLocks noGrp="1"/>
          </p:cNvSpPr>
          <p:nvPr>
            <p:ph type="sldNum" sz="quarter" idx="12"/>
          </p:nvPr>
        </p:nvSpPr>
        <p:spPr/>
        <p:txBody>
          <a:bodyPr/>
          <a:lstStyle/>
          <a:p>
            <a:fld id="{D3B46E0B-0E62-4F3A-BF12-D529CB74EE2A}" type="slidenum">
              <a:rPr lang="en-US" smtClean="0"/>
              <a:t>‹#›</a:t>
            </a:fld>
            <a:endParaRPr lang="en-US"/>
          </a:p>
        </p:txBody>
      </p:sp>
    </p:spTree>
    <p:extLst>
      <p:ext uri="{BB962C8B-B14F-4D97-AF65-F5344CB8AC3E}">
        <p14:creationId xmlns:p14="http://schemas.microsoft.com/office/powerpoint/2010/main" val="215035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67A7-E6FE-47D1-80BA-509494A81E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335343-01B7-4712-909B-30EB3E969E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263BD-87DB-4EDF-98F2-F79720E8EABD}"/>
              </a:ext>
            </a:extLst>
          </p:cNvPr>
          <p:cNvSpPr>
            <a:spLocks noGrp="1"/>
          </p:cNvSpPr>
          <p:nvPr>
            <p:ph type="dt" sz="half" idx="10"/>
          </p:nvPr>
        </p:nvSpPr>
        <p:spPr/>
        <p:txBody>
          <a:bodyPr/>
          <a:lstStyle/>
          <a:p>
            <a:fld id="{8E55CDFD-B8BE-4891-AB29-C43651E6BE68}" type="datetimeFigureOut">
              <a:rPr lang="en-US" smtClean="0"/>
              <a:t>7/13/2019</a:t>
            </a:fld>
            <a:endParaRPr lang="en-US"/>
          </a:p>
        </p:txBody>
      </p:sp>
      <p:sp>
        <p:nvSpPr>
          <p:cNvPr id="5" name="Footer Placeholder 4">
            <a:extLst>
              <a:ext uri="{FF2B5EF4-FFF2-40B4-BE49-F238E27FC236}">
                <a16:creationId xmlns:a16="http://schemas.microsoft.com/office/drawing/2014/main" id="{22160916-5151-4F96-A8EE-4A377D26F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4E6B1-197B-4E59-9AEA-0AD4921690B8}"/>
              </a:ext>
            </a:extLst>
          </p:cNvPr>
          <p:cNvSpPr>
            <a:spLocks noGrp="1"/>
          </p:cNvSpPr>
          <p:nvPr>
            <p:ph type="sldNum" sz="quarter" idx="12"/>
          </p:nvPr>
        </p:nvSpPr>
        <p:spPr/>
        <p:txBody>
          <a:bodyPr/>
          <a:lstStyle/>
          <a:p>
            <a:fld id="{D3B46E0B-0E62-4F3A-BF12-D529CB74EE2A}" type="slidenum">
              <a:rPr lang="en-US" smtClean="0"/>
              <a:t>‹#›</a:t>
            </a:fld>
            <a:endParaRPr lang="en-US"/>
          </a:p>
        </p:txBody>
      </p:sp>
    </p:spTree>
    <p:extLst>
      <p:ext uri="{BB962C8B-B14F-4D97-AF65-F5344CB8AC3E}">
        <p14:creationId xmlns:p14="http://schemas.microsoft.com/office/powerpoint/2010/main" val="435004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9BFDB0-2D13-4E57-901E-A6F46DC4E1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A8163E-D191-4FBE-8B1E-2D65028853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0F8A70-5EEE-4037-BD5D-7A45E8094C8D}"/>
              </a:ext>
            </a:extLst>
          </p:cNvPr>
          <p:cNvSpPr>
            <a:spLocks noGrp="1"/>
          </p:cNvSpPr>
          <p:nvPr>
            <p:ph type="dt" sz="half" idx="10"/>
          </p:nvPr>
        </p:nvSpPr>
        <p:spPr/>
        <p:txBody>
          <a:bodyPr/>
          <a:lstStyle/>
          <a:p>
            <a:fld id="{8E55CDFD-B8BE-4891-AB29-C43651E6BE68}" type="datetimeFigureOut">
              <a:rPr lang="en-US" smtClean="0"/>
              <a:t>7/13/2019</a:t>
            </a:fld>
            <a:endParaRPr lang="en-US"/>
          </a:p>
        </p:txBody>
      </p:sp>
      <p:sp>
        <p:nvSpPr>
          <p:cNvPr id="5" name="Footer Placeholder 4">
            <a:extLst>
              <a:ext uri="{FF2B5EF4-FFF2-40B4-BE49-F238E27FC236}">
                <a16:creationId xmlns:a16="http://schemas.microsoft.com/office/drawing/2014/main" id="{54115161-AAB5-4359-89E9-DFC377132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202697-BA0E-4FB0-BD53-51AA20821308}"/>
              </a:ext>
            </a:extLst>
          </p:cNvPr>
          <p:cNvSpPr>
            <a:spLocks noGrp="1"/>
          </p:cNvSpPr>
          <p:nvPr>
            <p:ph type="sldNum" sz="quarter" idx="12"/>
          </p:nvPr>
        </p:nvSpPr>
        <p:spPr/>
        <p:txBody>
          <a:bodyPr/>
          <a:lstStyle/>
          <a:p>
            <a:fld id="{D3B46E0B-0E62-4F3A-BF12-D529CB74EE2A}" type="slidenum">
              <a:rPr lang="en-US" smtClean="0"/>
              <a:t>‹#›</a:t>
            </a:fld>
            <a:endParaRPr lang="en-US"/>
          </a:p>
        </p:txBody>
      </p:sp>
    </p:spTree>
    <p:extLst>
      <p:ext uri="{BB962C8B-B14F-4D97-AF65-F5344CB8AC3E}">
        <p14:creationId xmlns:p14="http://schemas.microsoft.com/office/powerpoint/2010/main" val="2247937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5F3D1-8B18-4B03-A074-F168EC8C09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0EC256-B98F-4AE6-8FB1-DEFB79EB33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C5CEA-7B39-46F6-B0BD-027EB6111D4E}"/>
              </a:ext>
            </a:extLst>
          </p:cNvPr>
          <p:cNvSpPr>
            <a:spLocks noGrp="1"/>
          </p:cNvSpPr>
          <p:nvPr>
            <p:ph type="dt" sz="half" idx="10"/>
          </p:nvPr>
        </p:nvSpPr>
        <p:spPr/>
        <p:txBody>
          <a:bodyPr/>
          <a:lstStyle/>
          <a:p>
            <a:fld id="{8E55CDFD-B8BE-4891-AB29-C43651E6BE68}" type="datetimeFigureOut">
              <a:rPr lang="en-US" smtClean="0"/>
              <a:t>7/13/2019</a:t>
            </a:fld>
            <a:endParaRPr lang="en-US"/>
          </a:p>
        </p:txBody>
      </p:sp>
      <p:sp>
        <p:nvSpPr>
          <p:cNvPr id="5" name="Footer Placeholder 4">
            <a:extLst>
              <a:ext uri="{FF2B5EF4-FFF2-40B4-BE49-F238E27FC236}">
                <a16:creationId xmlns:a16="http://schemas.microsoft.com/office/drawing/2014/main" id="{8A50D6FD-F999-49EF-A1C5-9A186B625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4B025-D5A9-4D98-AB94-5CEB3C2ED027}"/>
              </a:ext>
            </a:extLst>
          </p:cNvPr>
          <p:cNvSpPr>
            <a:spLocks noGrp="1"/>
          </p:cNvSpPr>
          <p:nvPr>
            <p:ph type="sldNum" sz="quarter" idx="12"/>
          </p:nvPr>
        </p:nvSpPr>
        <p:spPr/>
        <p:txBody>
          <a:bodyPr/>
          <a:lstStyle/>
          <a:p>
            <a:fld id="{D3B46E0B-0E62-4F3A-BF12-D529CB74EE2A}" type="slidenum">
              <a:rPr lang="en-US" smtClean="0"/>
              <a:t>‹#›</a:t>
            </a:fld>
            <a:endParaRPr lang="en-US"/>
          </a:p>
        </p:txBody>
      </p:sp>
    </p:spTree>
    <p:extLst>
      <p:ext uri="{BB962C8B-B14F-4D97-AF65-F5344CB8AC3E}">
        <p14:creationId xmlns:p14="http://schemas.microsoft.com/office/powerpoint/2010/main" val="331372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BAF70-F7DF-4FB2-8739-67EAF5F533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210052-BF9B-4C7F-9E04-F49039CC24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B00DFD-411A-4E77-A02D-3436D9E5612B}"/>
              </a:ext>
            </a:extLst>
          </p:cNvPr>
          <p:cNvSpPr>
            <a:spLocks noGrp="1"/>
          </p:cNvSpPr>
          <p:nvPr>
            <p:ph type="dt" sz="half" idx="10"/>
          </p:nvPr>
        </p:nvSpPr>
        <p:spPr/>
        <p:txBody>
          <a:bodyPr/>
          <a:lstStyle/>
          <a:p>
            <a:fld id="{8E55CDFD-B8BE-4891-AB29-C43651E6BE68}" type="datetimeFigureOut">
              <a:rPr lang="en-US" smtClean="0"/>
              <a:t>7/13/2019</a:t>
            </a:fld>
            <a:endParaRPr lang="en-US"/>
          </a:p>
        </p:txBody>
      </p:sp>
      <p:sp>
        <p:nvSpPr>
          <p:cNvPr id="5" name="Footer Placeholder 4">
            <a:extLst>
              <a:ext uri="{FF2B5EF4-FFF2-40B4-BE49-F238E27FC236}">
                <a16:creationId xmlns:a16="http://schemas.microsoft.com/office/drawing/2014/main" id="{3A550E4A-D2B7-4B6D-9235-8B7B34D43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957E29-3000-4B98-8C55-3EBA78EB5AA2}"/>
              </a:ext>
            </a:extLst>
          </p:cNvPr>
          <p:cNvSpPr>
            <a:spLocks noGrp="1"/>
          </p:cNvSpPr>
          <p:nvPr>
            <p:ph type="sldNum" sz="quarter" idx="12"/>
          </p:nvPr>
        </p:nvSpPr>
        <p:spPr/>
        <p:txBody>
          <a:bodyPr/>
          <a:lstStyle/>
          <a:p>
            <a:fld id="{D3B46E0B-0E62-4F3A-BF12-D529CB74EE2A}" type="slidenum">
              <a:rPr lang="en-US" smtClean="0"/>
              <a:t>‹#›</a:t>
            </a:fld>
            <a:endParaRPr lang="en-US"/>
          </a:p>
        </p:txBody>
      </p:sp>
    </p:spTree>
    <p:extLst>
      <p:ext uri="{BB962C8B-B14F-4D97-AF65-F5344CB8AC3E}">
        <p14:creationId xmlns:p14="http://schemas.microsoft.com/office/powerpoint/2010/main" val="3523926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7289-F89E-4E6B-BF13-A7ABC91C0D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14B64B-5A0E-4251-95E2-02019327B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95A183-9BFD-48F3-B91C-76755A9E7B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5E80E9-67ED-4654-822A-B5AA2BCFF078}"/>
              </a:ext>
            </a:extLst>
          </p:cNvPr>
          <p:cNvSpPr>
            <a:spLocks noGrp="1"/>
          </p:cNvSpPr>
          <p:nvPr>
            <p:ph type="dt" sz="half" idx="10"/>
          </p:nvPr>
        </p:nvSpPr>
        <p:spPr/>
        <p:txBody>
          <a:bodyPr/>
          <a:lstStyle/>
          <a:p>
            <a:fld id="{8E55CDFD-B8BE-4891-AB29-C43651E6BE68}" type="datetimeFigureOut">
              <a:rPr lang="en-US" smtClean="0"/>
              <a:t>7/13/2019</a:t>
            </a:fld>
            <a:endParaRPr lang="en-US"/>
          </a:p>
        </p:txBody>
      </p:sp>
      <p:sp>
        <p:nvSpPr>
          <p:cNvPr id="6" name="Footer Placeholder 5">
            <a:extLst>
              <a:ext uri="{FF2B5EF4-FFF2-40B4-BE49-F238E27FC236}">
                <a16:creationId xmlns:a16="http://schemas.microsoft.com/office/drawing/2014/main" id="{0AA3E30B-F984-4B13-B167-81BC9149C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5BB8D-B3F5-488E-B8A4-97BD102B5BFC}"/>
              </a:ext>
            </a:extLst>
          </p:cNvPr>
          <p:cNvSpPr>
            <a:spLocks noGrp="1"/>
          </p:cNvSpPr>
          <p:nvPr>
            <p:ph type="sldNum" sz="quarter" idx="12"/>
          </p:nvPr>
        </p:nvSpPr>
        <p:spPr/>
        <p:txBody>
          <a:bodyPr/>
          <a:lstStyle/>
          <a:p>
            <a:fld id="{D3B46E0B-0E62-4F3A-BF12-D529CB74EE2A}" type="slidenum">
              <a:rPr lang="en-US" smtClean="0"/>
              <a:t>‹#›</a:t>
            </a:fld>
            <a:endParaRPr lang="en-US"/>
          </a:p>
        </p:txBody>
      </p:sp>
    </p:spTree>
    <p:extLst>
      <p:ext uri="{BB962C8B-B14F-4D97-AF65-F5344CB8AC3E}">
        <p14:creationId xmlns:p14="http://schemas.microsoft.com/office/powerpoint/2010/main" val="2803573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DEC62-E778-48F3-B2F0-5F075F9393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972982-0C70-49CF-8F6F-9A9784D330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57727D-6E11-46FD-A4C8-616276EC40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512E42-6DF4-448E-8339-47CAD8D565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953325-E811-4F5D-A928-58C500289A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F86E0E-051A-47CE-A40E-B42BA1348BAE}"/>
              </a:ext>
            </a:extLst>
          </p:cNvPr>
          <p:cNvSpPr>
            <a:spLocks noGrp="1"/>
          </p:cNvSpPr>
          <p:nvPr>
            <p:ph type="dt" sz="half" idx="10"/>
          </p:nvPr>
        </p:nvSpPr>
        <p:spPr/>
        <p:txBody>
          <a:bodyPr/>
          <a:lstStyle/>
          <a:p>
            <a:fld id="{8E55CDFD-B8BE-4891-AB29-C43651E6BE68}" type="datetimeFigureOut">
              <a:rPr lang="en-US" smtClean="0"/>
              <a:t>7/13/2019</a:t>
            </a:fld>
            <a:endParaRPr lang="en-US"/>
          </a:p>
        </p:txBody>
      </p:sp>
      <p:sp>
        <p:nvSpPr>
          <p:cNvPr id="8" name="Footer Placeholder 7">
            <a:extLst>
              <a:ext uri="{FF2B5EF4-FFF2-40B4-BE49-F238E27FC236}">
                <a16:creationId xmlns:a16="http://schemas.microsoft.com/office/drawing/2014/main" id="{574BD273-1AEF-47E7-89F2-57FF9B8E34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D1D6D4-E8D7-4049-98D7-0BFD98A06A66}"/>
              </a:ext>
            </a:extLst>
          </p:cNvPr>
          <p:cNvSpPr>
            <a:spLocks noGrp="1"/>
          </p:cNvSpPr>
          <p:nvPr>
            <p:ph type="sldNum" sz="quarter" idx="12"/>
          </p:nvPr>
        </p:nvSpPr>
        <p:spPr/>
        <p:txBody>
          <a:bodyPr/>
          <a:lstStyle/>
          <a:p>
            <a:fld id="{D3B46E0B-0E62-4F3A-BF12-D529CB74EE2A}" type="slidenum">
              <a:rPr lang="en-US" smtClean="0"/>
              <a:t>‹#›</a:t>
            </a:fld>
            <a:endParaRPr lang="en-US"/>
          </a:p>
        </p:txBody>
      </p:sp>
    </p:spTree>
    <p:extLst>
      <p:ext uri="{BB962C8B-B14F-4D97-AF65-F5344CB8AC3E}">
        <p14:creationId xmlns:p14="http://schemas.microsoft.com/office/powerpoint/2010/main" val="734042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1668B-10EB-41CC-88B2-ECC7C40275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9A5B26-948B-45CF-B06E-412BBC5D2770}"/>
              </a:ext>
            </a:extLst>
          </p:cNvPr>
          <p:cNvSpPr>
            <a:spLocks noGrp="1"/>
          </p:cNvSpPr>
          <p:nvPr>
            <p:ph type="dt" sz="half" idx="10"/>
          </p:nvPr>
        </p:nvSpPr>
        <p:spPr/>
        <p:txBody>
          <a:bodyPr/>
          <a:lstStyle/>
          <a:p>
            <a:fld id="{8E55CDFD-B8BE-4891-AB29-C43651E6BE68}" type="datetimeFigureOut">
              <a:rPr lang="en-US" smtClean="0"/>
              <a:t>7/13/2019</a:t>
            </a:fld>
            <a:endParaRPr lang="en-US"/>
          </a:p>
        </p:txBody>
      </p:sp>
      <p:sp>
        <p:nvSpPr>
          <p:cNvPr id="4" name="Footer Placeholder 3">
            <a:extLst>
              <a:ext uri="{FF2B5EF4-FFF2-40B4-BE49-F238E27FC236}">
                <a16:creationId xmlns:a16="http://schemas.microsoft.com/office/drawing/2014/main" id="{C4C2D1A6-CB77-41C0-B9B7-F8527D07DD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BB0FBD-42DB-4F92-8A59-D37298FD5EEB}"/>
              </a:ext>
            </a:extLst>
          </p:cNvPr>
          <p:cNvSpPr>
            <a:spLocks noGrp="1"/>
          </p:cNvSpPr>
          <p:nvPr>
            <p:ph type="sldNum" sz="quarter" idx="12"/>
          </p:nvPr>
        </p:nvSpPr>
        <p:spPr/>
        <p:txBody>
          <a:bodyPr/>
          <a:lstStyle/>
          <a:p>
            <a:fld id="{D3B46E0B-0E62-4F3A-BF12-D529CB74EE2A}" type="slidenum">
              <a:rPr lang="en-US" smtClean="0"/>
              <a:t>‹#›</a:t>
            </a:fld>
            <a:endParaRPr lang="en-US"/>
          </a:p>
        </p:txBody>
      </p:sp>
    </p:spTree>
    <p:extLst>
      <p:ext uri="{BB962C8B-B14F-4D97-AF65-F5344CB8AC3E}">
        <p14:creationId xmlns:p14="http://schemas.microsoft.com/office/powerpoint/2010/main" val="313482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9D1E12-2583-4403-BB87-39EBC6F78B64}"/>
              </a:ext>
            </a:extLst>
          </p:cNvPr>
          <p:cNvSpPr>
            <a:spLocks noGrp="1"/>
          </p:cNvSpPr>
          <p:nvPr>
            <p:ph type="dt" sz="half" idx="10"/>
          </p:nvPr>
        </p:nvSpPr>
        <p:spPr/>
        <p:txBody>
          <a:bodyPr/>
          <a:lstStyle/>
          <a:p>
            <a:fld id="{8E55CDFD-B8BE-4891-AB29-C43651E6BE68}" type="datetimeFigureOut">
              <a:rPr lang="en-US" smtClean="0"/>
              <a:t>7/13/2019</a:t>
            </a:fld>
            <a:endParaRPr lang="en-US"/>
          </a:p>
        </p:txBody>
      </p:sp>
      <p:sp>
        <p:nvSpPr>
          <p:cNvPr id="3" name="Footer Placeholder 2">
            <a:extLst>
              <a:ext uri="{FF2B5EF4-FFF2-40B4-BE49-F238E27FC236}">
                <a16:creationId xmlns:a16="http://schemas.microsoft.com/office/drawing/2014/main" id="{AE479CEE-DBAA-46ED-895B-0FFD98F88F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C1F66B-F9B8-4F70-848B-766A224EA321}"/>
              </a:ext>
            </a:extLst>
          </p:cNvPr>
          <p:cNvSpPr>
            <a:spLocks noGrp="1"/>
          </p:cNvSpPr>
          <p:nvPr>
            <p:ph type="sldNum" sz="quarter" idx="12"/>
          </p:nvPr>
        </p:nvSpPr>
        <p:spPr/>
        <p:txBody>
          <a:bodyPr/>
          <a:lstStyle/>
          <a:p>
            <a:fld id="{D3B46E0B-0E62-4F3A-BF12-D529CB74EE2A}" type="slidenum">
              <a:rPr lang="en-US" smtClean="0"/>
              <a:t>‹#›</a:t>
            </a:fld>
            <a:endParaRPr lang="en-US"/>
          </a:p>
        </p:txBody>
      </p:sp>
    </p:spTree>
    <p:extLst>
      <p:ext uri="{BB962C8B-B14F-4D97-AF65-F5344CB8AC3E}">
        <p14:creationId xmlns:p14="http://schemas.microsoft.com/office/powerpoint/2010/main" val="88484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60D4F-531D-4798-AEE8-B1BA42D00A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280123-7E7F-4162-A2CE-78361E9F82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BE9622-ED3B-473A-8D20-16A99112B4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745C27-FBDE-4DD1-9743-2B7B50527EC3}"/>
              </a:ext>
            </a:extLst>
          </p:cNvPr>
          <p:cNvSpPr>
            <a:spLocks noGrp="1"/>
          </p:cNvSpPr>
          <p:nvPr>
            <p:ph type="dt" sz="half" idx="10"/>
          </p:nvPr>
        </p:nvSpPr>
        <p:spPr/>
        <p:txBody>
          <a:bodyPr/>
          <a:lstStyle/>
          <a:p>
            <a:fld id="{8E55CDFD-B8BE-4891-AB29-C43651E6BE68}" type="datetimeFigureOut">
              <a:rPr lang="en-US" smtClean="0"/>
              <a:t>7/13/2019</a:t>
            </a:fld>
            <a:endParaRPr lang="en-US"/>
          </a:p>
        </p:txBody>
      </p:sp>
      <p:sp>
        <p:nvSpPr>
          <p:cNvPr id="6" name="Footer Placeholder 5">
            <a:extLst>
              <a:ext uri="{FF2B5EF4-FFF2-40B4-BE49-F238E27FC236}">
                <a16:creationId xmlns:a16="http://schemas.microsoft.com/office/drawing/2014/main" id="{96D66B7D-3661-4FF0-88E5-F0DDE36B09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65EB7-AFFB-4077-AE04-08B741BE83D0}"/>
              </a:ext>
            </a:extLst>
          </p:cNvPr>
          <p:cNvSpPr>
            <a:spLocks noGrp="1"/>
          </p:cNvSpPr>
          <p:nvPr>
            <p:ph type="sldNum" sz="quarter" idx="12"/>
          </p:nvPr>
        </p:nvSpPr>
        <p:spPr/>
        <p:txBody>
          <a:bodyPr/>
          <a:lstStyle/>
          <a:p>
            <a:fld id="{D3B46E0B-0E62-4F3A-BF12-D529CB74EE2A}" type="slidenum">
              <a:rPr lang="en-US" smtClean="0"/>
              <a:t>‹#›</a:t>
            </a:fld>
            <a:endParaRPr lang="en-US"/>
          </a:p>
        </p:txBody>
      </p:sp>
    </p:spTree>
    <p:extLst>
      <p:ext uri="{BB962C8B-B14F-4D97-AF65-F5344CB8AC3E}">
        <p14:creationId xmlns:p14="http://schemas.microsoft.com/office/powerpoint/2010/main" val="200580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9FEA3-E57C-4913-A957-23D35C9776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B20EA3-01BF-4A33-9D7B-4C8F2CDAE5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772974-7D39-4E93-93D1-C51AC2A7D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AABED-01C5-4D3D-BB23-98EE3C44829E}"/>
              </a:ext>
            </a:extLst>
          </p:cNvPr>
          <p:cNvSpPr>
            <a:spLocks noGrp="1"/>
          </p:cNvSpPr>
          <p:nvPr>
            <p:ph type="dt" sz="half" idx="10"/>
          </p:nvPr>
        </p:nvSpPr>
        <p:spPr/>
        <p:txBody>
          <a:bodyPr/>
          <a:lstStyle/>
          <a:p>
            <a:fld id="{8E55CDFD-B8BE-4891-AB29-C43651E6BE68}" type="datetimeFigureOut">
              <a:rPr lang="en-US" smtClean="0"/>
              <a:t>7/13/2019</a:t>
            </a:fld>
            <a:endParaRPr lang="en-US"/>
          </a:p>
        </p:txBody>
      </p:sp>
      <p:sp>
        <p:nvSpPr>
          <p:cNvPr id="6" name="Footer Placeholder 5">
            <a:extLst>
              <a:ext uri="{FF2B5EF4-FFF2-40B4-BE49-F238E27FC236}">
                <a16:creationId xmlns:a16="http://schemas.microsoft.com/office/drawing/2014/main" id="{41C3B113-AE7C-4E8B-A691-984582672D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EDD923-E567-4234-8A94-0E94A2FC3C93}"/>
              </a:ext>
            </a:extLst>
          </p:cNvPr>
          <p:cNvSpPr>
            <a:spLocks noGrp="1"/>
          </p:cNvSpPr>
          <p:nvPr>
            <p:ph type="sldNum" sz="quarter" idx="12"/>
          </p:nvPr>
        </p:nvSpPr>
        <p:spPr/>
        <p:txBody>
          <a:bodyPr/>
          <a:lstStyle/>
          <a:p>
            <a:fld id="{D3B46E0B-0E62-4F3A-BF12-D529CB74EE2A}" type="slidenum">
              <a:rPr lang="en-US" smtClean="0"/>
              <a:t>‹#›</a:t>
            </a:fld>
            <a:endParaRPr lang="en-US"/>
          </a:p>
        </p:txBody>
      </p:sp>
    </p:spTree>
    <p:extLst>
      <p:ext uri="{BB962C8B-B14F-4D97-AF65-F5344CB8AC3E}">
        <p14:creationId xmlns:p14="http://schemas.microsoft.com/office/powerpoint/2010/main" val="2931839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196F9F-4112-406F-A8AC-0B2CC31107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38C90D-65DC-42BB-85CD-506BC952EE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5D2E44-9533-41BD-9445-F8D09FD45B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55CDFD-B8BE-4891-AB29-C43651E6BE68}" type="datetimeFigureOut">
              <a:rPr lang="en-US" smtClean="0"/>
              <a:t>7/13/2019</a:t>
            </a:fld>
            <a:endParaRPr lang="en-US"/>
          </a:p>
        </p:txBody>
      </p:sp>
      <p:sp>
        <p:nvSpPr>
          <p:cNvPr id="5" name="Footer Placeholder 4">
            <a:extLst>
              <a:ext uri="{FF2B5EF4-FFF2-40B4-BE49-F238E27FC236}">
                <a16:creationId xmlns:a16="http://schemas.microsoft.com/office/drawing/2014/main" id="{25A87A62-A240-4A46-A740-832500B034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E9B897-C847-4600-8763-94050DEF9B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46E0B-0E62-4F3A-BF12-D529CB74EE2A}" type="slidenum">
              <a:rPr lang="en-US" smtClean="0"/>
              <a:t>‹#›</a:t>
            </a:fld>
            <a:endParaRPr lang="en-US"/>
          </a:p>
        </p:txBody>
      </p:sp>
    </p:spTree>
    <p:extLst>
      <p:ext uri="{BB962C8B-B14F-4D97-AF65-F5344CB8AC3E}">
        <p14:creationId xmlns:p14="http://schemas.microsoft.com/office/powerpoint/2010/main" val="4263231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irebase.google.com/docs/storage/web/start" TargetMode="External"/><Relationship Id="rId2" Type="http://schemas.openxmlformats.org/officeDocument/2006/relationships/hyperlink" Target="https://www.androidhive.info/2016/06/android-getting-started-firebase-simple-login-registration-auth/" TargetMode="External"/><Relationship Id="rId1" Type="http://schemas.openxmlformats.org/officeDocument/2006/relationships/slideLayout" Target="../slideLayouts/slideLayout2.xml"/><Relationship Id="rId4" Type="http://schemas.openxmlformats.org/officeDocument/2006/relationships/hyperlink" Target="https://developer.android.com/do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3C9E-F016-43B5-99EE-9EAF343A5566}"/>
              </a:ext>
            </a:extLst>
          </p:cNvPr>
          <p:cNvSpPr>
            <a:spLocks noGrp="1"/>
          </p:cNvSpPr>
          <p:nvPr>
            <p:ph type="ctrTitle"/>
          </p:nvPr>
        </p:nvSpPr>
        <p:spPr/>
        <p:txBody>
          <a:bodyPr/>
          <a:lstStyle/>
          <a:p>
            <a:r>
              <a:rPr lang="en-US" dirty="0"/>
              <a:t>New York Trade</a:t>
            </a:r>
            <a:br>
              <a:rPr lang="en-US" dirty="0"/>
            </a:br>
            <a:r>
              <a:rPr lang="en-US" dirty="0"/>
              <a:t>Simply Trading</a:t>
            </a:r>
          </a:p>
        </p:txBody>
      </p:sp>
      <p:sp>
        <p:nvSpPr>
          <p:cNvPr id="3" name="Subtitle 2">
            <a:extLst>
              <a:ext uri="{FF2B5EF4-FFF2-40B4-BE49-F238E27FC236}">
                <a16:creationId xmlns:a16="http://schemas.microsoft.com/office/drawing/2014/main" id="{A1E09AAC-E5CC-44EB-8966-75F7A24EC9D3}"/>
              </a:ext>
            </a:extLst>
          </p:cNvPr>
          <p:cNvSpPr>
            <a:spLocks noGrp="1"/>
          </p:cNvSpPr>
          <p:nvPr>
            <p:ph type="subTitle" idx="1"/>
          </p:nvPr>
        </p:nvSpPr>
        <p:spPr/>
        <p:txBody>
          <a:bodyPr/>
          <a:lstStyle/>
          <a:p>
            <a:r>
              <a:rPr lang="en-US" dirty="0"/>
              <a:t>Prakash Shahi </a:t>
            </a:r>
            <a:r>
              <a:rPr lang="en-US" dirty="0" err="1"/>
              <a:t>Thakuri</a:t>
            </a:r>
            <a:endParaRPr lang="en-US" dirty="0"/>
          </a:p>
        </p:txBody>
      </p:sp>
    </p:spTree>
    <p:extLst>
      <p:ext uri="{BB962C8B-B14F-4D97-AF65-F5344CB8AC3E}">
        <p14:creationId xmlns:p14="http://schemas.microsoft.com/office/powerpoint/2010/main" val="1713578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1F66D-5817-46B5-9D5D-7F4815C129A1}"/>
              </a:ext>
            </a:extLst>
          </p:cNvPr>
          <p:cNvSpPr>
            <a:spLocks noGrp="1"/>
          </p:cNvSpPr>
          <p:nvPr>
            <p:ph type="title"/>
          </p:nvPr>
        </p:nvSpPr>
        <p:spPr/>
        <p:txBody>
          <a:bodyPr/>
          <a:lstStyle/>
          <a:p>
            <a:r>
              <a:rPr lang="en-US" dirty="0"/>
              <a:t>Firebase Authentication </a:t>
            </a:r>
          </a:p>
        </p:txBody>
      </p:sp>
      <p:pic>
        <p:nvPicPr>
          <p:cNvPr id="5" name="Content Placeholder 4">
            <a:extLst>
              <a:ext uri="{FF2B5EF4-FFF2-40B4-BE49-F238E27FC236}">
                <a16:creationId xmlns:a16="http://schemas.microsoft.com/office/drawing/2014/main" id="{D10C7FDF-82E7-43AE-B6E8-3F377B6330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9481" y="1825625"/>
            <a:ext cx="8173038" cy="4351338"/>
          </a:xfrm>
        </p:spPr>
      </p:pic>
    </p:spTree>
    <p:extLst>
      <p:ext uri="{BB962C8B-B14F-4D97-AF65-F5344CB8AC3E}">
        <p14:creationId xmlns:p14="http://schemas.microsoft.com/office/powerpoint/2010/main" val="154633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8818-CABE-4D8A-8EEA-CBFEE39A9EC7}"/>
              </a:ext>
            </a:extLst>
          </p:cNvPr>
          <p:cNvSpPr>
            <a:spLocks noGrp="1"/>
          </p:cNvSpPr>
          <p:nvPr>
            <p:ph type="title"/>
          </p:nvPr>
        </p:nvSpPr>
        <p:spPr/>
        <p:txBody>
          <a:bodyPr/>
          <a:lstStyle/>
          <a:p>
            <a:r>
              <a:rPr lang="en-US" dirty="0"/>
              <a:t>Realtime Database from Firebase</a:t>
            </a:r>
          </a:p>
        </p:txBody>
      </p:sp>
      <p:pic>
        <p:nvPicPr>
          <p:cNvPr id="5" name="Content Placeholder 4">
            <a:extLst>
              <a:ext uri="{FF2B5EF4-FFF2-40B4-BE49-F238E27FC236}">
                <a16:creationId xmlns:a16="http://schemas.microsoft.com/office/drawing/2014/main" id="{C1A00758-B368-491B-949C-A96B8CB735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1578" y="1825625"/>
            <a:ext cx="10288843" cy="4351338"/>
          </a:xfrm>
        </p:spPr>
      </p:pic>
    </p:spTree>
    <p:extLst>
      <p:ext uri="{BB962C8B-B14F-4D97-AF65-F5344CB8AC3E}">
        <p14:creationId xmlns:p14="http://schemas.microsoft.com/office/powerpoint/2010/main" val="986637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6EB7C-3530-4306-8CF1-1C4D0D1CB5CB}"/>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9FED3EAA-8346-4A2D-AA9E-C496B1DB8848}"/>
              </a:ext>
            </a:extLst>
          </p:cNvPr>
          <p:cNvSpPr>
            <a:spLocks noGrp="1"/>
          </p:cNvSpPr>
          <p:nvPr>
            <p:ph idx="1"/>
          </p:nvPr>
        </p:nvSpPr>
        <p:spPr/>
        <p:txBody>
          <a:bodyPr/>
          <a:lstStyle/>
          <a:p>
            <a:r>
              <a:rPr lang="en-US" dirty="0">
                <a:hlinkClick r:id="rId2"/>
              </a:rPr>
              <a:t>https://www.androidhive.info/2016/06/android-getting-started-firebase-simple-login-registration-auth/</a:t>
            </a:r>
            <a:endParaRPr lang="en-US" dirty="0"/>
          </a:p>
          <a:p>
            <a:r>
              <a:rPr lang="en-US" dirty="0">
                <a:hlinkClick r:id="rId3"/>
              </a:rPr>
              <a:t>https://firebase.google.com/docs/storage/web/start</a:t>
            </a:r>
            <a:endParaRPr lang="en-US" dirty="0"/>
          </a:p>
          <a:p>
            <a:r>
              <a:rPr lang="en-US">
                <a:hlinkClick r:id="rId4"/>
              </a:rPr>
              <a:t>https://developer.android.com/docs</a:t>
            </a:r>
            <a:endParaRPr lang="en-US"/>
          </a:p>
        </p:txBody>
      </p:sp>
    </p:spTree>
    <p:extLst>
      <p:ext uri="{BB962C8B-B14F-4D97-AF65-F5344CB8AC3E}">
        <p14:creationId xmlns:p14="http://schemas.microsoft.com/office/powerpoint/2010/main" val="269146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048EB-31F0-4D23-84F2-76F0C89E5D74}"/>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6B74A626-DE66-4376-91BF-C7167E84992B}"/>
              </a:ext>
            </a:extLst>
          </p:cNvPr>
          <p:cNvSpPr>
            <a:spLocks noGrp="1"/>
          </p:cNvSpPr>
          <p:nvPr>
            <p:ph idx="1"/>
          </p:nvPr>
        </p:nvSpPr>
        <p:spPr/>
        <p:txBody>
          <a:bodyPr>
            <a:normAutofit/>
          </a:bodyPr>
          <a:lstStyle/>
          <a:p>
            <a:r>
              <a:rPr lang="en-US" dirty="0"/>
              <a:t>New York Trade is  an Trading app. When you are a student, you are always short of money and sometimes you have stuff that you don't use any longer and have no values to you. But you are always wanting to get the item you </a:t>
            </a:r>
            <a:r>
              <a:rPr lang="en-US" dirty="0" err="1"/>
              <a:t>wanna</a:t>
            </a:r>
            <a:r>
              <a:rPr lang="en-US" dirty="0"/>
              <a:t> use. Similar case happens to another student.</a:t>
            </a:r>
          </a:p>
          <a:p>
            <a:r>
              <a:rPr lang="en-US" dirty="0"/>
              <a:t>Sometimes, what one student needs are with the student, who does not use at all (which they </a:t>
            </a:r>
            <a:r>
              <a:rPr lang="en-US" dirty="0" err="1"/>
              <a:t>wanna</a:t>
            </a:r>
            <a:r>
              <a:rPr lang="en-US" dirty="0"/>
              <a:t> get rid off). This app help to the students who </a:t>
            </a:r>
            <a:r>
              <a:rPr lang="en-US" dirty="0" err="1"/>
              <a:t>wanna</a:t>
            </a:r>
            <a:r>
              <a:rPr lang="en-US" dirty="0"/>
              <a:t> buy things(books, gadgets) they need but short of money. So they can trade with their items. They can also buy with the money.</a:t>
            </a:r>
          </a:p>
          <a:p>
            <a:endParaRPr lang="en-US" dirty="0"/>
          </a:p>
        </p:txBody>
      </p:sp>
    </p:spTree>
    <p:extLst>
      <p:ext uri="{BB962C8B-B14F-4D97-AF65-F5344CB8AC3E}">
        <p14:creationId xmlns:p14="http://schemas.microsoft.com/office/powerpoint/2010/main" val="2509279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EE69-F52D-4726-BA31-9198CC4D89C8}"/>
              </a:ext>
            </a:extLst>
          </p:cNvPr>
          <p:cNvSpPr>
            <a:spLocks noGrp="1"/>
          </p:cNvSpPr>
          <p:nvPr>
            <p:ph type="title"/>
          </p:nvPr>
        </p:nvSpPr>
        <p:spPr/>
        <p:txBody>
          <a:bodyPr/>
          <a:lstStyle/>
          <a:p>
            <a:r>
              <a:rPr lang="en-US" dirty="0" err="1"/>
              <a:t>Trageted</a:t>
            </a:r>
            <a:r>
              <a:rPr lang="en-US" dirty="0"/>
              <a:t> User Example </a:t>
            </a:r>
          </a:p>
        </p:txBody>
      </p:sp>
      <p:sp>
        <p:nvSpPr>
          <p:cNvPr id="3" name="Content Placeholder 2">
            <a:extLst>
              <a:ext uri="{FF2B5EF4-FFF2-40B4-BE49-F238E27FC236}">
                <a16:creationId xmlns:a16="http://schemas.microsoft.com/office/drawing/2014/main" id="{8CC70FFC-6C25-44A6-86E4-65B637766AA4}"/>
              </a:ext>
            </a:extLst>
          </p:cNvPr>
          <p:cNvSpPr>
            <a:spLocks noGrp="1"/>
          </p:cNvSpPr>
          <p:nvPr>
            <p:ph idx="1"/>
          </p:nvPr>
        </p:nvSpPr>
        <p:spPr/>
        <p:txBody>
          <a:bodyPr>
            <a:normAutofit/>
          </a:bodyPr>
          <a:lstStyle/>
          <a:p>
            <a:r>
              <a:rPr lang="en-US" dirty="0"/>
              <a:t>Prakash is a graduate student at Pace University. As a student, he does not work so he is always short of money. He sees the unnecessary things he posses (iPhone 6s) and posts on the </a:t>
            </a:r>
            <a:r>
              <a:rPr lang="en-US" dirty="0" err="1"/>
              <a:t>NewYork</a:t>
            </a:r>
            <a:r>
              <a:rPr lang="en-US" dirty="0"/>
              <a:t> Trade to trade his iPhone with Camera.</a:t>
            </a:r>
          </a:p>
          <a:p>
            <a:r>
              <a:rPr lang="en-US" dirty="0"/>
              <a:t>In the other side, Chandra is an undergraduate student at Touro College. He is also a student, so he has a similar problem as Prakash has. He finds out he does not use his camera and wants to trade and get an old iPhone. So he goes to </a:t>
            </a:r>
            <a:r>
              <a:rPr lang="en-US" dirty="0" err="1"/>
              <a:t>NewYork</a:t>
            </a:r>
            <a:r>
              <a:rPr lang="en-US" dirty="0"/>
              <a:t> Trade and finds out Prakash has posted an iPhone to trade with Camera.</a:t>
            </a:r>
          </a:p>
          <a:p>
            <a:r>
              <a:rPr lang="en-US" dirty="0"/>
              <a:t>So they trade their iPhone and Camera with each other.</a:t>
            </a:r>
          </a:p>
          <a:p>
            <a:endParaRPr lang="en-US" dirty="0"/>
          </a:p>
        </p:txBody>
      </p:sp>
    </p:spTree>
    <p:extLst>
      <p:ext uri="{BB962C8B-B14F-4D97-AF65-F5344CB8AC3E}">
        <p14:creationId xmlns:p14="http://schemas.microsoft.com/office/powerpoint/2010/main" val="2163650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7C1E-E6F5-4C54-920D-DEE9B4047F2A}"/>
              </a:ext>
            </a:extLst>
          </p:cNvPr>
          <p:cNvSpPr>
            <a:spLocks noGrp="1"/>
          </p:cNvSpPr>
          <p:nvPr>
            <p:ph type="title"/>
          </p:nvPr>
        </p:nvSpPr>
        <p:spPr/>
        <p:txBody>
          <a:bodyPr/>
          <a:lstStyle/>
          <a:p>
            <a:r>
              <a:rPr lang="en-US" dirty="0"/>
              <a:t>Splash Screen</a:t>
            </a:r>
          </a:p>
        </p:txBody>
      </p:sp>
      <p:pic>
        <p:nvPicPr>
          <p:cNvPr id="5" name="Content Placeholder 4">
            <a:extLst>
              <a:ext uri="{FF2B5EF4-FFF2-40B4-BE49-F238E27FC236}">
                <a16:creationId xmlns:a16="http://schemas.microsoft.com/office/drawing/2014/main" id="{9C9344C0-A28E-4497-A9A9-A143230932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5548" y="1825625"/>
            <a:ext cx="2740903" cy="4351338"/>
          </a:xfrm>
        </p:spPr>
      </p:pic>
    </p:spTree>
    <p:extLst>
      <p:ext uri="{BB962C8B-B14F-4D97-AF65-F5344CB8AC3E}">
        <p14:creationId xmlns:p14="http://schemas.microsoft.com/office/powerpoint/2010/main" val="1737067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A78EE-4429-4D00-9ADC-00CEEEC2C8A0}"/>
              </a:ext>
            </a:extLst>
          </p:cNvPr>
          <p:cNvSpPr>
            <a:spLocks noGrp="1"/>
          </p:cNvSpPr>
          <p:nvPr>
            <p:ph type="title"/>
          </p:nvPr>
        </p:nvSpPr>
        <p:spPr/>
        <p:txBody>
          <a:bodyPr/>
          <a:lstStyle/>
          <a:p>
            <a:r>
              <a:rPr lang="en-US" dirty="0"/>
              <a:t>Login / </a:t>
            </a:r>
            <a:r>
              <a:rPr lang="en-US" dirty="0" err="1"/>
              <a:t>SignUp</a:t>
            </a:r>
            <a:r>
              <a:rPr lang="en-US" dirty="0"/>
              <a:t> Screen</a:t>
            </a:r>
          </a:p>
        </p:txBody>
      </p:sp>
      <p:pic>
        <p:nvPicPr>
          <p:cNvPr id="5" name="Content Placeholder 4">
            <a:extLst>
              <a:ext uri="{FF2B5EF4-FFF2-40B4-BE49-F238E27FC236}">
                <a16:creationId xmlns:a16="http://schemas.microsoft.com/office/drawing/2014/main" id="{65DE1719-7B7B-4D84-A14C-E84074D632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4891" y="2068080"/>
            <a:ext cx="2536290" cy="4351338"/>
          </a:xfrm>
        </p:spPr>
      </p:pic>
      <p:pic>
        <p:nvPicPr>
          <p:cNvPr id="7" name="Picture 6">
            <a:extLst>
              <a:ext uri="{FF2B5EF4-FFF2-40B4-BE49-F238E27FC236}">
                <a16:creationId xmlns:a16="http://schemas.microsoft.com/office/drawing/2014/main" id="{56528E6E-98FD-48BB-B9A6-641139ECEB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4121" y="1952914"/>
            <a:ext cx="3229264" cy="4351338"/>
          </a:xfrm>
          <a:prstGeom prst="rect">
            <a:avLst/>
          </a:prstGeom>
        </p:spPr>
      </p:pic>
    </p:spTree>
    <p:extLst>
      <p:ext uri="{BB962C8B-B14F-4D97-AF65-F5344CB8AC3E}">
        <p14:creationId xmlns:p14="http://schemas.microsoft.com/office/powerpoint/2010/main" val="2144911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D0214-C503-4977-95EF-80BFDC600D65}"/>
              </a:ext>
            </a:extLst>
          </p:cNvPr>
          <p:cNvSpPr>
            <a:spLocks noGrp="1"/>
          </p:cNvSpPr>
          <p:nvPr>
            <p:ph type="title"/>
          </p:nvPr>
        </p:nvSpPr>
        <p:spPr/>
        <p:txBody>
          <a:bodyPr/>
          <a:lstStyle/>
          <a:p>
            <a:r>
              <a:rPr lang="en-US" dirty="0"/>
              <a:t>Home Page / Landing Page</a:t>
            </a:r>
          </a:p>
        </p:txBody>
      </p:sp>
      <p:pic>
        <p:nvPicPr>
          <p:cNvPr id="5" name="Content Placeholder 4">
            <a:extLst>
              <a:ext uri="{FF2B5EF4-FFF2-40B4-BE49-F238E27FC236}">
                <a16:creationId xmlns:a16="http://schemas.microsoft.com/office/drawing/2014/main" id="{9CD0739F-4CCE-4C08-8E67-2E594B0949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5123" y="1825625"/>
            <a:ext cx="2681754" cy="4351338"/>
          </a:xfrm>
        </p:spPr>
      </p:pic>
    </p:spTree>
    <p:extLst>
      <p:ext uri="{BB962C8B-B14F-4D97-AF65-F5344CB8AC3E}">
        <p14:creationId xmlns:p14="http://schemas.microsoft.com/office/powerpoint/2010/main" val="727071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FF928-5373-4823-97C4-16121E681643}"/>
              </a:ext>
            </a:extLst>
          </p:cNvPr>
          <p:cNvSpPr>
            <a:spLocks noGrp="1"/>
          </p:cNvSpPr>
          <p:nvPr>
            <p:ph type="title"/>
          </p:nvPr>
        </p:nvSpPr>
        <p:spPr/>
        <p:txBody>
          <a:bodyPr/>
          <a:lstStyle/>
          <a:p>
            <a:r>
              <a:rPr lang="en-US" dirty="0"/>
              <a:t>Profile Page</a:t>
            </a:r>
          </a:p>
        </p:txBody>
      </p:sp>
      <p:pic>
        <p:nvPicPr>
          <p:cNvPr id="5" name="Content Placeholder 4">
            <a:extLst>
              <a:ext uri="{FF2B5EF4-FFF2-40B4-BE49-F238E27FC236}">
                <a16:creationId xmlns:a16="http://schemas.microsoft.com/office/drawing/2014/main" id="{24D80AC2-A2B0-401F-AAE6-AC1BA0FECC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910" y="1825624"/>
            <a:ext cx="2675964" cy="4635827"/>
          </a:xfrm>
        </p:spPr>
      </p:pic>
    </p:spTree>
    <p:extLst>
      <p:ext uri="{BB962C8B-B14F-4D97-AF65-F5344CB8AC3E}">
        <p14:creationId xmlns:p14="http://schemas.microsoft.com/office/powerpoint/2010/main" val="2655259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5673-45F7-45EB-A4BD-890F937A1CFB}"/>
              </a:ext>
            </a:extLst>
          </p:cNvPr>
          <p:cNvSpPr>
            <a:spLocks noGrp="1"/>
          </p:cNvSpPr>
          <p:nvPr>
            <p:ph type="title"/>
          </p:nvPr>
        </p:nvSpPr>
        <p:spPr/>
        <p:txBody>
          <a:bodyPr/>
          <a:lstStyle/>
          <a:p>
            <a:r>
              <a:rPr lang="en-US" dirty="0"/>
              <a:t>Dashboard: Selling Information</a:t>
            </a:r>
          </a:p>
        </p:txBody>
      </p:sp>
      <p:pic>
        <p:nvPicPr>
          <p:cNvPr id="5" name="Content Placeholder 4">
            <a:extLst>
              <a:ext uri="{FF2B5EF4-FFF2-40B4-BE49-F238E27FC236}">
                <a16:creationId xmlns:a16="http://schemas.microsoft.com/office/drawing/2014/main" id="{F9B390E0-B191-41BB-BD15-A3396863F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5496" y="1797916"/>
            <a:ext cx="3054826" cy="4351338"/>
          </a:xfrm>
        </p:spPr>
      </p:pic>
      <p:pic>
        <p:nvPicPr>
          <p:cNvPr id="7" name="Picture 6">
            <a:extLst>
              <a:ext uri="{FF2B5EF4-FFF2-40B4-BE49-F238E27FC236}">
                <a16:creationId xmlns:a16="http://schemas.microsoft.com/office/drawing/2014/main" id="{05B9B617-DACC-436A-A2E0-D1DBA4936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693" y="1797916"/>
            <a:ext cx="3216123" cy="4430280"/>
          </a:xfrm>
          <a:prstGeom prst="rect">
            <a:avLst/>
          </a:prstGeom>
        </p:spPr>
      </p:pic>
    </p:spTree>
    <p:extLst>
      <p:ext uri="{BB962C8B-B14F-4D97-AF65-F5344CB8AC3E}">
        <p14:creationId xmlns:p14="http://schemas.microsoft.com/office/powerpoint/2010/main" val="1189897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93268-AF16-4626-89C3-82CAEDDCF593}"/>
              </a:ext>
            </a:extLst>
          </p:cNvPr>
          <p:cNvSpPr>
            <a:spLocks noGrp="1"/>
          </p:cNvSpPr>
          <p:nvPr>
            <p:ph type="title"/>
          </p:nvPr>
        </p:nvSpPr>
        <p:spPr/>
        <p:txBody>
          <a:bodyPr/>
          <a:lstStyle/>
          <a:p>
            <a:r>
              <a:rPr lang="en-US" dirty="0"/>
              <a:t>Seller Information / Purposing Trade</a:t>
            </a:r>
          </a:p>
        </p:txBody>
      </p:sp>
      <p:pic>
        <p:nvPicPr>
          <p:cNvPr id="5" name="Content Placeholder 4">
            <a:extLst>
              <a:ext uri="{FF2B5EF4-FFF2-40B4-BE49-F238E27FC236}">
                <a16:creationId xmlns:a16="http://schemas.microsoft.com/office/drawing/2014/main" id="{A255E19C-6031-4C74-A3EA-185A985517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4500" y="1742498"/>
            <a:ext cx="2573472" cy="4351338"/>
          </a:xfrm>
        </p:spPr>
      </p:pic>
      <p:pic>
        <p:nvPicPr>
          <p:cNvPr id="7" name="Picture 6">
            <a:extLst>
              <a:ext uri="{FF2B5EF4-FFF2-40B4-BE49-F238E27FC236}">
                <a16:creationId xmlns:a16="http://schemas.microsoft.com/office/drawing/2014/main" id="{3B43CEDE-81C2-4392-B965-2F0CD77F0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545" y="1742498"/>
            <a:ext cx="2791953" cy="4351338"/>
          </a:xfrm>
          <a:prstGeom prst="rect">
            <a:avLst/>
          </a:prstGeom>
        </p:spPr>
      </p:pic>
    </p:spTree>
    <p:extLst>
      <p:ext uri="{BB962C8B-B14F-4D97-AF65-F5344CB8AC3E}">
        <p14:creationId xmlns:p14="http://schemas.microsoft.com/office/powerpoint/2010/main" val="4261954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324</Words>
  <Application>Microsoft Office PowerPoint</Application>
  <PresentationFormat>Widescreen</PresentationFormat>
  <Paragraphs>21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New York Trade Simply Trading</vt:lpstr>
      <vt:lpstr>Background</vt:lpstr>
      <vt:lpstr>Trageted User Example </vt:lpstr>
      <vt:lpstr>Splash Screen</vt:lpstr>
      <vt:lpstr>Login / SignUp Screen</vt:lpstr>
      <vt:lpstr>Home Page / Landing Page</vt:lpstr>
      <vt:lpstr>Profile Page</vt:lpstr>
      <vt:lpstr>Dashboard: Selling Information</vt:lpstr>
      <vt:lpstr>Seller Information / Purposing Trade</vt:lpstr>
      <vt:lpstr>Firebase Authentication </vt:lpstr>
      <vt:lpstr>Realtime Database from Firebase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 Trade Simply Trading</dc:title>
  <dc:creator>Prakash Shahi</dc:creator>
  <cp:lastModifiedBy>Prakash Shahi</cp:lastModifiedBy>
  <cp:revision>2</cp:revision>
  <dcterms:created xsi:type="dcterms:W3CDTF">2019-07-13T15:14:39Z</dcterms:created>
  <dcterms:modified xsi:type="dcterms:W3CDTF">2019-07-13T15:27:19Z</dcterms:modified>
</cp:coreProperties>
</file>