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216" y="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3;n">
            <a:extLst>
              <a:ext uri="{FF2B5EF4-FFF2-40B4-BE49-F238E27FC236}">
                <a16:creationId xmlns:a16="http://schemas.microsoft.com/office/drawing/2014/main" id="{45C14EBF-A44E-8157-EBBB-809607D785F8}"/>
              </a:ext>
            </a:extLst>
          </p:cNvPr>
          <p:cNvSpPr>
            <a:spLocks noGrp="1" noRot="1" noChangeAspect="1"/>
          </p:cNvSpPr>
          <p:nvPr>
            <p:ph type="sldImg" idx="2"/>
          </p:nvPr>
        </p:nvSpPr>
        <p:spPr>
          <a:xfrm>
            <a:off x="1524295" y="385748"/>
            <a:ext cx="6096295" cy="1928798"/>
          </a:xfrm>
          <a:prstGeom prst="rect">
            <a:avLst/>
          </a:prstGeom>
          <a:noFill/>
          <a:ln w="9528">
            <a:solidFill>
              <a:srgbClr val="000000"/>
            </a:solidFill>
            <a:prstDash val="solid"/>
            <a:round/>
          </a:ln>
        </p:spPr>
      </p:sp>
      <p:sp>
        <p:nvSpPr>
          <p:cNvPr id="3" name="Google Shape;4;n">
            <a:extLst>
              <a:ext uri="{FF2B5EF4-FFF2-40B4-BE49-F238E27FC236}">
                <a16:creationId xmlns:a16="http://schemas.microsoft.com/office/drawing/2014/main" id="{1186026D-370B-6D0B-E724-F7BE87642F81}"/>
              </a:ext>
            </a:extLst>
          </p:cNvPr>
          <p:cNvSpPr txBox="1">
            <a:spLocks noGrp="1"/>
          </p:cNvSpPr>
          <p:nvPr>
            <p:ph type="body" sz="quarter" idx="3"/>
          </p:nvPr>
        </p:nvSpPr>
        <p:spPr>
          <a:xfrm>
            <a:off x="914400" y="2443148"/>
            <a:ext cx="7315200" cy="2314574"/>
          </a:xfrm>
          <a:prstGeom prst="rect">
            <a:avLst/>
          </a:prstGeom>
          <a:noFill/>
          <a:ln>
            <a:noFill/>
          </a:ln>
        </p:spPr>
        <p:txBody>
          <a:bodyPr vert="horz" wrap="square" lIns="91421" tIns="91421" rIns="91421" bIns="91421" anchor="t" anchorCtr="0" compatLnSpc="1">
            <a:noAutofit/>
          </a:bodyPr>
          <a:lstStyle/>
          <a:p>
            <a:pPr lvl="0"/>
            <a:endParaRPr lang="en-US"/>
          </a:p>
        </p:txBody>
      </p:sp>
    </p:spTree>
    <p:extLst>
      <p:ext uri="{BB962C8B-B14F-4D97-AF65-F5344CB8AC3E}">
        <p14:creationId xmlns:p14="http://schemas.microsoft.com/office/powerpoint/2010/main" val="159477069"/>
      </p:ext>
    </p:extLst>
  </p:cSld>
  <p:clrMap bg1="lt1" tx1="dk1" bg2="lt2" tx2="dk2" accent1="accent1" accent2="accent2" accent3="accent3" accent4="accent4" accent5="accent5" accent6="accent6" hlink="hlink" folHlink="folHlink"/>
  <p:notesStyle>
    <a:lvl1pPr marL="457200" marR="0" lvl="0" indent="-298451" algn="l" defTabSz="914400" rtl="0" fontAlgn="auto" hangingPunct="1">
      <a:lnSpc>
        <a:spcPct val="100000"/>
      </a:lnSpc>
      <a:spcBef>
        <a:spcPts val="0"/>
      </a:spcBef>
      <a:spcAft>
        <a:spcPts val="0"/>
      </a:spcAft>
      <a:buClr>
        <a:srgbClr val="000000"/>
      </a:buClr>
      <a:buSzPts val="1100"/>
      <a:buFont typeface="Arial"/>
      <a:buChar char="●"/>
      <a:tabLst/>
      <a:defRPr lang="en-US" sz="1100" b="0" i="0" u="none" strike="noStrike" kern="0" cap="none" spc="0" baseline="0">
        <a:solidFill>
          <a:srgbClr val="000000"/>
        </a:solidFill>
        <a:uFillTx/>
        <a:latin typeface="Arial"/>
        <a:ea typeface="Arial"/>
        <a:cs typeface="Arial"/>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45;p1:notes">
            <a:extLst>
              <a:ext uri="{FF2B5EF4-FFF2-40B4-BE49-F238E27FC236}">
                <a16:creationId xmlns:a16="http://schemas.microsoft.com/office/drawing/2014/main" id="{9508AD5C-6A03-3744-F907-8EA67441CDD6}"/>
              </a:ext>
            </a:extLst>
          </p:cNvPr>
          <p:cNvSpPr txBox="1">
            <a:spLocks noGrp="1"/>
          </p:cNvSpPr>
          <p:nvPr>
            <p:ph type="body" sz="quarter" idx="1"/>
          </p:nvPr>
        </p:nvSpPr>
        <p:spPr/>
        <p:txBody>
          <a:bodyPr/>
          <a:lstStyle/>
          <a:p>
            <a:endParaRPr lang="en-US"/>
          </a:p>
        </p:txBody>
      </p:sp>
      <p:sp>
        <p:nvSpPr>
          <p:cNvPr id="3" name="Google Shape;46;p1:notes">
            <a:extLst>
              <a:ext uri="{FF2B5EF4-FFF2-40B4-BE49-F238E27FC236}">
                <a16:creationId xmlns:a16="http://schemas.microsoft.com/office/drawing/2014/main" id="{4FCFAEDC-D8D0-0E88-83CC-0F4737E8D1DF}"/>
              </a:ext>
            </a:extLst>
          </p:cNvPr>
          <p:cNvSpPr>
            <a:spLocks noGrp="1" noRot="1" noChangeAspect="1"/>
          </p:cNvSpPr>
          <p:nvPr>
            <p:ph type="sldImg"/>
          </p:nvPr>
        </p:nvSpPr>
        <p:spPr>
          <a:xfrm>
            <a:off x="2857500" y="385767"/>
            <a:ext cx="3429000" cy="1928807"/>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60;p3:notes">
            <a:extLst>
              <a:ext uri="{FF2B5EF4-FFF2-40B4-BE49-F238E27FC236}">
                <a16:creationId xmlns:a16="http://schemas.microsoft.com/office/drawing/2014/main" id="{A29F1B1B-9221-FDD7-2FDD-EE906FE14A63}"/>
              </a:ext>
            </a:extLst>
          </p:cNvPr>
          <p:cNvSpPr txBox="1">
            <a:spLocks noGrp="1"/>
          </p:cNvSpPr>
          <p:nvPr>
            <p:ph type="body" sz="quarter" idx="1"/>
          </p:nvPr>
        </p:nvSpPr>
        <p:spPr/>
        <p:txBody>
          <a:bodyPr/>
          <a:lstStyle/>
          <a:p>
            <a:endParaRPr lang="en-US"/>
          </a:p>
        </p:txBody>
      </p:sp>
      <p:sp>
        <p:nvSpPr>
          <p:cNvPr id="3" name="Google Shape;61;p3:notes">
            <a:extLst>
              <a:ext uri="{FF2B5EF4-FFF2-40B4-BE49-F238E27FC236}">
                <a16:creationId xmlns:a16="http://schemas.microsoft.com/office/drawing/2014/main" id="{B0086570-8C91-2311-90BB-5219803E38CC}"/>
              </a:ext>
            </a:extLst>
          </p:cNvPr>
          <p:cNvSpPr>
            <a:spLocks noGrp="1" noRot="1" noChangeAspect="1"/>
          </p:cNvSpPr>
          <p:nvPr>
            <p:ph type="sldImg"/>
          </p:nvPr>
        </p:nvSpPr>
        <p:spPr>
          <a:xfrm>
            <a:off x="2857500" y="385763"/>
            <a:ext cx="3429000" cy="1928812"/>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02;p4:notes">
            <a:extLst>
              <a:ext uri="{FF2B5EF4-FFF2-40B4-BE49-F238E27FC236}">
                <a16:creationId xmlns:a16="http://schemas.microsoft.com/office/drawing/2014/main" id="{50916284-9B4E-8C25-8CA2-2AC835222AE7}"/>
              </a:ext>
            </a:extLst>
          </p:cNvPr>
          <p:cNvSpPr txBox="1">
            <a:spLocks noGrp="1"/>
          </p:cNvSpPr>
          <p:nvPr>
            <p:ph type="body" sz="quarter" idx="1"/>
          </p:nvPr>
        </p:nvSpPr>
        <p:spPr/>
        <p:txBody>
          <a:bodyPr/>
          <a:lstStyle/>
          <a:p>
            <a:endParaRPr lang="en-US"/>
          </a:p>
        </p:txBody>
      </p:sp>
      <p:sp>
        <p:nvSpPr>
          <p:cNvPr id="3" name="Google Shape;103;p4:notes">
            <a:extLst>
              <a:ext uri="{FF2B5EF4-FFF2-40B4-BE49-F238E27FC236}">
                <a16:creationId xmlns:a16="http://schemas.microsoft.com/office/drawing/2014/main" id="{6CFBD065-577A-0923-8EA1-91B4EBD8D74C}"/>
              </a:ext>
            </a:extLst>
          </p:cNvPr>
          <p:cNvSpPr>
            <a:spLocks noGrp="1" noRot="1" noChangeAspect="1"/>
          </p:cNvSpPr>
          <p:nvPr>
            <p:ph type="sldImg"/>
          </p:nvPr>
        </p:nvSpPr>
        <p:spPr>
          <a:xfrm>
            <a:off x="2857500" y="385763"/>
            <a:ext cx="3429000" cy="1928812"/>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13;p5:notes">
            <a:extLst>
              <a:ext uri="{FF2B5EF4-FFF2-40B4-BE49-F238E27FC236}">
                <a16:creationId xmlns:a16="http://schemas.microsoft.com/office/drawing/2014/main" id="{E34F10A7-D797-0B6D-F319-155739F392F6}"/>
              </a:ext>
            </a:extLst>
          </p:cNvPr>
          <p:cNvSpPr txBox="1">
            <a:spLocks noGrp="1"/>
          </p:cNvSpPr>
          <p:nvPr>
            <p:ph type="body" sz="quarter" idx="1"/>
          </p:nvPr>
        </p:nvSpPr>
        <p:spPr>
          <a:xfrm>
            <a:off x="914400" y="2443148"/>
            <a:ext cx="7315200" cy="2314501"/>
          </a:xfrm>
        </p:spPr>
        <p:txBody>
          <a:bodyPr/>
          <a:lstStyle/>
          <a:p>
            <a:endParaRPr lang="en-US"/>
          </a:p>
        </p:txBody>
      </p:sp>
      <p:sp>
        <p:nvSpPr>
          <p:cNvPr id="3" name="Google Shape;114;p5:notes">
            <a:extLst>
              <a:ext uri="{FF2B5EF4-FFF2-40B4-BE49-F238E27FC236}">
                <a16:creationId xmlns:a16="http://schemas.microsoft.com/office/drawing/2014/main" id="{AD3C3830-95E3-425F-3C18-245F74C5BBBB}"/>
              </a:ext>
            </a:extLst>
          </p:cNvPr>
          <p:cNvSpPr>
            <a:spLocks noGrp="1" noRot="1" noChangeAspect="1"/>
          </p:cNvSpPr>
          <p:nvPr>
            <p:ph type="sldImg"/>
          </p:nvPr>
        </p:nvSpPr>
        <p:spPr>
          <a:xfrm>
            <a:off x="2857500" y="385767"/>
            <a:ext cx="3429000" cy="1928807"/>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94;g26c00665f62_0_49:notes">
            <a:extLst>
              <a:ext uri="{FF2B5EF4-FFF2-40B4-BE49-F238E27FC236}">
                <a16:creationId xmlns:a16="http://schemas.microsoft.com/office/drawing/2014/main" id="{272BDCA5-C6A3-BD31-AA5C-FF1828096D1C}"/>
              </a:ext>
            </a:extLst>
          </p:cNvPr>
          <p:cNvSpPr txBox="1">
            <a:spLocks noGrp="1"/>
          </p:cNvSpPr>
          <p:nvPr>
            <p:ph type="body" sz="quarter" idx="1"/>
          </p:nvPr>
        </p:nvSpPr>
        <p:spPr>
          <a:xfrm>
            <a:off x="914400" y="2443148"/>
            <a:ext cx="7315200" cy="2314501"/>
          </a:xfrm>
        </p:spPr>
        <p:txBody>
          <a:bodyPr/>
          <a:lstStyle/>
          <a:p>
            <a:endParaRPr lang="en-US"/>
          </a:p>
        </p:txBody>
      </p:sp>
      <p:sp>
        <p:nvSpPr>
          <p:cNvPr id="3" name="Google Shape;195;g26c00665f62_0_49:notes">
            <a:extLst>
              <a:ext uri="{FF2B5EF4-FFF2-40B4-BE49-F238E27FC236}">
                <a16:creationId xmlns:a16="http://schemas.microsoft.com/office/drawing/2014/main" id="{F539AADD-E397-5983-FA77-7616F522DFA8}"/>
              </a:ext>
            </a:extLst>
          </p:cNvPr>
          <p:cNvSpPr>
            <a:spLocks noGrp="1" noRot="1" noChangeAspect="1"/>
          </p:cNvSpPr>
          <p:nvPr>
            <p:ph type="sldImg"/>
          </p:nvPr>
        </p:nvSpPr>
        <p:spPr>
          <a:xfrm>
            <a:off x="2857500" y="385763"/>
            <a:ext cx="3429000" cy="1928812"/>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206;g2c931757150_0_0:notes">
            <a:extLst>
              <a:ext uri="{FF2B5EF4-FFF2-40B4-BE49-F238E27FC236}">
                <a16:creationId xmlns:a16="http://schemas.microsoft.com/office/drawing/2014/main" id="{B46785EA-9DDD-CE6D-ABF5-6822E443EA45}"/>
              </a:ext>
            </a:extLst>
          </p:cNvPr>
          <p:cNvSpPr txBox="1">
            <a:spLocks noGrp="1"/>
          </p:cNvSpPr>
          <p:nvPr>
            <p:ph type="body" sz="quarter" idx="1"/>
          </p:nvPr>
        </p:nvSpPr>
        <p:spPr>
          <a:xfrm>
            <a:off x="914400" y="2443148"/>
            <a:ext cx="7315200" cy="2314501"/>
          </a:xfrm>
        </p:spPr>
        <p:txBody>
          <a:bodyPr/>
          <a:lstStyle/>
          <a:p>
            <a:endParaRPr lang="en-US" dirty="0"/>
          </a:p>
        </p:txBody>
      </p:sp>
      <p:sp>
        <p:nvSpPr>
          <p:cNvPr id="3" name="Google Shape;207;g2c931757150_0_0:notes">
            <a:extLst>
              <a:ext uri="{FF2B5EF4-FFF2-40B4-BE49-F238E27FC236}">
                <a16:creationId xmlns:a16="http://schemas.microsoft.com/office/drawing/2014/main" id="{5A662601-0368-1759-57AA-1C8F2D55A0E2}"/>
              </a:ext>
            </a:extLst>
          </p:cNvPr>
          <p:cNvSpPr>
            <a:spLocks noGrp="1" noRot="1" noChangeAspect="1"/>
          </p:cNvSpPr>
          <p:nvPr>
            <p:ph type="sldImg"/>
          </p:nvPr>
        </p:nvSpPr>
        <p:spPr>
          <a:xfrm>
            <a:off x="2857500" y="385763"/>
            <a:ext cx="3429000" cy="1928812"/>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230;g26c00665f62_0_36:notes">
            <a:extLst>
              <a:ext uri="{FF2B5EF4-FFF2-40B4-BE49-F238E27FC236}">
                <a16:creationId xmlns:a16="http://schemas.microsoft.com/office/drawing/2014/main" id="{A9FA678E-E2BA-B954-C4F5-5F6CBFC34F3C}"/>
              </a:ext>
            </a:extLst>
          </p:cNvPr>
          <p:cNvSpPr txBox="1">
            <a:spLocks noGrp="1"/>
          </p:cNvSpPr>
          <p:nvPr>
            <p:ph type="body" sz="quarter" idx="1"/>
          </p:nvPr>
        </p:nvSpPr>
        <p:spPr>
          <a:xfrm>
            <a:off x="914400" y="2443148"/>
            <a:ext cx="7315200" cy="2314501"/>
          </a:xfrm>
        </p:spPr>
        <p:txBody>
          <a:bodyPr/>
          <a:lstStyle/>
          <a:p>
            <a:endParaRPr lang="en-US"/>
          </a:p>
        </p:txBody>
      </p:sp>
      <p:sp>
        <p:nvSpPr>
          <p:cNvPr id="3" name="Google Shape;231;g26c00665f62_0_36:notes">
            <a:extLst>
              <a:ext uri="{FF2B5EF4-FFF2-40B4-BE49-F238E27FC236}">
                <a16:creationId xmlns:a16="http://schemas.microsoft.com/office/drawing/2014/main" id="{1272FFF6-6AF9-EF59-884D-BC9767DEF235}"/>
              </a:ext>
            </a:extLst>
          </p:cNvPr>
          <p:cNvSpPr>
            <a:spLocks noGrp="1" noRot="1" noChangeAspect="1"/>
          </p:cNvSpPr>
          <p:nvPr>
            <p:ph type="sldImg"/>
          </p:nvPr>
        </p:nvSpPr>
        <p:spPr>
          <a:xfrm>
            <a:off x="2857500" y="385767"/>
            <a:ext cx="3429000" cy="1928807"/>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285;p13:notes">
            <a:extLst>
              <a:ext uri="{FF2B5EF4-FFF2-40B4-BE49-F238E27FC236}">
                <a16:creationId xmlns:a16="http://schemas.microsoft.com/office/drawing/2014/main" id="{8805B1D0-49E1-22B7-7E23-FEA0A6E22765}"/>
              </a:ext>
            </a:extLst>
          </p:cNvPr>
          <p:cNvSpPr txBox="1">
            <a:spLocks noGrp="1"/>
          </p:cNvSpPr>
          <p:nvPr>
            <p:ph type="body" sz="quarter" idx="1"/>
          </p:nvPr>
        </p:nvSpPr>
        <p:spPr/>
        <p:txBody>
          <a:bodyPr/>
          <a:lstStyle/>
          <a:p>
            <a:endParaRPr lang="en-US"/>
          </a:p>
        </p:txBody>
      </p:sp>
      <p:sp>
        <p:nvSpPr>
          <p:cNvPr id="3" name="Google Shape;286;p13:notes">
            <a:extLst>
              <a:ext uri="{FF2B5EF4-FFF2-40B4-BE49-F238E27FC236}">
                <a16:creationId xmlns:a16="http://schemas.microsoft.com/office/drawing/2014/main" id="{43FEC60B-262E-92CA-22E6-8CF9D9EB8B60}"/>
              </a:ext>
            </a:extLst>
          </p:cNvPr>
          <p:cNvSpPr>
            <a:spLocks noGrp="1" noRot="1" noChangeAspect="1"/>
          </p:cNvSpPr>
          <p:nvPr>
            <p:ph type="sldImg"/>
          </p:nvPr>
        </p:nvSpPr>
        <p:spPr>
          <a:xfrm>
            <a:off x="2857500" y="385767"/>
            <a:ext cx="3429000" cy="1928807"/>
          </a:xfr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044821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523627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57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Google Shape;38;p18">
            <a:extLst>
              <a:ext uri="{FF2B5EF4-FFF2-40B4-BE49-F238E27FC236}">
                <a16:creationId xmlns:a16="http://schemas.microsoft.com/office/drawing/2014/main" id="{1B580FE9-36A3-D4EE-7025-CC61FD707FD1}"/>
              </a:ext>
            </a:extLst>
          </p:cNvPr>
          <p:cNvSpPr txBox="1">
            <a:spLocks noGrp="1"/>
          </p:cNvSpPr>
          <p:nvPr>
            <p:ph type="sldNum" sz="quarter" idx="8"/>
          </p:nvPr>
        </p:nvSpPr>
        <p:spPr/>
        <p:txBody>
          <a:bodyPr/>
          <a:lstStyle>
            <a:lvl1pPr>
              <a:defRPr/>
            </a:lvl1pPr>
          </a:lstStyle>
          <a:p>
            <a:pPr lvl="0"/>
            <a:fld id="{18D633FB-E47B-497A-88FF-95A091651BC1}" type="slidenum">
              <a:t>‹#›</a:t>
            </a:fld>
            <a:endParaRPr lang="en-US"/>
          </a:p>
        </p:txBody>
      </p:sp>
    </p:spTree>
    <p:extLst>
      <p:ext uri="{BB962C8B-B14F-4D97-AF65-F5344CB8AC3E}">
        <p14:creationId xmlns:p14="http://schemas.microsoft.com/office/powerpoint/2010/main" val="2802808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33549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6;p14">
            <a:extLst>
              <a:ext uri="{FF2B5EF4-FFF2-40B4-BE49-F238E27FC236}">
                <a16:creationId xmlns:a16="http://schemas.microsoft.com/office/drawing/2014/main" id="{6C86FCED-29B8-7DEB-17A7-1E869403AEBF}"/>
              </a:ext>
            </a:extLst>
          </p:cNvPr>
          <p:cNvSpPr/>
          <p:nvPr/>
        </p:nvSpPr>
        <p:spPr>
          <a:xfrm>
            <a:off x="8154893" y="3903665"/>
            <a:ext cx="989325" cy="988064"/>
          </a:xfrm>
          <a:custGeom>
            <a:avLst/>
            <a:gdLst>
              <a:gd name="f0" fmla="val w"/>
              <a:gd name="f1" fmla="val h"/>
              <a:gd name="f2" fmla="val 0"/>
              <a:gd name="f3" fmla="val 989329"/>
              <a:gd name="f4" fmla="val 988060"/>
              <a:gd name="f5" fmla="val 989099"/>
              <a:gd name="f6" fmla="val 987899"/>
              <a:gd name="f7" fmla="*/ f0 1 989329"/>
              <a:gd name="f8" fmla="*/ f1 1 988060"/>
              <a:gd name="f9" fmla="+- f4 0 f2"/>
              <a:gd name="f10" fmla="+- f3 0 f2"/>
              <a:gd name="f11" fmla="*/ f10 1 989329"/>
              <a:gd name="f12" fmla="*/ f9 1 988060"/>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989329" h="988060">
                <a:moveTo>
                  <a:pt x="f5" y="f6"/>
                </a:moveTo>
                <a:lnTo>
                  <a:pt x="f2" y="f6"/>
                </a:lnTo>
                <a:lnTo>
                  <a:pt x="f2" y="f2"/>
                </a:lnTo>
                <a:lnTo>
                  <a:pt x="f5" y="f6"/>
                </a:lnTo>
                <a:close/>
              </a:path>
            </a:pathLst>
          </a:custGeom>
          <a:solidFill>
            <a:srgbClr val="F06292"/>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3" name="Google Shape;7;p14">
            <a:extLst>
              <a:ext uri="{FF2B5EF4-FFF2-40B4-BE49-F238E27FC236}">
                <a16:creationId xmlns:a16="http://schemas.microsoft.com/office/drawing/2014/main" id="{A7E5BC1A-C015-C2FF-A731-4C5A5F1ADE99}"/>
              </a:ext>
            </a:extLst>
          </p:cNvPr>
          <p:cNvSpPr/>
          <p:nvPr/>
        </p:nvSpPr>
        <p:spPr>
          <a:xfrm>
            <a:off x="6181161" y="3903665"/>
            <a:ext cx="989325" cy="988064"/>
          </a:xfrm>
          <a:custGeom>
            <a:avLst/>
            <a:gdLst>
              <a:gd name="f0" fmla="val w"/>
              <a:gd name="f1" fmla="val h"/>
              <a:gd name="f2" fmla="val 0"/>
              <a:gd name="f3" fmla="val 989329"/>
              <a:gd name="f4" fmla="val 988060"/>
              <a:gd name="f5" fmla="val 989099"/>
              <a:gd name="f6" fmla="val 987899"/>
              <a:gd name="f7" fmla="*/ f0 1 989329"/>
              <a:gd name="f8" fmla="*/ f1 1 988060"/>
              <a:gd name="f9" fmla="+- f4 0 f2"/>
              <a:gd name="f10" fmla="+- f3 0 f2"/>
              <a:gd name="f11" fmla="*/ f10 1 989329"/>
              <a:gd name="f12" fmla="*/ f9 1 988060"/>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989329" h="988060">
                <a:moveTo>
                  <a:pt x="f5" y="f6"/>
                </a:moveTo>
                <a:lnTo>
                  <a:pt x="f2" y="f6"/>
                </a:lnTo>
                <a:lnTo>
                  <a:pt x="f5" y="f2"/>
                </a:lnTo>
                <a:lnTo>
                  <a:pt x="f5" y="f6"/>
                </a:lnTo>
                <a:close/>
              </a:path>
            </a:pathLst>
          </a:custGeom>
          <a:solidFill>
            <a:srgbClr val="F06292"/>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4" name="Google Shape;8;p14">
            <a:extLst>
              <a:ext uri="{FF2B5EF4-FFF2-40B4-BE49-F238E27FC236}">
                <a16:creationId xmlns:a16="http://schemas.microsoft.com/office/drawing/2014/main" id="{D1CD1374-57E8-45DC-ED06-653B8614D13A}"/>
              </a:ext>
            </a:extLst>
          </p:cNvPr>
          <p:cNvSpPr/>
          <p:nvPr/>
        </p:nvSpPr>
        <p:spPr>
          <a:xfrm>
            <a:off x="7170276" y="3903665"/>
            <a:ext cx="989325" cy="988064"/>
          </a:xfrm>
          <a:custGeom>
            <a:avLst/>
            <a:gdLst>
              <a:gd name="f0" fmla="val w"/>
              <a:gd name="f1" fmla="val h"/>
              <a:gd name="f2" fmla="val 0"/>
              <a:gd name="f3" fmla="val 989329"/>
              <a:gd name="f4" fmla="val 988060"/>
              <a:gd name="f5" fmla="val 989099"/>
              <a:gd name="f6" fmla="val 987899"/>
              <a:gd name="f7" fmla="*/ f0 1 989329"/>
              <a:gd name="f8" fmla="*/ f1 1 988060"/>
              <a:gd name="f9" fmla="+- f4 0 f2"/>
              <a:gd name="f10" fmla="+- f3 0 f2"/>
              <a:gd name="f11" fmla="*/ f10 1 989329"/>
              <a:gd name="f12" fmla="*/ f9 1 988060"/>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989329" h="988060">
                <a:moveTo>
                  <a:pt x="f5" y="f6"/>
                </a:moveTo>
                <a:lnTo>
                  <a:pt x="f2" y="f6"/>
                </a:lnTo>
                <a:lnTo>
                  <a:pt x="f2" y="f2"/>
                </a:lnTo>
                <a:lnTo>
                  <a:pt x="f5" y="f2"/>
                </a:lnTo>
                <a:lnTo>
                  <a:pt x="f5" y="f6"/>
                </a:lnTo>
                <a:close/>
              </a:path>
            </a:pathLst>
          </a:custGeom>
          <a:solidFill>
            <a:srgbClr val="D13368"/>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5" name="Google Shape;9;p14">
            <a:extLst>
              <a:ext uri="{FF2B5EF4-FFF2-40B4-BE49-F238E27FC236}">
                <a16:creationId xmlns:a16="http://schemas.microsoft.com/office/drawing/2014/main" id="{392F073F-AC2A-3D04-F932-B91DFA7A76A8}"/>
              </a:ext>
            </a:extLst>
          </p:cNvPr>
          <p:cNvSpPr/>
          <p:nvPr/>
        </p:nvSpPr>
        <p:spPr>
          <a:xfrm>
            <a:off x="8154756" y="3903683"/>
            <a:ext cx="989325" cy="988064"/>
          </a:xfrm>
          <a:custGeom>
            <a:avLst/>
            <a:gdLst>
              <a:gd name="f0" fmla="val w"/>
              <a:gd name="f1" fmla="val h"/>
              <a:gd name="f2" fmla="val 0"/>
              <a:gd name="f3" fmla="val 989329"/>
              <a:gd name="f4" fmla="val 988060"/>
              <a:gd name="f5" fmla="val 989099"/>
              <a:gd name="f6" fmla="val 987899"/>
              <a:gd name="f7" fmla="*/ f0 1 989329"/>
              <a:gd name="f8" fmla="*/ f1 1 988060"/>
              <a:gd name="f9" fmla="+- f4 0 f2"/>
              <a:gd name="f10" fmla="+- f3 0 f2"/>
              <a:gd name="f11" fmla="*/ f10 1 989329"/>
              <a:gd name="f12" fmla="*/ f9 1 988060"/>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989329" h="988060">
                <a:moveTo>
                  <a:pt x="f5" y="f6"/>
                </a:moveTo>
                <a:lnTo>
                  <a:pt x="f2" y="f2"/>
                </a:lnTo>
                <a:lnTo>
                  <a:pt x="f5" y="f2"/>
                </a:lnTo>
                <a:lnTo>
                  <a:pt x="f5" y="f6"/>
                </a:lnTo>
                <a:close/>
              </a:path>
            </a:pathLst>
          </a:custGeom>
          <a:solidFill>
            <a:srgbClr val="9B254D"/>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6" name="Google Shape;10;p14">
            <a:extLst>
              <a:ext uri="{FF2B5EF4-FFF2-40B4-BE49-F238E27FC236}">
                <a16:creationId xmlns:a16="http://schemas.microsoft.com/office/drawing/2014/main" id="{C9D539FF-ABBB-04AA-FCC8-AD70AF7BDB20}"/>
              </a:ext>
            </a:extLst>
          </p:cNvPr>
          <p:cNvSpPr/>
          <p:nvPr/>
        </p:nvSpPr>
        <p:spPr>
          <a:xfrm>
            <a:off x="0" y="4891591"/>
            <a:ext cx="9144000" cy="252090"/>
          </a:xfrm>
          <a:custGeom>
            <a:avLst/>
            <a:gdLst>
              <a:gd name="f0" fmla="val w"/>
              <a:gd name="f1" fmla="val h"/>
              <a:gd name="f2" fmla="val 0"/>
              <a:gd name="f3" fmla="val 9144000"/>
              <a:gd name="f4" fmla="val 252095"/>
              <a:gd name="f5" fmla="val 9143999"/>
              <a:gd name="f6" fmla="val 251999"/>
              <a:gd name="f7" fmla="*/ f0 1 9144000"/>
              <a:gd name="f8" fmla="*/ f1 1 252095"/>
              <a:gd name="f9" fmla="+- f4 0 f2"/>
              <a:gd name="f10" fmla="+- f3 0 f2"/>
              <a:gd name="f11" fmla="*/ f10 1 9144000"/>
              <a:gd name="f12" fmla="*/ f9 1 252095"/>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9144000" h="252095">
                <a:moveTo>
                  <a:pt x="f5" y="f6"/>
                </a:moveTo>
                <a:lnTo>
                  <a:pt x="f2" y="f6"/>
                </a:lnTo>
                <a:lnTo>
                  <a:pt x="f2" y="f2"/>
                </a:lnTo>
                <a:lnTo>
                  <a:pt x="f5" y="f2"/>
                </a:lnTo>
                <a:lnTo>
                  <a:pt x="f5" y="f6"/>
                </a:lnTo>
                <a:close/>
              </a:path>
            </a:pathLst>
          </a:custGeom>
          <a:solidFill>
            <a:srgbClr val="2A3890"/>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7" name="Google Shape;11;p14">
            <a:extLst>
              <a:ext uri="{FF2B5EF4-FFF2-40B4-BE49-F238E27FC236}">
                <a16:creationId xmlns:a16="http://schemas.microsoft.com/office/drawing/2014/main" id="{5BEBF6C0-C6E8-D350-181B-807A840A6B12}"/>
              </a:ext>
            </a:extLst>
          </p:cNvPr>
          <p:cNvSpPr txBox="1">
            <a:spLocks noGrp="1"/>
          </p:cNvSpPr>
          <p:nvPr>
            <p:ph type="title"/>
          </p:nvPr>
        </p:nvSpPr>
        <p:spPr>
          <a:xfrm>
            <a:off x="259003" y="163348"/>
            <a:ext cx="5636891" cy="638324"/>
          </a:xfrm>
          <a:prstGeom prst="rect">
            <a:avLst/>
          </a:prstGeom>
          <a:noFill/>
          <a:ln>
            <a:noFill/>
          </a:ln>
        </p:spPr>
        <p:txBody>
          <a:bodyPr vert="horz" wrap="square" lIns="0" tIns="0" rIns="0" bIns="0" anchor="t" anchorCtr="0" compatLnSpc="1">
            <a:spAutoFit/>
          </a:bodyPr>
          <a:lstStyle/>
          <a:p>
            <a:pPr lvl="0"/>
            <a:endParaRPr lang="en-US"/>
          </a:p>
        </p:txBody>
      </p:sp>
      <p:sp>
        <p:nvSpPr>
          <p:cNvPr id="8" name="Google Shape;12;p14">
            <a:extLst>
              <a:ext uri="{FF2B5EF4-FFF2-40B4-BE49-F238E27FC236}">
                <a16:creationId xmlns:a16="http://schemas.microsoft.com/office/drawing/2014/main" id="{75DF46A8-1EB4-BFE4-1B24-1452BF91C468}"/>
              </a:ext>
            </a:extLst>
          </p:cNvPr>
          <p:cNvSpPr txBox="1">
            <a:spLocks noGrp="1"/>
          </p:cNvSpPr>
          <p:nvPr>
            <p:ph type="body" idx="1"/>
          </p:nvPr>
        </p:nvSpPr>
        <p:spPr>
          <a:xfrm>
            <a:off x="4892670" y="867747"/>
            <a:ext cx="4022088" cy="3500752"/>
          </a:xfrm>
          <a:prstGeom prst="rect">
            <a:avLst/>
          </a:prstGeom>
          <a:noFill/>
          <a:ln>
            <a:noFill/>
          </a:ln>
        </p:spPr>
        <p:txBody>
          <a:bodyPr vert="horz" wrap="square" lIns="0" tIns="0" rIns="0" bIns="0" anchor="t" anchorCtr="0" compatLnSpc="1">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Google Shape;13;p14">
            <a:extLst>
              <a:ext uri="{FF2B5EF4-FFF2-40B4-BE49-F238E27FC236}">
                <a16:creationId xmlns:a16="http://schemas.microsoft.com/office/drawing/2014/main" id="{F0480336-6523-7498-8E20-025E26D9BA07}"/>
              </a:ext>
            </a:extLst>
          </p:cNvPr>
          <p:cNvSpPr txBox="1">
            <a:spLocks noGrp="1"/>
          </p:cNvSpPr>
          <p:nvPr>
            <p:ph type="ftr" sz="quarter" idx="3"/>
          </p:nvPr>
        </p:nvSpPr>
        <p:spPr>
          <a:xfrm>
            <a:off x="3641634" y="4906322"/>
            <a:ext cx="1862449" cy="132075"/>
          </a:xfrm>
          <a:prstGeom prst="rect">
            <a:avLst/>
          </a:prstGeom>
          <a:noFill/>
          <a:ln>
            <a:noFill/>
          </a:ln>
        </p:spPr>
        <p:txBody>
          <a:bodyPr vert="horz" wrap="square" lIns="0" tIns="0" rIns="0" bIns="0" anchor="t" anchorCtr="0" compatLnSpc="1">
            <a:spAutoFit/>
          </a:bodyPr>
          <a:lstStyle>
            <a:lvl1pPr marL="0" marR="0" lvl="0" indent="0" algn="l" defTabSz="914400" rtl="0" fontAlgn="auto" hangingPunct="1">
              <a:lnSpc>
                <a:spcPct val="100000"/>
              </a:lnSpc>
              <a:spcBef>
                <a:spcPts val="0"/>
              </a:spcBef>
              <a:spcAft>
                <a:spcPts val="0"/>
              </a:spcAft>
              <a:buNone/>
              <a:tabLst/>
              <a:defRPr lang="en-US" sz="700" b="0" i="0" u="none" strike="noStrike" kern="0" cap="none" spc="0" baseline="0">
                <a:solidFill>
                  <a:srgbClr val="FFFFFF"/>
                </a:solidFill>
                <a:uFillTx/>
                <a:latin typeface="Tahoma"/>
                <a:ea typeface="Tahoma"/>
                <a:cs typeface="Tahoma"/>
              </a:defRPr>
            </a:lvl1pPr>
          </a:lstStyle>
          <a:p>
            <a:pPr lvl="0"/>
            <a:endParaRPr lang="en-US"/>
          </a:p>
        </p:txBody>
      </p:sp>
      <p:sp>
        <p:nvSpPr>
          <p:cNvPr id="10" name="Google Shape;14;p14">
            <a:extLst>
              <a:ext uri="{FF2B5EF4-FFF2-40B4-BE49-F238E27FC236}">
                <a16:creationId xmlns:a16="http://schemas.microsoft.com/office/drawing/2014/main" id="{2ADF2DB0-C0F1-5EF0-DFAD-73902707901B}"/>
              </a:ext>
            </a:extLst>
          </p:cNvPr>
          <p:cNvSpPr txBox="1">
            <a:spLocks noGrp="1"/>
          </p:cNvSpPr>
          <p:nvPr>
            <p:ph type="dt" sz="half" idx="2"/>
          </p:nvPr>
        </p:nvSpPr>
        <p:spPr>
          <a:xfrm>
            <a:off x="457200" y="4783455"/>
            <a:ext cx="2103120" cy="257175"/>
          </a:xfrm>
          <a:prstGeom prst="rect">
            <a:avLst/>
          </a:prstGeom>
          <a:noFill/>
          <a:ln>
            <a:noFill/>
          </a:ln>
        </p:spPr>
        <p:txBody>
          <a:bodyPr vert="horz" wrap="square" lIns="0" tIns="0" rIns="0" bIns="0" anchor="t" anchorCtr="0" compatLnSpc="1">
            <a:spAutoFit/>
          </a:bodyPr>
          <a:lstStyle>
            <a:lvl1pPr marL="0" marR="0" lvl="0" indent="0" algn="l" defTabSz="914400" rtl="0" fontAlgn="auto" hangingPunct="1">
              <a:lnSpc>
                <a:spcPct val="100000"/>
              </a:lnSpc>
              <a:spcBef>
                <a:spcPts val="0"/>
              </a:spcBef>
              <a:spcAft>
                <a:spcPts val="0"/>
              </a:spcAft>
              <a:buNone/>
              <a:tabLst/>
              <a:defRPr lang="en-US" sz="1800" b="0" i="0" u="none" strike="noStrike" kern="0" cap="none" spc="0" baseline="0">
                <a:solidFill>
                  <a:srgbClr val="888888"/>
                </a:solidFill>
                <a:uFillTx/>
                <a:latin typeface="Arial"/>
                <a:ea typeface="Arial"/>
                <a:cs typeface="Arial"/>
              </a:defRPr>
            </a:lvl1pPr>
          </a:lstStyle>
          <a:p>
            <a:pPr lvl="0"/>
            <a:endParaRPr lang="en-US"/>
          </a:p>
        </p:txBody>
      </p:sp>
      <p:sp>
        <p:nvSpPr>
          <p:cNvPr id="11" name="Google Shape;15;p14">
            <a:extLst>
              <a:ext uri="{FF2B5EF4-FFF2-40B4-BE49-F238E27FC236}">
                <a16:creationId xmlns:a16="http://schemas.microsoft.com/office/drawing/2014/main" id="{A25D2B3D-AB84-04DE-59EB-F58FA1534711}"/>
              </a:ext>
            </a:extLst>
          </p:cNvPr>
          <p:cNvSpPr txBox="1">
            <a:spLocks noGrp="1"/>
          </p:cNvSpPr>
          <p:nvPr>
            <p:ph type="sldNum" sz="quarter" idx="4"/>
          </p:nvPr>
        </p:nvSpPr>
        <p:spPr>
          <a:xfrm>
            <a:off x="6583680" y="4783455"/>
            <a:ext cx="2103120" cy="257175"/>
          </a:xfrm>
          <a:prstGeom prst="rect">
            <a:avLst/>
          </a:prstGeom>
          <a:noFill/>
          <a:ln>
            <a:noFill/>
          </a:ln>
        </p:spPr>
        <p:txBody>
          <a:bodyPr vert="horz" wrap="square" lIns="0" tIns="0" rIns="0" bIns="0" anchor="t" anchorCtr="0" compatLnSpc="1">
            <a:spAutoFit/>
          </a:bodyPr>
          <a:lstStyle>
            <a:lvl1pPr marL="0" marR="0" lvl="0" indent="0" algn="r" defTabSz="914400" rtl="0" fontAlgn="auto" hangingPunct="1">
              <a:lnSpc>
                <a:spcPct val="100000"/>
              </a:lnSpc>
              <a:spcBef>
                <a:spcPts val="0"/>
              </a:spcBef>
              <a:spcAft>
                <a:spcPts val="0"/>
              </a:spcAft>
              <a:buNone/>
              <a:tabLst/>
              <a:defRPr lang="en-US" sz="1800" b="0" i="0" u="none" strike="noStrike" kern="0" cap="none" spc="0" baseline="0">
                <a:solidFill>
                  <a:srgbClr val="888888"/>
                </a:solidFill>
                <a:uFillTx/>
                <a:latin typeface="Arial"/>
                <a:ea typeface="Arial"/>
                <a:cs typeface="Arial"/>
              </a:defRPr>
            </a:lvl1pPr>
          </a:lstStyle>
          <a:p>
            <a:pPr lvl="0"/>
            <a:fld id="{95AF8FF8-6E38-42B0-8436-988F46BB5B99}"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marL="0" marR="0" lvl="0" indent="0" algn="l" defTabSz="914400" rtl="0" fontAlgn="auto" hangingPunct="1">
        <a:lnSpc>
          <a:spcPct val="100000"/>
        </a:lnSpc>
        <a:spcBef>
          <a:spcPts val="0"/>
        </a:spcBef>
        <a:spcAft>
          <a:spcPts val="0"/>
        </a:spcAft>
        <a:buNone/>
        <a:tabLst/>
        <a:defRPr lang="en-US" sz="1800" b="0" i="0" u="none" strike="noStrike" kern="0" cap="none" spc="0" baseline="0">
          <a:solidFill>
            <a:srgbClr val="FFFFFF"/>
          </a:solidFill>
          <a:uFillTx/>
          <a:latin typeface="Trebuchet MS"/>
          <a:ea typeface="Trebuchet MS"/>
          <a:cs typeface="Trebuchet MS"/>
        </a:defRPr>
      </a:lvl1pPr>
    </p:titleStyle>
    <p:bodyStyle>
      <a:lvl1pPr marL="457200" marR="0" lvl="0" indent="-228600" algn="l" defTabSz="914400" rtl="0" fontAlgn="auto" hangingPunct="1">
        <a:lnSpc>
          <a:spcPct val="100000"/>
        </a:lnSpc>
        <a:spcBef>
          <a:spcPts val="0"/>
        </a:spcBef>
        <a:spcAft>
          <a:spcPts val="0"/>
        </a:spcAft>
        <a:buNone/>
        <a:tabLst/>
        <a:defRPr lang="en-US" sz="1000" b="1" i="0" u="none" strike="noStrike" kern="0" cap="none" spc="0" baseline="0">
          <a:solidFill>
            <a:srgbClr val="FFFFFF"/>
          </a:solidFill>
          <a:uFillTx/>
          <a:latin typeface="Trebuchet MS"/>
          <a:ea typeface="Trebuchet MS"/>
          <a:cs typeface="Trebuchet MS"/>
        </a:defRPr>
      </a:lvl1pPr>
      <a:lvl2pPr marL="0" marR="0" lvl="1" indent="0" defTabSz="914400" rtl="0" fontAlgn="auto" hangingPunct="1">
        <a:lnSpc>
          <a:spcPct val="100000"/>
        </a:lnSpc>
        <a:spcBef>
          <a:spcPts val="0"/>
        </a:spcBef>
        <a:spcAft>
          <a:spcPts val="0"/>
        </a:spcAft>
        <a:buNone/>
        <a:tabLst/>
        <a:defRPr lang="en-US" sz="1800" b="0" i="0" u="none" strike="noStrike" kern="0" cap="none" spc="0" baseline="0">
          <a:solidFill>
            <a:srgbClr val="000000"/>
          </a:solidFill>
          <a:uFillTx/>
        </a:defRPr>
      </a:lvl2pPr>
      <a:lvl3pPr marL="0" marR="0" lvl="2" indent="0" defTabSz="914400" rtl="0" fontAlgn="auto" hangingPunct="1">
        <a:lnSpc>
          <a:spcPct val="100000"/>
        </a:lnSpc>
        <a:spcBef>
          <a:spcPts val="0"/>
        </a:spcBef>
        <a:spcAft>
          <a:spcPts val="0"/>
        </a:spcAft>
        <a:buNone/>
        <a:tabLst/>
        <a:defRPr lang="en-US" sz="1800" b="0" i="0" u="none" strike="noStrike" kern="0" cap="none" spc="0" baseline="0">
          <a:solidFill>
            <a:srgbClr val="000000"/>
          </a:solidFill>
          <a:uFillTx/>
        </a:defRPr>
      </a:lvl3pPr>
      <a:lvl4pPr marL="0" marR="0" lvl="3" indent="0" defTabSz="914400" rtl="0" fontAlgn="auto" hangingPunct="1">
        <a:lnSpc>
          <a:spcPct val="100000"/>
        </a:lnSpc>
        <a:spcBef>
          <a:spcPts val="0"/>
        </a:spcBef>
        <a:spcAft>
          <a:spcPts val="0"/>
        </a:spcAft>
        <a:buNone/>
        <a:tabLst/>
        <a:defRPr lang="en-US" sz="1800" b="0" i="0" u="none" strike="noStrike" kern="0" cap="none" spc="0" baseline="0">
          <a:solidFill>
            <a:srgbClr val="000000"/>
          </a:solidFill>
          <a:uFillTx/>
        </a:defRPr>
      </a:lvl4pPr>
      <a:lvl5pPr marL="0" marR="0" lvl="4" indent="0" defTabSz="914400" rtl="0" fontAlgn="auto" hangingPunct="1">
        <a:lnSpc>
          <a:spcPct val="100000"/>
        </a:lnSpc>
        <a:spcBef>
          <a:spcPts val="0"/>
        </a:spcBef>
        <a:spcAft>
          <a:spcPts val="0"/>
        </a:spcAft>
        <a:buNone/>
        <a:tabLst/>
        <a:defRPr lang="en-US" sz="1800" b="0" i="0" u="none" strike="noStrike" kern="0" cap="none" spc="0" baseline="0">
          <a:solidFill>
            <a:srgbClr val="000000"/>
          </a:solidFill>
          <a:uFillTx/>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showMasterSp="0">
  <p:cSld name="Slide1">
    <p:spTree>
      <p:nvGrpSpPr>
        <p:cNvPr id="1" name=""/>
        <p:cNvGrpSpPr/>
        <p:nvPr/>
      </p:nvGrpSpPr>
      <p:grpSpPr>
        <a:xfrm>
          <a:off x="0" y="0"/>
          <a:ext cx="0" cy="0"/>
          <a:chOff x="0" y="0"/>
          <a:chExt cx="0" cy="0"/>
        </a:xfrm>
      </p:grpSpPr>
      <p:sp>
        <p:nvSpPr>
          <p:cNvPr id="2" name="Google Shape;48;p1">
            <a:extLst>
              <a:ext uri="{FF2B5EF4-FFF2-40B4-BE49-F238E27FC236}">
                <a16:creationId xmlns:a16="http://schemas.microsoft.com/office/drawing/2014/main" id="{8F860A0A-8C1D-4579-70D0-A2F3376EDB10}"/>
              </a:ext>
            </a:extLst>
          </p:cNvPr>
          <p:cNvSpPr/>
          <p:nvPr/>
        </p:nvSpPr>
        <p:spPr>
          <a:xfrm>
            <a:off x="0" y="0"/>
            <a:ext cx="9144000" cy="5143499"/>
          </a:xfrm>
          <a:custGeom>
            <a:avLst/>
            <a:gdLst>
              <a:gd name="f0" fmla="val w"/>
              <a:gd name="f1" fmla="val h"/>
              <a:gd name="f2" fmla="val 0"/>
              <a:gd name="f3" fmla="val 9144000"/>
              <a:gd name="f4" fmla="val 5143500"/>
              <a:gd name="f5" fmla="val 9143999"/>
              <a:gd name="f6" fmla="val 5143499"/>
              <a:gd name="f7" fmla="*/ f0 1 9144000"/>
              <a:gd name="f8" fmla="*/ f1 1 5143500"/>
              <a:gd name="f9" fmla="+- f4 0 f2"/>
              <a:gd name="f10" fmla="+- f3 0 f2"/>
              <a:gd name="f11" fmla="*/ f10 1 9144000"/>
              <a:gd name="f12" fmla="*/ f9 1 5143500"/>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9144000" h="5143500">
                <a:moveTo>
                  <a:pt x="f5" y="f6"/>
                </a:moveTo>
                <a:lnTo>
                  <a:pt x="f2" y="f6"/>
                </a:lnTo>
                <a:lnTo>
                  <a:pt x="f2" y="f2"/>
                </a:lnTo>
                <a:lnTo>
                  <a:pt x="f5" y="f2"/>
                </a:lnTo>
                <a:lnTo>
                  <a:pt x="f5" y="f6"/>
                </a:lnTo>
                <a:close/>
              </a:path>
            </a:pathLst>
          </a:custGeom>
          <a:solidFill>
            <a:srgbClr val="2A3890"/>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grpSp>
        <p:nvGrpSpPr>
          <p:cNvPr id="3" name="Google Shape;49;p1">
            <a:extLst>
              <a:ext uri="{FF2B5EF4-FFF2-40B4-BE49-F238E27FC236}">
                <a16:creationId xmlns:a16="http://schemas.microsoft.com/office/drawing/2014/main" id="{F7B75C69-B2E1-841C-98B0-17F656CECE10}"/>
              </a:ext>
            </a:extLst>
          </p:cNvPr>
          <p:cNvGrpSpPr/>
          <p:nvPr/>
        </p:nvGrpSpPr>
        <p:grpSpPr>
          <a:xfrm>
            <a:off x="6098380" y="0"/>
            <a:ext cx="3045793" cy="2030745"/>
            <a:chOff x="6098380" y="0"/>
            <a:chExt cx="3045793" cy="2030745"/>
          </a:xfrm>
        </p:grpSpPr>
        <p:sp>
          <p:nvSpPr>
            <p:cNvPr id="4" name="Google Shape;50;p1">
              <a:extLst>
                <a:ext uri="{FF2B5EF4-FFF2-40B4-BE49-F238E27FC236}">
                  <a16:creationId xmlns:a16="http://schemas.microsoft.com/office/drawing/2014/main" id="{D65BEA8E-5368-590F-134D-ED192DD4DE44}"/>
                </a:ext>
              </a:extLst>
            </p:cNvPr>
            <p:cNvSpPr/>
            <p:nvPr/>
          </p:nvSpPr>
          <p:spPr>
            <a:xfrm>
              <a:off x="8128805" y="18"/>
              <a:ext cx="1015368" cy="1015368"/>
            </a:xfrm>
            <a:custGeom>
              <a:avLst/>
              <a:gdLst>
                <a:gd name="f0" fmla="val w"/>
                <a:gd name="f1" fmla="val h"/>
                <a:gd name="f2" fmla="val 0"/>
                <a:gd name="f3" fmla="val 1015365"/>
                <a:gd name="f4" fmla="val 1015199"/>
                <a:gd name="f5" fmla="*/ f0 1 1015365"/>
                <a:gd name="f6" fmla="*/ f1 1 1015365"/>
                <a:gd name="f7" fmla="+- f3 0 f2"/>
                <a:gd name="f8" fmla="*/ f7 1 1015365"/>
                <a:gd name="f9" fmla="*/ f2 1 f8"/>
                <a:gd name="f10" fmla="*/ f3 1 f8"/>
                <a:gd name="f11" fmla="*/ f9 f5 1"/>
                <a:gd name="f12" fmla="*/ f10 f5 1"/>
                <a:gd name="f13" fmla="*/ f10 f6 1"/>
                <a:gd name="f14" fmla="*/ f9 f6 1"/>
              </a:gdLst>
              <a:ahLst/>
              <a:cxnLst>
                <a:cxn ang="3cd4">
                  <a:pos x="hc" y="t"/>
                </a:cxn>
                <a:cxn ang="0">
                  <a:pos x="r" y="vc"/>
                </a:cxn>
                <a:cxn ang="cd4">
                  <a:pos x="hc" y="b"/>
                </a:cxn>
                <a:cxn ang="cd2">
                  <a:pos x="l" y="vc"/>
                </a:cxn>
              </a:cxnLst>
              <a:rect l="f11" t="f14" r="f12" b="f13"/>
              <a:pathLst>
                <a:path w="1015365" h="1015365">
                  <a:moveTo>
                    <a:pt x="f4" y="f4"/>
                  </a:moveTo>
                  <a:lnTo>
                    <a:pt x="f2" y="f4"/>
                  </a:lnTo>
                  <a:lnTo>
                    <a:pt x="f2" y="f2"/>
                  </a:lnTo>
                  <a:lnTo>
                    <a:pt x="f4" y="f2"/>
                  </a:lnTo>
                  <a:lnTo>
                    <a:pt x="f4" y="f4"/>
                  </a:lnTo>
                  <a:close/>
                </a:path>
              </a:pathLst>
            </a:custGeom>
            <a:solidFill>
              <a:srgbClr val="212D73"/>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5" name="Google Shape;51;p1">
              <a:extLst>
                <a:ext uri="{FF2B5EF4-FFF2-40B4-BE49-F238E27FC236}">
                  <a16:creationId xmlns:a16="http://schemas.microsoft.com/office/drawing/2014/main" id="{7FC548AE-5466-0A2B-BB8C-2ED3E9A71C23}"/>
                </a:ext>
              </a:extLst>
            </p:cNvPr>
            <p:cNvSpPr/>
            <p:nvPr/>
          </p:nvSpPr>
          <p:spPr>
            <a:xfrm>
              <a:off x="7113465" y="0"/>
              <a:ext cx="1015368" cy="1015368"/>
            </a:xfrm>
            <a:custGeom>
              <a:avLst/>
              <a:gdLst>
                <a:gd name="f0" fmla="val w"/>
                <a:gd name="f1" fmla="val h"/>
                <a:gd name="f2" fmla="val 0"/>
                <a:gd name="f3" fmla="val 1015365"/>
                <a:gd name="f4" fmla="val 1015199"/>
                <a:gd name="f5" fmla="*/ f0 1 1015365"/>
                <a:gd name="f6" fmla="*/ f1 1 1015365"/>
                <a:gd name="f7" fmla="+- f3 0 f2"/>
                <a:gd name="f8" fmla="*/ f7 1 1015365"/>
                <a:gd name="f9" fmla="*/ f2 1 f8"/>
                <a:gd name="f10" fmla="*/ f3 1 f8"/>
                <a:gd name="f11" fmla="*/ f9 f5 1"/>
                <a:gd name="f12" fmla="*/ f10 f5 1"/>
                <a:gd name="f13" fmla="*/ f10 f6 1"/>
                <a:gd name="f14" fmla="*/ f9 f6 1"/>
              </a:gdLst>
              <a:ahLst/>
              <a:cxnLst>
                <a:cxn ang="3cd4">
                  <a:pos x="hc" y="t"/>
                </a:cxn>
                <a:cxn ang="0">
                  <a:pos x="r" y="vc"/>
                </a:cxn>
                <a:cxn ang="cd4">
                  <a:pos x="hc" y="b"/>
                </a:cxn>
                <a:cxn ang="cd2">
                  <a:pos x="l" y="vc"/>
                </a:cxn>
              </a:cxnLst>
              <a:rect l="f11" t="f14" r="f12" b="f13"/>
              <a:pathLst>
                <a:path w="1015365" h="1015365">
                  <a:moveTo>
                    <a:pt x="f4" y="f4"/>
                  </a:moveTo>
                  <a:lnTo>
                    <a:pt x="f2" y="f4"/>
                  </a:lnTo>
                  <a:lnTo>
                    <a:pt x="f4" y="f2"/>
                  </a:lnTo>
                  <a:lnTo>
                    <a:pt x="f4" y="f4"/>
                  </a:lnTo>
                  <a:close/>
                </a:path>
              </a:pathLst>
            </a:custGeom>
            <a:solidFill>
              <a:srgbClr val="3849AB"/>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6" name="Google Shape;52;p1">
              <a:extLst>
                <a:ext uri="{FF2B5EF4-FFF2-40B4-BE49-F238E27FC236}">
                  <a16:creationId xmlns:a16="http://schemas.microsoft.com/office/drawing/2014/main" id="{1C532E4C-9DCD-1A08-B304-13810555B127}"/>
                </a:ext>
              </a:extLst>
            </p:cNvPr>
            <p:cNvSpPr/>
            <p:nvPr/>
          </p:nvSpPr>
          <p:spPr>
            <a:xfrm>
              <a:off x="7113583" y="109"/>
              <a:ext cx="1015368" cy="1015368"/>
            </a:xfrm>
            <a:custGeom>
              <a:avLst/>
              <a:gdLst>
                <a:gd name="f0" fmla="val w"/>
                <a:gd name="f1" fmla="val h"/>
                <a:gd name="f2" fmla="val 0"/>
                <a:gd name="f3" fmla="val 1015365"/>
                <a:gd name="f4" fmla="val 1015199"/>
                <a:gd name="f5" fmla="*/ f0 1 1015365"/>
                <a:gd name="f6" fmla="*/ f1 1 1015365"/>
                <a:gd name="f7" fmla="+- f3 0 f2"/>
                <a:gd name="f8" fmla="*/ f7 1 1015365"/>
                <a:gd name="f9" fmla="*/ f2 1 f8"/>
                <a:gd name="f10" fmla="*/ f3 1 f8"/>
                <a:gd name="f11" fmla="*/ f9 f5 1"/>
                <a:gd name="f12" fmla="*/ f10 f5 1"/>
                <a:gd name="f13" fmla="*/ f10 f6 1"/>
                <a:gd name="f14" fmla="*/ f9 f6 1"/>
              </a:gdLst>
              <a:ahLst/>
              <a:cxnLst>
                <a:cxn ang="3cd4">
                  <a:pos x="hc" y="t"/>
                </a:cxn>
                <a:cxn ang="0">
                  <a:pos x="r" y="vc"/>
                </a:cxn>
                <a:cxn ang="cd4">
                  <a:pos x="hc" y="b"/>
                </a:cxn>
                <a:cxn ang="cd2">
                  <a:pos x="l" y="vc"/>
                </a:cxn>
              </a:cxnLst>
              <a:rect l="f11" t="f14" r="f12" b="f13"/>
              <a:pathLst>
                <a:path w="1015365" h="1015365">
                  <a:moveTo>
                    <a:pt x="f2" y="f4"/>
                  </a:moveTo>
                  <a:lnTo>
                    <a:pt x="f2" y="f2"/>
                  </a:lnTo>
                  <a:lnTo>
                    <a:pt x="f4" y="f2"/>
                  </a:lnTo>
                  <a:lnTo>
                    <a:pt x="f2" y="f4"/>
                  </a:lnTo>
                  <a:close/>
                </a:path>
              </a:pathLst>
            </a:custGeom>
            <a:solidFill>
              <a:srgbClr val="7890CD"/>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7" name="Google Shape;53;p1">
              <a:extLst>
                <a:ext uri="{FF2B5EF4-FFF2-40B4-BE49-F238E27FC236}">
                  <a16:creationId xmlns:a16="http://schemas.microsoft.com/office/drawing/2014/main" id="{B67BC912-14AE-904D-ABBB-BD95104406DD}"/>
                </a:ext>
              </a:extLst>
            </p:cNvPr>
            <p:cNvSpPr/>
            <p:nvPr/>
          </p:nvSpPr>
          <p:spPr>
            <a:xfrm>
              <a:off x="6098380" y="91"/>
              <a:ext cx="1015368" cy="1015368"/>
            </a:xfrm>
            <a:custGeom>
              <a:avLst/>
              <a:gdLst>
                <a:gd name="f0" fmla="val w"/>
                <a:gd name="f1" fmla="val h"/>
                <a:gd name="f2" fmla="val 0"/>
                <a:gd name="f3" fmla="val 1015365"/>
                <a:gd name="f4" fmla="val 1015199"/>
                <a:gd name="f5" fmla="*/ f0 1 1015365"/>
                <a:gd name="f6" fmla="*/ f1 1 1015365"/>
                <a:gd name="f7" fmla="+- f3 0 f2"/>
                <a:gd name="f8" fmla="*/ f7 1 1015365"/>
                <a:gd name="f9" fmla="*/ f2 1 f8"/>
                <a:gd name="f10" fmla="*/ f3 1 f8"/>
                <a:gd name="f11" fmla="*/ f9 f5 1"/>
                <a:gd name="f12" fmla="*/ f10 f5 1"/>
                <a:gd name="f13" fmla="*/ f10 f6 1"/>
                <a:gd name="f14" fmla="*/ f9 f6 1"/>
              </a:gdLst>
              <a:ahLst/>
              <a:cxnLst>
                <a:cxn ang="3cd4">
                  <a:pos x="hc" y="t"/>
                </a:cxn>
                <a:cxn ang="0">
                  <a:pos x="r" y="vc"/>
                </a:cxn>
                <a:cxn ang="cd4">
                  <a:pos x="hc" y="b"/>
                </a:cxn>
                <a:cxn ang="cd2">
                  <a:pos x="l" y="vc"/>
                </a:cxn>
              </a:cxnLst>
              <a:rect l="f11" t="f14" r="f12" b="f13"/>
              <a:pathLst>
                <a:path w="1015365" h="1015365">
                  <a:moveTo>
                    <a:pt x="f4" y="f4"/>
                  </a:moveTo>
                  <a:lnTo>
                    <a:pt x="f2" y="f2"/>
                  </a:lnTo>
                  <a:lnTo>
                    <a:pt x="f4" y="f2"/>
                  </a:lnTo>
                  <a:lnTo>
                    <a:pt x="f4" y="f4"/>
                  </a:lnTo>
                  <a:close/>
                </a:path>
              </a:pathLst>
            </a:custGeom>
            <a:solidFill>
              <a:srgbClr val="212D73"/>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8" name="Google Shape;54;p1">
              <a:extLst>
                <a:ext uri="{FF2B5EF4-FFF2-40B4-BE49-F238E27FC236}">
                  <a16:creationId xmlns:a16="http://schemas.microsoft.com/office/drawing/2014/main" id="{7BF75569-8DA8-6AB2-15C3-366223C5F1D4}"/>
                </a:ext>
              </a:extLst>
            </p:cNvPr>
            <p:cNvSpPr/>
            <p:nvPr/>
          </p:nvSpPr>
          <p:spPr>
            <a:xfrm>
              <a:off x="8128787" y="1015377"/>
              <a:ext cx="1015368" cy="1015368"/>
            </a:xfrm>
            <a:custGeom>
              <a:avLst/>
              <a:gdLst>
                <a:gd name="f0" fmla="val w"/>
                <a:gd name="f1" fmla="val h"/>
                <a:gd name="f2" fmla="val 0"/>
                <a:gd name="f3" fmla="val 1015365"/>
                <a:gd name="f4" fmla="val 1015364"/>
                <a:gd name="f5" fmla="val 1015199"/>
                <a:gd name="f6" fmla="val 1015200"/>
                <a:gd name="f7" fmla="*/ f0 1 1015365"/>
                <a:gd name="f8" fmla="*/ f1 1 1015364"/>
                <a:gd name="f9" fmla="+- f4 0 f2"/>
                <a:gd name="f10" fmla="+- f3 0 f2"/>
                <a:gd name="f11" fmla="*/ f10 1 1015365"/>
                <a:gd name="f12" fmla="*/ f9 1 10153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015365" h="1015364">
                  <a:moveTo>
                    <a:pt x="f5" y="f6"/>
                  </a:moveTo>
                  <a:lnTo>
                    <a:pt x="f2" y="f2"/>
                  </a:lnTo>
                  <a:lnTo>
                    <a:pt x="f5" y="f2"/>
                  </a:lnTo>
                  <a:lnTo>
                    <a:pt x="f5" y="f6"/>
                  </a:lnTo>
                  <a:close/>
                </a:path>
              </a:pathLst>
            </a:custGeom>
            <a:solidFill>
              <a:srgbClr val="7890CD"/>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grpSp>
      <p:sp>
        <p:nvSpPr>
          <p:cNvPr id="9" name="Google Shape;55;p1">
            <a:extLst>
              <a:ext uri="{FF2B5EF4-FFF2-40B4-BE49-F238E27FC236}">
                <a16:creationId xmlns:a16="http://schemas.microsoft.com/office/drawing/2014/main" id="{71B5FA27-F763-FDD9-3C28-AAE42402A727}"/>
              </a:ext>
            </a:extLst>
          </p:cNvPr>
          <p:cNvSpPr txBox="1">
            <a:spLocks noGrp="1"/>
          </p:cNvSpPr>
          <p:nvPr>
            <p:ph type="title"/>
          </p:nvPr>
        </p:nvSpPr>
        <p:spPr>
          <a:xfrm>
            <a:off x="242498" y="2110590"/>
            <a:ext cx="5855881" cy="382155"/>
          </a:xfrm>
          <a:prstGeom prst="rect">
            <a:avLst/>
          </a:prstGeom>
          <a:noFill/>
          <a:ln>
            <a:noFill/>
          </a:ln>
        </p:spPr>
        <p:txBody>
          <a:bodyPr vert="horz" wrap="square" lIns="0" tIns="12701" rIns="0" bIns="0" anchor="t" anchorCtr="0" compatLnSpc="1">
            <a:spAutoFit/>
          </a:bodyPr>
          <a:lstStyle/>
          <a:p>
            <a:pPr lvl="0"/>
            <a:r>
              <a:rPr lang="en-US" sz="2400" b="1"/>
              <a:t>Proposal from Rao’s Infosoft Join Pvt Ltd</a:t>
            </a:r>
          </a:p>
        </p:txBody>
      </p:sp>
      <p:sp>
        <p:nvSpPr>
          <p:cNvPr id="10" name="Google Shape;56;p1">
            <a:extLst>
              <a:ext uri="{FF2B5EF4-FFF2-40B4-BE49-F238E27FC236}">
                <a16:creationId xmlns:a16="http://schemas.microsoft.com/office/drawing/2014/main" id="{77A1B8C2-EA2E-9F4A-EF0D-6F099EA14AA4}"/>
              </a:ext>
            </a:extLst>
          </p:cNvPr>
          <p:cNvSpPr txBox="1"/>
          <p:nvPr/>
        </p:nvSpPr>
        <p:spPr>
          <a:xfrm>
            <a:off x="8026402" y="4819473"/>
            <a:ext cx="950701" cy="135898"/>
          </a:xfrm>
          <a:prstGeom prst="rect">
            <a:avLst/>
          </a:prstGeom>
          <a:noFill/>
          <a:ln>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 b="0" i="1" u="none" strike="noStrike" kern="0" cap="none" spc="0" baseline="0">
                <a:solidFill>
                  <a:srgbClr val="FFFFFF"/>
                </a:solidFill>
                <a:uFillTx/>
                <a:latin typeface="Trebuchet MS"/>
                <a:ea typeface="Trebuchet MS"/>
                <a:cs typeface="Trebuchet MS"/>
              </a:rPr>
              <a:t>Ver3.14. March 2024</a:t>
            </a:r>
            <a:endParaRPr lang="en-US" sz="800" b="0" i="0" u="none" strike="noStrike" kern="0" cap="none" spc="0" baseline="0">
              <a:solidFill>
                <a:srgbClr val="000000"/>
              </a:solidFill>
              <a:uFillTx/>
              <a:latin typeface="Trebuchet MS"/>
              <a:ea typeface="Trebuchet MS"/>
              <a:cs typeface="Trebuchet MS"/>
            </a:endParaRPr>
          </a:p>
        </p:txBody>
      </p:sp>
      <p:cxnSp>
        <p:nvCxnSpPr>
          <p:cNvPr id="11" name="Google Shape;57;p1">
            <a:extLst>
              <a:ext uri="{FF2B5EF4-FFF2-40B4-BE49-F238E27FC236}">
                <a16:creationId xmlns:a16="http://schemas.microsoft.com/office/drawing/2014/main" id="{7F9FFF12-C7F9-9D35-CB72-7BAA5933CB21}"/>
              </a:ext>
            </a:extLst>
          </p:cNvPr>
          <p:cNvCxnSpPr/>
          <p:nvPr/>
        </p:nvCxnSpPr>
        <p:spPr>
          <a:xfrm>
            <a:off x="21479" y="2587852"/>
            <a:ext cx="6076901" cy="35397"/>
          </a:xfrm>
          <a:prstGeom prst="straightConnector1">
            <a:avLst/>
          </a:prstGeom>
          <a:noFill/>
          <a:ln w="9528">
            <a:solidFill>
              <a:srgbClr val="FFFFFF"/>
            </a:solidFill>
            <a:prstDash val="solid"/>
            <a:round/>
          </a:ln>
        </p:spPr>
      </p:cxnSp>
      <p:pic>
        <p:nvPicPr>
          <p:cNvPr id="12" name="Google Shape;58;p1" descr="C:\Users\DELL\Downloads\WhatsApp Image 2024-02-06 at 7.27.09 AM (1).jpeg">
            <a:extLst>
              <a:ext uri="{FF2B5EF4-FFF2-40B4-BE49-F238E27FC236}">
                <a16:creationId xmlns:a16="http://schemas.microsoft.com/office/drawing/2014/main" id="{09B2B20E-069B-84A5-9290-F91B12BEB6F1}"/>
              </a:ext>
            </a:extLst>
          </p:cNvPr>
          <p:cNvPicPr>
            <a:picLocks noChangeAspect="1"/>
          </p:cNvPicPr>
          <p:nvPr/>
        </p:nvPicPr>
        <p:blipFill>
          <a:blip r:embed="rId3">
            <a:alphaModFix/>
          </a:blip>
          <a:srcRect/>
          <a:stretch>
            <a:fillRect/>
          </a:stretch>
        </p:blipFill>
        <p:spPr>
          <a:xfrm>
            <a:off x="7041392" y="1352553"/>
            <a:ext cx="1820076" cy="20726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Google Shape;63;p3">
            <a:extLst>
              <a:ext uri="{FF2B5EF4-FFF2-40B4-BE49-F238E27FC236}">
                <a16:creationId xmlns:a16="http://schemas.microsoft.com/office/drawing/2014/main" id="{CC5D61F0-04F3-EA8C-985A-D3062E6980CF}"/>
              </a:ext>
            </a:extLst>
          </p:cNvPr>
          <p:cNvSpPr/>
          <p:nvPr/>
        </p:nvSpPr>
        <p:spPr>
          <a:xfrm>
            <a:off x="330601" y="2056010"/>
            <a:ext cx="2223765" cy="723903"/>
          </a:xfrm>
          <a:custGeom>
            <a:avLst/>
            <a:gdLst>
              <a:gd name="f0" fmla="val w"/>
              <a:gd name="f1" fmla="val h"/>
              <a:gd name="f2" fmla="val 0"/>
              <a:gd name="f3" fmla="val 2223770"/>
              <a:gd name="f4" fmla="val 723900"/>
              <a:gd name="f5" fmla="val 341999"/>
              <a:gd name="f6" fmla="val 723299"/>
              <a:gd name="f7" fmla="val 342023"/>
              <a:gd name="f8" fmla="val 723325"/>
              <a:gd name="f9" fmla="val 1281623"/>
              <a:gd name="f10" fmla="val 1281860"/>
              <a:gd name="f11" fmla="val 1623860"/>
              <a:gd name="f12" fmla="val 25"/>
              <a:gd name="f13" fmla="val 1623884"/>
              <a:gd name="f14" fmla="val 2223584"/>
              <a:gd name="f15" fmla="*/ f0 1 2223770"/>
              <a:gd name="f16" fmla="*/ f1 1 723900"/>
              <a:gd name="f17" fmla="+- f4 0 f2"/>
              <a:gd name="f18" fmla="+- f3 0 f2"/>
              <a:gd name="f19" fmla="*/ f18 1 2223770"/>
              <a:gd name="f20" fmla="*/ f17 1 723900"/>
              <a:gd name="f21" fmla="*/ f2 1 f19"/>
              <a:gd name="f22" fmla="*/ f3 1 f19"/>
              <a:gd name="f23" fmla="*/ f2 1 f20"/>
              <a:gd name="f24" fmla="*/ f4 1 f20"/>
              <a:gd name="f25" fmla="*/ f21 f15 1"/>
              <a:gd name="f26" fmla="*/ f22 f15 1"/>
              <a:gd name="f27" fmla="*/ f24 f16 1"/>
              <a:gd name="f28" fmla="*/ f23 f16 1"/>
            </a:gdLst>
            <a:ahLst/>
            <a:cxnLst>
              <a:cxn ang="3cd4">
                <a:pos x="hc" y="t"/>
              </a:cxn>
              <a:cxn ang="0">
                <a:pos x="r" y="vc"/>
              </a:cxn>
              <a:cxn ang="cd4">
                <a:pos x="hc" y="b"/>
              </a:cxn>
              <a:cxn ang="cd2">
                <a:pos x="l" y="vc"/>
              </a:cxn>
            </a:cxnLst>
            <a:rect l="f25" t="f28" r="f26" b="f27"/>
            <a:pathLst>
              <a:path w="2223770" h="723900">
                <a:moveTo>
                  <a:pt x="f2" y="f2"/>
                </a:moveTo>
                <a:lnTo>
                  <a:pt x="f5" y="f6"/>
                </a:lnTo>
              </a:path>
              <a:path w="2223770" h="723900">
                <a:moveTo>
                  <a:pt x="f7" y="f8"/>
                </a:moveTo>
                <a:lnTo>
                  <a:pt x="f9" y="f8"/>
                </a:lnTo>
              </a:path>
              <a:path w="2223770" h="723900">
                <a:moveTo>
                  <a:pt x="f10" y="f8"/>
                </a:moveTo>
                <a:lnTo>
                  <a:pt x="f11" y="f12"/>
                </a:lnTo>
              </a:path>
              <a:path w="2223770" h="723900">
                <a:moveTo>
                  <a:pt x="f13" y="f2"/>
                </a:moveTo>
                <a:lnTo>
                  <a:pt x="f14" y="f2"/>
                </a:lnTo>
              </a:path>
            </a:pathLst>
          </a:custGeom>
          <a:noFill/>
          <a:ln w="19028">
            <a:solidFill>
              <a:srgbClr val="D9D9D9"/>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3" name="Google Shape;64;p3">
            <a:extLst>
              <a:ext uri="{FF2B5EF4-FFF2-40B4-BE49-F238E27FC236}">
                <a16:creationId xmlns:a16="http://schemas.microsoft.com/office/drawing/2014/main" id="{D90DA989-A8CF-B8DA-59BD-0F53DB4F0F26}"/>
              </a:ext>
            </a:extLst>
          </p:cNvPr>
          <p:cNvSpPr/>
          <p:nvPr/>
        </p:nvSpPr>
        <p:spPr>
          <a:xfrm>
            <a:off x="2554239" y="2056010"/>
            <a:ext cx="6246495" cy="723903"/>
          </a:xfrm>
          <a:custGeom>
            <a:avLst/>
            <a:gdLst>
              <a:gd name="f0" fmla="val w"/>
              <a:gd name="f1" fmla="val h"/>
              <a:gd name="f2" fmla="val 0"/>
              <a:gd name="f3" fmla="val 6246495"/>
              <a:gd name="f4" fmla="val 723900"/>
              <a:gd name="f5" fmla="val 599751"/>
              <a:gd name="f6" fmla="val 941751"/>
              <a:gd name="f7" fmla="val 723299"/>
              <a:gd name="f8" fmla="val 941775"/>
              <a:gd name="f9" fmla="val 723325"/>
              <a:gd name="f10" fmla="val 1881375"/>
              <a:gd name="f11" fmla="val 1881612"/>
              <a:gd name="f12" fmla="val 2223612"/>
              <a:gd name="f13" fmla="val 25"/>
              <a:gd name="f14" fmla="val 599699"/>
              <a:gd name="f15" fmla="val 2223636"/>
              <a:gd name="f16" fmla="val 1029"/>
              <a:gd name="f17" fmla="val 2823336"/>
              <a:gd name="f18" fmla="val 2823388"/>
              <a:gd name="f19" fmla="val 3423088"/>
              <a:gd name="f20" fmla="val 3423140"/>
              <a:gd name="f21" fmla="val 3765140"/>
              <a:gd name="f22" fmla="val 3765163"/>
              <a:gd name="f23" fmla="val 4704763"/>
              <a:gd name="f24" fmla="val 4705001"/>
              <a:gd name="f25" fmla="val 5047001"/>
              <a:gd name="f26" fmla="val 5047024"/>
              <a:gd name="f27" fmla="val 5646724"/>
              <a:gd name="f28" fmla="val 5646776"/>
              <a:gd name="f29" fmla="val 6246476"/>
              <a:gd name="f30" fmla="*/ f0 1 6246495"/>
              <a:gd name="f31" fmla="*/ f1 1 723900"/>
              <a:gd name="f32" fmla="+- f4 0 f2"/>
              <a:gd name="f33" fmla="+- f3 0 f2"/>
              <a:gd name="f34" fmla="*/ f33 1 6246495"/>
              <a:gd name="f35" fmla="*/ f32 1 723900"/>
              <a:gd name="f36" fmla="*/ f2 1 f34"/>
              <a:gd name="f37" fmla="*/ f3 1 f34"/>
              <a:gd name="f38" fmla="*/ f2 1 f35"/>
              <a:gd name="f39" fmla="*/ f4 1 f35"/>
              <a:gd name="f40" fmla="*/ f36 f30 1"/>
              <a:gd name="f41" fmla="*/ f37 f30 1"/>
              <a:gd name="f42" fmla="*/ f39 f31 1"/>
              <a:gd name="f43" fmla="*/ f38 f31 1"/>
            </a:gdLst>
            <a:ahLst/>
            <a:cxnLst>
              <a:cxn ang="3cd4">
                <a:pos x="hc" y="t"/>
              </a:cxn>
              <a:cxn ang="0">
                <a:pos x="r" y="vc"/>
              </a:cxn>
              <a:cxn ang="cd4">
                <a:pos x="hc" y="b"/>
              </a:cxn>
              <a:cxn ang="cd2">
                <a:pos x="l" y="vc"/>
              </a:cxn>
            </a:cxnLst>
            <a:rect l="f40" t="f43" r="f41" b="f42"/>
            <a:pathLst>
              <a:path w="6246495" h="723900">
                <a:moveTo>
                  <a:pt x="f5" y="f2"/>
                </a:moveTo>
                <a:lnTo>
                  <a:pt x="f6" y="f7"/>
                </a:lnTo>
              </a:path>
              <a:path w="6246495" h="723900">
                <a:moveTo>
                  <a:pt x="f8" y="f9"/>
                </a:moveTo>
                <a:lnTo>
                  <a:pt x="f10" y="f9"/>
                </a:lnTo>
              </a:path>
              <a:path w="6246495" h="723900">
                <a:moveTo>
                  <a:pt x="f11" y="f9"/>
                </a:moveTo>
                <a:lnTo>
                  <a:pt x="f12" y="f13"/>
                </a:lnTo>
              </a:path>
              <a:path w="6246495" h="723900">
                <a:moveTo>
                  <a:pt x="f2" y="f2"/>
                </a:moveTo>
                <a:lnTo>
                  <a:pt x="f14" y="f2"/>
                </a:lnTo>
              </a:path>
              <a:path w="6246495" h="723900">
                <a:moveTo>
                  <a:pt x="f15" y="f16"/>
                </a:moveTo>
                <a:lnTo>
                  <a:pt x="f17" y="f16"/>
                </a:lnTo>
              </a:path>
              <a:path w="6246495" h="723900">
                <a:moveTo>
                  <a:pt x="f18" y="f16"/>
                </a:moveTo>
                <a:lnTo>
                  <a:pt x="f19" y="f16"/>
                </a:lnTo>
              </a:path>
              <a:path w="6246495" h="723900">
                <a:moveTo>
                  <a:pt x="f20" y="f2"/>
                </a:moveTo>
                <a:lnTo>
                  <a:pt x="f21" y="f7"/>
                </a:lnTo>
              </a:path>
              <a:path w="6246495" h="723900">
                <a:moveTo>
                  <a:pt x="f22" y="f9"/>
                </a:moveTo>
                <a:lnTo>
                  <a:pt x="f23" y="f9"/>
                </a:lnTo>
              </a:path>
              <a:path w="6246495" h="723900">
                <a:moveTo>
                  <a:pt x="f24" y="f9"/>
                </a:moveTo>
                <a:lnTo>
                  <a:pt x="f25" y="f13"/>
                </a:lnTo>
              </a:path>
              <a:path w="6246495" h="723900">
                <a:moveTo>
                  <a:pt x="f26" y="f16"/>
                </a:moveTo>
                <a:lnTo>
                  <a:pt x="f27" y="f16"/>
                </a:lnTo>
              </a:path>
              <a:path w="6246495" h="723900">
                <a:moveTo>
                  <a:pt x="f28" y="f16"/>
                </a:moveTo>
                <a:lnTo>
                  <a:pt x="f29" y="f16"/>
                </a:lnTo>
              </a:path>
            </a:pathLst>
          </a:custGeom>
          <a:noFill/>
          <a:ln w="19028">
            <a:solidFill>
              <a:srgbClr val="D9D9D9"/>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4" name="Google Shape;65;p3">
            <a:extLst>
              <a:ext uri="{FF2B5EF4-FFF2-40B4-BE49-F238E27FC236}">
                <a16:creationId xmlns:a16="http://schemas.microsoft.com/office/drawing/2014/main" id="{05F9EC7C-0E89-8614-AD02-E6E76E35DF61}"/>
              </a:ext>
            </a:extLst>
          </p:cNvPr>
          <p:cNvSpPr txBox="1"/>
          <p:nvPr/>
        </p:nvSpPr>
        <p:spPr>
          <a:xfrm>
            <a:off x="276121" y="283729"/>
            <a:ext cx="7759416" cy="433447"/>
          </a:xfrm>
          <a:prstGeom prst="rect">
            <a:avLst/>
          </a:prstGeom>
          <a:noFill/>
          <a:ln>
            <a:noFill/>
          </a:ln>
        </p:spPr>
        <p:txBody>
          <a:bodyPr vert="horz" wrap="square" lIns="0" tIns="17775" rIns="0" bIns="0" anchor="t" anchorCtr="0" compatLnSpc="1">
            <a:spAutoFit/>
          </a:bodyPr>
          <a:lstStyle/>
          <a:p>
            <a:pPr marL="12701"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dirty="0">
                <a:solidFill>
                  <a:srgbClr val="2A3890"/>
                </a:solidFill>
                <a:uFillTx/>
                <a:latin typeface="Trebuchet MS"/>
                <a:ea typeface="Trebuchet MS"/>
                <a:cs typeface="Trebuchet MS"/>
              </a:rPr>
              <a:t>Our Capabilities</a:t>
            </a:r>
          </a:p>
          <a:p>
            <a:pPr marL="12701"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kern="0" dirty="0">
                <a:solidFill>
                  <a:srgbClr val="434343"/>
                </a:solidFill>
                <a:latin typeface="Tahoma"/>
                <a:ea typeface="Tahoma"/>
                <a:cs typeface="Tahoma"/>
              </a:rPr>
              <a:t>We specialize in the marketing trending tools and technologies  </a:t>
            </a:r>
          </a:p>
        </p:txBody>
      </p:sp>
      <p:pic>
        <p:nvPicPr>
          <p:cNvPr id="5" name="Google Shape;66;p3">
            <a:extLst>
              <a:ext uri="{FF2B5EF4-FFF2-40B4-BE49-F238E27FC236}">
                <a16:creationId xmlns:a16="http://schemas.microsoft.com/office/drawing/2014/main" id="{75AA96F5-B380-80A1-9042-FBF8DA58C4A1}"/>
              </a:ext>
            </a:extLst>
          </p:cNvPr>
          <p:cNvPicPr>
            <a:picLocks noChangeAspect="1"/>
          </p:cNvPicPr>
          <p:nvPr/>
        </p:nvPicPr>
        <p:blipFill>
          <a:blip r:embed="rId3">
            <a:alphaModFix/>
          </a:blip>
          <a:srcRect/>
          <a:stretch>
            <a:fillRect/>
          </a:stretch>
        </p:blipFill>
        <p:spPr>
          <a:xfrm>
            <a:off x="2312974" y="1162046"/>
            <a:ext cx="383645" cy="383627"/>
          </a:xfrm>
          <a:prstGeom prst="rect">
            <a:avLst/>
          </a:prstGeom>
          <a:noFill/>
          <a:ln>
            <a:noFill/>
          </a:ln>
        </p:spPr>
      </p:pic>
      <p:pic>
        <p:nvPicPr>
          <p:cNvPr id="6" name="Google Shape;67;p3">
            <a:extLst>
              <a:ext uri="{FF2B5EF4-FFF2-40B4-BE49-F238E27FC236}">
                <a16:creationId xmlns:a16="http://schemas.microsoft.com/office/drawing/2014/main" id="{FB5893D9-97C9-C6C4-585B-5A79A03E7269}"/>
              </a:ext>
            </a:extLst>
          </p:cNvPr>
          <p:cNvPicPr>
            <a:picLocks noChangeAspect="1"/>
          </p:cNvPicPr>
          <p:nvPr/>
        </p:nvPicPr>
        <p:blipFill>
          <a:blip r:embed="rId4">
            <a:alphaModFix/>
          </a:blip>
          <a:srcRect/>
          <a:stretch>
            <a:fillRect/>
          </a:stretch>
        </p:blipFill>
        <p:spPr>
          <a:xfrm>
            <a:off x="948424" y="2200000"/>
            <a:ext cx="435300" cy="435300"/>
          </a:xfrm>
          <a:prstGeom prst="rect">
            <a:avLst/>
          </a:prstGeom>
          <a:noFill/>
          <a:ln>
            <a:noFill/>
          </a:ln>
        </p:spPr>
      </p:pic>
      <p:pic>
        <p:nvPicPr>
          <p:cNvPr id="7" name="Google Shape;68;p3">
            <a:extLst>
              <a:ext uri="{FF2B5EF4-FFF2-40B4-BE49-F238E27FC236}">
                <a16:creationId xmlns:a16="http://schemas.microsoft.com/office/drawing/2014/main" id="{3ABE555D-837A-D44D-77BF-82DA190124D4}"/>
              </a:ext>
            </a:extLst>
          </p:cNvPr>
          <p:cNvPicPr>
            <a:picLocks noChangeAspect="1"/>
          </p:cNvPicPr>
          <p:nvPr/>
        </p:nvPicPr>
        <p:blipFill>
          <a:blip r:embed="rId5">
            <a:alphaModFix/>
          </a:blip>
          <a:srcRect/>
          <a:stretch>
            <a:fillRect/>
          </a:stretch>
        </p:blipFill>
        <p:spPr>
          <a:xfrm>
            <a:off x="3750649" y="2083871"/>
            <a:ext cx="383645" cy="383645"/>
          </a:xfrm>
          <a:prstGeom prst="rect">
            <a:avLst/>
          </a:prstGeom>
          <a:noFill/>
          <a:ln>
            <a:noFill/>
          </a:ln>
        </p:spPr>
      </p:pic>
      <p:pic>
        <p:nvPicPr>
          <p:cNvPr id="8" name="Google Shape;69;p3">
            <a:extLst>
              <a:ext uri="{FF2B5EF4-FFF2-40B4-BE49-F238E27FC236}">
                <a16:creationId xmlns:a16="http://schemas.microsoft.com/office/drawing/2014/main" id="{626249FD-75E1-2E4C-AC54-4700837E514A}"/>
              </a:ext>
            </a:extLst>
          </p:cNvPr>
          <p:cNvPicPr>
            <a:picLocks noChangeAspect="1"/>
          </p:cNvPicPr>
          <p:nvPr/>
        </p:nvPicPr>
        <p:blipFill>
          <a:blip r:embed="rId6">
            <a:alphaModFix/>
          </a:blip>
          <a:srcRect/>
          <a:stretch>
            <a:fillRect/>
          </a:stretch>
        </p:blipFill>
        <p:spPr>
          <a:xfrm>
            <a:off x="5158002" y="1103945"/>
            <a:ext cx="342003" cy="342003"/>
          </a:xfrm>
          <a:prstGeom prst="rect">
            <a:avLst/>
          </a:prstGeom>
          <a:noFill/>
          <a:ln>
            <a:noFill/>
          </a:ln>
        </p:spPr>
      </p:pic>
      <p:pic>
        <p:nvPicPr>
          <p:cNvPr id="9" name="Google Shape;70;p3">
            <a:extLst>
              <a:ext uri="{FF2B5EF4-FFF2-40B4-BE49-F238E27FC236}">
                <a16:creationId xmlns:a16="http://schemas.microsoft.com/office/drawing/2014/main" id="{FE979584-C79D-B3F2-5989-24296EF1B2B3}"/>
              </a:ext>
            </a:extLst>
          </p:cNvPr>
          <p:cNvPicPr>
            <a:picLocks noChangeAspect="1"/>
          </p:cNvPicPr>
          <p:nvPr/>
        </p:nvPicPr>
        <p:blipFill>
          <a:blip r:embed="rId7">
            <a:alphaModFix/>
          </a:blip>
          <a:srcRect/>
          <a:stretch>
            <a:fillRect/>
          </a:stretch>
        </p:blipFill>
        <p:spPr>
          <a:xfrm>
            <a:off x="8063096" y="1115723"/>
            <a:ext cx="341994" cy="342003"/>
          </a:xfrm>
          <a:prstGeom prst="rect">
            <a:avLst/>
          </a:prstGeom>
          <a:noFill/>
          <a:ln>
            <a:noFill/>
          </a:ln>
        </p:spPr>
      </p:pic>
      <p:grpSp>
        <p:nvGrpSpPr>
          <p:cNvPr id="10" name="Google Shape;71;p3">
            <a:extLst>
              <a:ext uri="{FF2B5EF4-FFF2-40B4-BE49-F238E27FC236}">
                <a16:creationId xmlns:a16="http://schemas.microsoft.com/office/drawing/2014/main" id="{2E209414-D1AB-6DC7-95C5-62696DE4F480}"/>
              </a:ext>
            </a:extLst>
          </p:cNvPr>
          <p:cNvGrpSpPr/>
          <p:nvPr/>
        </p:nvGrpSpPr>
        <p:grpSpPr>
          <a:xfrm>
            <a:off x="330601" y="191301"/>
            <a:ext cx="261618" cy="50163"/>
            <a:chOff x="330601" y="191301"/>
            <a:chExt cx="261618" cy="50163"/>
          </a:xfrm>
        </p:grpSpPr>
        <p:sp>
          <p:nvSpPr>
            <p:cNvPr id="11" name="Google Shape;72;p3">
              <a:extLst>
                <a:ext uri="{FF2B5EF4-FFF2-40B4-BE49-F238E27FC236}">
                  <a16:creationId xmlns:a16="http://schemas.microsoft.com/office/drawing/2014/main" id="{2EE32EAA-00FC-D363-376B-37E649418004}"/>
                </a:ext>
              </a:extLst>
            </p:cNvPr>
            <p:cNvSpPr/>
            <p:nvPr/>
          </p:nvSpPr>
          <p:spPr>
            <a:xfrm>
              <a:off x="330601" y="19130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5" y="f6"/>
                  </a:moveTo>
                  <a:lnTo>
                    <a:pt x="f2" y="f6"/>
                  </a:lnTo>
                  <a:lnTo>
                    <a:pt x="f2" y="f2"/>
                  </a:lnTo>
                  <a:lnTo>
                    <a:pt x="f5" y="f2"/>
                  </a:lnTo>
                  <a:lnTo>
                    <a:pt x="f5" y="f6"/>
                  </a:lnTo>
                  <a:close/>
                </a:path>
              </a:pathLst>
            </a:custGeom>
            <a:solidFill>
              <a:srgbClr val="465399"/>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12" name="Google Shape;73;p3">
              <a:extLst>
                <a:ext uri="{FF2B5EF4-FFF2-40B4-BE49-F238E27FC236}">
                  <a16:creationId xmlns:a16="http://schemas.microsoft.com/office/drawing/2014/main" id="{7E365977-1750-9533-9939-8A350A0106D5}"/>
                </a:ext>
              </a:extLst>
            </p:cNvPr>
            <p:cNvSpPr/>
            <p:nvPr/>
          </p:nvSpPr>
          <p:spPr>
            <a:xfrm>
              <a:off x="330601" y="19130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2" y="f2"/>
                  </a:moveTo>
                  <a:lnTo>
                    <a:pt x="f5" y="f2"/>
                  </a:lnTo>
                  <a:lnTo>
                    <a:pt x="f5" y="f6"/>
                  </a:lnTo>
                  <a:lnTo>
                    <a:pt x="f2" y="f6"/>
                  </a:lnTo>
                  <a:lnTo>
                    <a:pt x="f2" y="f2"/>
                  </a:lnTo>
                  <a:close/>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13" name="Google Shape;74;p3">
              <a:extLst>
                <a:ext uri="{FF2B5EF4-FFF2-40B4-BE49-F238E27FC236}">
                  <a16:creationId xmlns:a16="http://schemas.microsoft.com/office/drawing/2014/main" id="{CFF55164-60F2-3CAF-9B11-0BE85B8AA2CE}"/>
                </a:ext>
              </a:extLst>
            </p:cNvPr>
            <p:cNvSpPr/>
            <p:nvPr/>
          </p:nvSpPr>
          <p:spPr>
            <a:xfrm>
              <a:off x="461415" y="19130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5" y="f6"/>
                  </a:moveTo>
                  <a:lnTo>
                    <a:pt x="f2" y="f6"/>
                  </a:lnTo>
                  <a:lnTo>
                    <a:pt x="f2" y="f2"/>
                  </a:lnTo>
                  <a:lnTo>
                    <a:pt x="f5" y="f2"/>
                  </a:lnTo>
                  <a:lnTo>
                    <a:pt x="f5" y="f6"/>
                  </a:lnTo>
                  <a:close/>
                </a:path>
              </a:pathLst>
            </a:custGeom>
            <a:solidFill>
              <a:srgbClr val="FA528B"/>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14" name="Google Shape;75;p3">
              <a:extLst>
                <a:ext uri="{FF2B5EF4-FFF2-40B4-BE49-F238E27FC236}">
                  <a16:creationId xmlns:a16="http://schemas.microsoft.com/office/drawing/2014/main" id="{12FFB4DF-F5FE-BD88-6BA5-082D100F38BC}"/>
                </a:ext>
              </a:extLst>
            </p:cNvPr>
            <p:cNvSpPr/>
            <p:nvPr/>
          </p:nvSpPr>
          <p:spPr>
            <a:xfrm>
              <a:off x="461415" y="19130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2" y="f2"/>
                  </a:moveTo>
                  <a:lnTo>
                    <a:pt x="f5" y="f2"/>
                  </a:lnTo>
                  <a:lnTo>
                    <a:pt x="f5" y="f6"/>
                  </a:lnTo>
                  <a:lnTo>
                    <a:pt x="f2" y="f6"/>
                  </a:lnTo>
                  <a:lnTo>
                    <a:pt x="f2" y="f2"/>
                  </a:lnTo>
                  <a:close/>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grpSp>
      <p:grpSp>
        <p:nvGrpSpPr>
          <p:cNvPr id="15" name="Google Shape;76;p3">
            <a:extLst>
              <a:ext uri="{FF2B5EF4-FFF2-40B4-BE49-F238E27FC236}">
                <a16:creationId xmlns:a16="http://schemas.microsoft.com/office/drawing/2014/main" id="{263DFB40-2EF7-0243-A122-A7CA95D7A7BB}"/>
              </a:ext>
            </a:extLst>
          </p:cNvPr>
          <p:cNvGrpSpPr/>
          <p:nvPr/>
        </p:nvGrpSpPr>
        <p:grpSpPr>
          <a:xfrm>
            <a:off x="1928826" y="995882"/>
            <a:ext cx="1172205" cy="950591"/>
            <a:chOff x="1928826" y="995882"/>
            <a:chExt cx="1172205" cy="950591"/>
          </a:xfrm>
        </p:grpSpPr>
        <p:pic>
          <p:nvPicPr>
            <p:cNvPr id="16" name="Google Shape;77;p3">
              <a:extLst>
                <a:ext uri="{FF2B5EF4-FFF2-40B4-BE49-F238E27FC236}">
                  <a16:creationId xmlns:a16="http://schemas.microsoft.com/office/drawing/2014/main" id="{76CEEF44-9DD5-8336-1E1D-744CF2153AFA}"/>
                </a:ext>
              </a:extLst>
            </p:cNvPr>
            <p:cNvPicPr>
              <a:picLocks noChangeAspect="1"/>
            </p:cNvPicPr>
            <p:nvPr/>
          </p:nvPicPr>
          <p:blipFill>
            <a:blip r:embed="rId8">
              <a:alphaModFix/>
            </a:blip>
            <a:srcRect/>
            <a:stretch>
              <a:fillRect/>
            </a:stretch>
          </p:blipFill>
          <p:spPr>
            <a:xfrm>
              <a:off x="1928826" y="995882"/>
              <a:ext cx="1172096" cy="950281"/>
            </a:xfrm>
            <a:prstGeom prst="rect">
              <a:avLst/>
            </a:prstGeom>
            <a:noFill/>
            <a:ln>
              <a:noFill/>
            </a:ln>
          </p:spPr>
        </p:pic>
        <p:sp>
          <p:nvSpPr>
            <p:cNvPr id="17" name="Google Shape;78;p3">
              <a:extLst>
                <a:ext uri="{FF2B5EF4-FFF2-40B4-BE49-F238E27FC236}">
                  <a16:creationId xmlns:a16="http://schemas.microsoft.com/office/drawing/2014/main" id="{CC20023C-CED9-1277-41EE-0A340CBB6600}"/>
                </a:ext>
              </a:extLst>
            </p:cNvPr>
            <p:cNvSpPr/>
            <p:nvPr/>
          </p:nvSpPr>
          <p:spPr>
            <a:xfrm>
              <a:off x="1928826" y="995882"/>
              <a:ext cx="1172205" cy="950591"/>
            </a:xfrm>
            <a:custGeom>
              <a:avLst/>
              <a:gdLst>
                <a:gd name="f0" fmla="val w"/>
                <a:gd name="f1" fmla="val h"/>
                <a:gd name="f2" fmla="val 0"/>
                <a:gd name="f3" fmla="val 1172210"/>
                <a:gd name="f4" fmla="val 950594"/>
                <a:gd name="f5" fmla="val 474988"/>
                <a:gd name="f6" fmla="val 237524"/>
                <a:gd name="f7" fmla="val 934574"/>
                <a:gd name="f8" fmla="val 178"/>
                <a:gd name="f9" fmla="val 1172099"/>
                <a:gd name="f10" fmla="val 475288"/>
                <a:gd name="f11" fmla="val 950277"/>
                <a:gd name="f12" fmla="val 950099"/>
                <a:gd name="f13" fmla="*/ f0 1 1172210"/>
                <a:gd name="f14" fmla="*/ f1 1 950594"/>
                <a:gd name="f15" fmla="+- f4 0 f2"/>
                <a:gd name="f16" fmla="+- f3 0 f2"/>
                <a:gd name="f17" fmla="*/ f16 1 1172210"/>
                <a:gd name="f18" fmla="*/ f15 1 950594"/>
                <a:gd name="f19" fmla="*/ f2 1 f17"/>
                <a:gd name="f20" fmla="*/ f3 1 f17"/>
                <a:gd name="f21" fmla="*/ f2 1 f18"/>
                <a:gd name="f22" fmla="*/ f4 1 f18"/>
                <a:gd name="f23" fmla="*/ f19 f13 1"/>
                <a:gd name="f24" fmla="*/ f20 f13 1"/>
                <a:gd name="f25" fmla="*/ f22 f14 1"/>
                <a:gd name="f26" fmla="*/ f21 f14 1"/>
              </a:gdLst>
              <a:ahLst/>
              <a:cxnLst>
                <a:cxn ang="3cd4">
                  <a:pos x="hc" y="t"/>
                </a:cxn>
                <a:cxn ang="0">
                  <a:pos x="r" y="vc"/>
                </a:cxn>
                <a:cxn ang="cd4">
                  <a:pos x="hc" y="b"/>
                </a:cxn>
                <a:cxn ang="cd2">
                  <a:pos x="l" y="vc"/>
                </a:cxn>
              </a:cxnLst>
              <a:rect l="f23" t="f26" r="f24" b="f25"/>
              <a:pathLst>
                <a:path w="1172210" h="950594">
                  <a:moveTo>
                    <a:pt x="f2" y="f5"/>
                  </a:moveTo>
                  <a:lnTo>
                    <a:pt x="f6" y="f2"/>
                  </a:lnTo>
                  <a:lnTo>
                    <a:pt x="f7" y="f8"/>
                  </a:lnTo>
                  <a:lnTo>
                    <a:pt x="f9" y="f10"/>
                  </a:lnTo>
                  <a:lnTo>
                    <a:pt x="f7" y="f11"/>
                  </a:lnTo>
                  <a:lnTo>
                    <a:pt x="f6" y="f12"/>
                  </a:lnTo>
                  <a:lnTo>
                    <a:pt x="f2" y="f5"/>
                  </a:lnTo>
                  <a:close/>
                </a:path>
              </a:pathLst>
            </a:custGeom>
            <a:noFill/>
            <a:ln w="9528">
              <a:solidFill>
                <a:srgbClr val="D9D9D9"/>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grpSp>
      <p:grpSp>
        <p:nvGrpSpPr>
          <p:cNvPr id="18" name="Google Shape;79;p3">
            <a:extLst>
              <a:ext uri="{FF2B5EF4-FFF2-40B4-BE49-F238E27FC236}">
                <a16:creationId xmlns:a16="http://schemas.microsoft.com/office/drawing/2014/main" id="{82AB30E6-FEAB-7498-6733-FFF57F7802DD}"/>
              </a:ext>
            </a:extLst>
          </p:cNvPr>
          <p:cNvGrpSpPr/>
          <p:nvPr/>
        </p:nvGrpSpPr>
        <p:grpSpPr>
          <a:xfrm>
            <a:off x="4756123" y="995882"/>
            <a:ext cx="1172205" cy="950591"/>
            <a:chOff x="4756123" y="995882"/>
            <a:chExt cx="1172205" cy="950591"/>
          </a:xfrm>
        </p:grpSpPr>
        <p:pic>
          <p:nvPicPr>
            <p:cNvPr id="19" name="Google Shape;80;p3">
              <a:extLst>
                <a:ext uri="{FF2B5EF4-FFF2-40B4-BE49-F238E27FC236}">
                  <a16:creationId xmlns:a16="http://schemas.microsoft.com/office/drawing/2014/main" id="{9F56D735-D18C-62FE-FED7-1F0AC48DB291}"/>
                </a:ext>
              </a:extLst>
            </p:cNvPr>
            <p:cNvPicPr>
              <a:picLocks noChangeAspect="1"/>
            </p:cNvPicPr>
            <p:nvPr/>
          </p:nvPicPr>
          <p:blipFill>
            <a:blip r:embed="rId9">
              <a:alphaModFix/>
            </a:blip>
            <a:srcRect/>
            <a:stretch>
              <a:fillRect/>
            </a:stretch>
          </p:blipFill>
          <p:spPr>
            <a:xfrm>
              <a:off x="4756123" y="995882"/>
              <a:ext cx="1172096" cy="950281"/>
            </a:xfrm>
            <a:prstGeom prst="rect">
              <a:avLst/>
            </a:prstGeom>
            <a:noFill/>
            <a:ln>
              <a:noFill/>
            </a:ln>
          </p:spPr>
        </p:pic>
        <p:sp>
          <p:nvSpPr>
            <p:cNvPr id="20" name="Google Shape;81;p3">
              <a:extLst>
                <a:ext uri="{FF2B5EF4-FFF2-40B4-BE49-F238E27FC236}">
                  <a16:creationId xmlns:a16="http://schemas.microsoft.com/office/drawing/2014/main" id="{7922DA00-F33C-6A8E-0840-CD2E28CF6B16}"/>
                </a:ext>
              </a:extLst>
            </p:cNvPr>
            <p:cNvSpPr/>
            <p:nvPr/>
          </p:nvSpPr>
          <p:spPr>
            <a:xfrm>
              <a:off x="4756123" y="995882"/>
              <a:ext cx="1172205" cy="950591"/>
            </a:xfrm>
            <a:custGeom>
              <a:avLst/>
              <a:gdLst>
                <a:gd name="f0" fmla="val w"/>
                <a:gd name="f1" fmla="val h"/>
                <a:gd name="f2" fmla="val 0"/>
                <a:gd name="f3" fmla="val 1172210"/>
                <a:gd name="f4" fmla="val 950594"/>
                <a:gd name="f5" fmla="val 474988"/>
                <a:gd name="f6" fmla="val 237524"/>
                <a:gd name="f7" fmla="val 934574"/>
                <a:gd name="f8" fmla="val 178"/>
                <a:gd name="f9" fmla="val 1172099"/>
                <a:gd name="f10" fmla="val 475288"/>
                <a:gd name="f11" fmla="val 950277"/>
                <a:gd name="f12" fmla="val 950099"/>
                <a:gd name="f13" fmla="*/ f0 1 1172210"/>
                <a:gd name="f14" fmla="*/ f1 1 950594"/>
                <a:gd name="f15" fmla="+- f4 0 f2"/>
                <a:gd name="f16" fmla="+- f3 0 f2"/>
                <a:gd name="f17" fmla="*/ f16 1 1172210"/>
                <a:gd name="f18" fmla="*/ f15 1 950594"/>
                <a:gd name="f19" fmla="*/ f2 1 f17"/>
                <a:gd name="f20" fmla="*/ f3 1 f17"/>
                <a:gd name="f21" fmla="*/ f2 1 f18"/>
                <a:gd name="f22" fmla="*/ f4 1 f18"/>
                <a:gd name="f23" fmla="*/ f19 f13 1"/>
                <a:gd name="f24" fmla="*/ f20 f13 1"/>
                <a:gd name="f25" fmla="*/ f22 f14 1"/>
                <a:gd name="f26" fmla="*/ f21 f14 1"/>
              </a:gdLst>
              <a:ahLst/>
              <a:cxnLst>
                <a:cxn ang="3cd4">
                  <a:pos x="hc" y="t"/>
                </a:cxn>
                <a:cxn ang="0">
                  <a:pos x="r" y="vc"/>
                </a:cxn>
                <a:cxn ang="cd4">
                  <a:pos x="hc" y="b"/>
                </a:cxn>
                <a:cxn ang="cd2">
                  <a:pos x="l" y="vc"/>
                </a:cxn>
              </a:cxnLst>
              <a:rect l="f23" t="f26" r="f24" b="f25"/>
              <a:pathLst>
                <a:path w="1172210" h="950594">
                  <a:moveTo>
                    <a:pt x="f2" y="f5"/>
                  </a:moveTo>
                  <a:lnTo>
                    <a:pt x="f6" y="f2"/>
                  </a:lnTo>
                  <a:lnTo>
                    <a:pt x="f7" y="f8"/>
                  </a:lnTo>
                  <a:lnTo>
                    <a:pt x="f9" y="f10"/>
                  </a:lnTo>
                  <a:lnTo>
                    <a:pt x="f7" y="f11"/>
                  </a:lnTo>
                  <a:lnTo>
                    <a:pt x="f6" y="f12"/>
                  </a:lnTo>
                  <a:lnTo>
                    <a:pt x="f2" y="f5"/>
                  </a:lnTo>
                  <a:close/>
                </a:path>
              </a:pathLst>
            </a:custGeom>
            <a:noFill/>
            <a:ln w="9528">
              <a:solidFill>
                <a:srgbClr val="D9D9D9"/>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grpSp>
      <p:grpSp>
        <p:nvGrpSpPr>
          <p:cNvPr id="21" name="Google Shape;82;p3">
            <a:extLst>
              <a:ext uri="{FF2B5EF4-FFF2-40B4-BE49-F238E27FC236}">
                <a16:creationId xmlns:a16="http://schemas.microsoft.com/office/drawing/2014/main" id="{967BF7E6-5A8C-8FD2-B334-D3F0F08D8BD8}"/>
              </a:ext>
            </a:extLst>
          </p:cNvPr>
          <p:cNvGrpSpPr/>
          <p:nvPr/>
        </p:nvGrpSpPr>
        <p:grpSpPr>
          <a:xfrm>
            <a:off x="6330098" y="968340"/>
            <a:ext cx="1172205" cy="950591"/>
            <a:chOff x="6330098" y="968340"/>
            <a:chExt cx="1172205" cy="950591"/>
          </a:xfrm>
        </p:grpSpPr>
        <p:pic>
          <p:nvPicPr>
            <p:cNvPr id="22" name="Google Shape;83;p3">
              <a:extLst>
                <a:ext uri="{FF2B5EF4-FFF2-40B4-BE49-F238E27FC236}">
                  <a16:creationId xmlns:a16="http://schemas.microsoft.com/office/drawing/2014/main" id="{F50B15DD-85C9-1C25-2E7D-F451C2C89A70}"/>
                </a:ext>
              </a:extLst>
            </p:cNvPr>
            <p:cNvPicPr>
              <a:picLocks noChangeAspect="1"/>
            </p:cNvPicPr>
            <p:nvPr/>
          </p:nvPicPr>
          <p:blipFill>
            <a:blip r:embed="rId10">
              <a:alphaModFix/>
            </a:blip>
            <a:srcRect/>
            <a:stretch>
              <a:fillRect/>
            </a:stretch>
          </p:blipFill>
          <p:spPr>
            <a:xfrm>
              <a:off x="6330098" y="968340"/>
              <a:ext cx="1172096" cy="950281"/>
            </a:xfrm>
            <a:prstGeom prst="rect">
              <a:avLst/>
            </a:prstGeom>
            <a:noFill/>
            <a:ln>
              <a:noFill/>
            </a:ln>
          </p:spPr>
        </p:pic>
        <p:sp>
          <p:nvSpPr>
            <p:cNvPr id="23" name="Google Shape;84;p3">
              <a:extLst>
                <a:ext uri="{FF2B5EF4-FFF2-40B4-BE49-F238E27FC236}">
                  <a16:creationId xmlns:a16="http://schemas.microsoft.com/office/drawing/2014/main" id="{D893A246-1B6F-7434-18D9-39CE615E5D86}"/>
                </a:ext>
              </a:extLst>
            </p:cNvPr>
            <p:cNvSpPr/>
            <p:nvPr/>
          </p:nvSpPr>
          <p:spPr>
            <a:xfrm>
              <a:off x="6330098" y="968340"/>
              <a:ext cx="1172205" cy="950591"/>
            </a:xfrm>
            <a:custGeom>
              <a:avLst/>
              <a:gdLst>
                <a:gd name="f0" fmla="val w"/>
                <a:gd name="f1" fmla="val h"/>
                <a:gd name="f2" fmla="val 0"/>
                <a:gd name="f3" fmla="val 1172209"/>
                <a:gd name="f4" fmla="val 950594"/>
                <a:gd name="f5" fmla="val 474988"/>
                <a:gd name="f6" fmla="val 237524"/>
                <a:gd name="f7" fmla="val 934574"/>
                <a:gd name="f8" fmla="val 178"/>
                <a:gd name="f9" fmla="val 1172099"/>
                <a:gd name="f10" fmla="val 475288"/>
                <a:gd name="f11" fmla="val 950278"/>
                <a:gd name="f12" fmla="val 950099"/>
                <a:gd name="f13" fmla="*/ f0 1 1172209"/>
                <a:gd name="f14" fmla="*/ f1 1 950594"/>
                <a:gd name="f15" fmla="+- f4 0 f2"/>
                <a:gd name="f16" fmla="+- f3 0 f2"/>
                <a:gd name="f17" fmla="*/ f16 1 1172209"/>
                <a:gd name="f18" fmla="*/ f15 1 950594"/>
                <a:gd name="f19" fmla="*/ f2 1 f17"/>
                <a:gd name="f20" fmla="*/ f3 1 f17"/>
                <a:gd name="f21" fmla="*/ f2 1 f18"/>
                <a:gd name="f22" fmla="*/ f4 1 f18"/>
                <a:gd name="f23" fmla="*/ f19 f13 1"/>
                <a:gd name="f24" fmla="*/ f20 f13 1"/>
                <a:gd name="f25" fmla="*/ f22 f14 1"/>
                <a:gd name="f26" fmla="*/ f21 f14 1"/>
              </a:gdLst>
              <a:ahLst/>
              <a:cxnLst>
                <a:cxn ang="3cd4">
                  <a:pos x="hc" y="t"/>
                </a:cxn>
                <a:cxn ang="0">
                  <a:pos x="r" y="vc"/>
                </a:cxn>
                <a:cxn ang="cd4">
                  <a:pos x="hc" y="b"/>
                </a:cxn>
                <a:cxn ang="cd2">
                  <a:pos x="l" y="vc"/>
                </a:cxn>
              </a:cxnLst>
              <a:rect l="f23" t="f26" r="f24" b="f25"/>
              <a:pathLst>
                <a:path w="1172209" h="950594">
                  <a:moveTo>
                    <a:pt x="f2" y="f5"/>
                  </a:moveTo>
                  <a:lnTo>
                    <a:pt x="f6" y="f2"/>
                  </a:lnTo>
                  <a:lnTo>
                    <a:pt x="f7" y="f8"/>
                  </a:lnTo>
                  <a:lnTo>
                    <a:pt x="f9" y="f10"/>
                  </a:lnTo>
                  <a:lnTo>
                    <a:pt x="f7" y="f11"/>
                  </a:lnTo>
                  <a:lnTo>
                    <a:pt x="f6" y="f12"/>
                  </a:lnTo>
                  <a:lnTo>
                    <a:pt x="f2" y="f5"/>
                  </a:lnTo>
                  <a:close/>
                </a:path>
              </a:pathLst>
            </a:custGeom>
            <a:noFill/>
            <a:ln w="9528">
              <a:solidFill>
                <a:srgbClr val="D9D9D9"/>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grpSp>
      <p:grpSp>
        <p:nvGrpSpPr>
          <p:cNvPr id="24" name="Google Shape;85;p3">
            <a:extLst>
              <a:ext uri="{FF2B5EF4-FFF2-40B4-BE49-F238E27FC236}">
                <a16:creationId xmlns:a16="http://schemas.microsoft.com/office/drawing/2014/main" id="{CD877202-0A2F-28A6-0BB1-85E012F7F053}"/>
              </a:ext>
            </a:extLst>
          </p:cNvPr>
          <p:cNvGrpSpPr/>
          <p:nvPr/>
        </p:nvGrpSpPr>
        <p:grpSpPr>
          <a:xfrm>
            <a:off x="589074" y="1683154"/>
            <a:ext cx="1172205" cy="1007741"/>
            <a:chOff x="589074" y="1683154"/>
            <a:chExt cx="1172205" cy="1007741"/>
          </a:xfrm>
        </p:grpSpPr>
        <p:pic>
          <p:nvPicPr>
            <p:cNvPr id="25" name="Google Shape;86;p3">
              <a:extLst>
                <a:ext uri="{FF2B5EF4-FFF2-40B4-BE49-F238E27FC236}">
                  <a16:creationId xmlns:a16="http://schemas.microsoft.com/office/drawing/2014/main" id="{E1BF7FFD-4250-2592-8FAE-4A13B6E7A092}"/>
                </a:ext>
              </a:extLst>
            </p:cNvPr>
            <p:cNvPicPr>
              <a:picLocks noChangeAspect="1"/>
            </p:cNvPicPr>
            <p:nvPr/>
          </p:nvPicPr>
          <p:blipFill>
            <a:blip r:embed="rId11">
              <a:alphaModFix/>
            </a:blip>
            <a:srcRect/>
            <a:stretch>
              <a:fillRect/>
            </a:stretch>
          </p:blipFill>
          <p:spPr>
            <a:xfrm>
              <a:off x="589074" y="1683154"/>
              <a:ext cx="1172096" cy="1007568"/>
            </a:xfrm>
            <a:prstGeom prst="rect">
              <a:avLst/>
            </a:prstGeom>
            <a:noFill/>
            <a:ln>
              <a:noFill/>
            </a:ln>
          </p:spPr>
        </p:pic>
        <p:sp>
          <p:nvSpPr>
            <p:cNvPr id="26" name="Google Shape;87;p3">
              <a:extLst>
                <a:ext uri="{FF2B5EF4-FFF2-40B4-BE49-F238E27FC236}">
                  <a16:creationId xmlns:a16="http://schemas.microsoft.com/office/drawing/2014/main" id="{99BDBA3D-5F6C-CC41-4BCB-8B98A3A1784A}"/>
                </a:ext>
              </a:extLst>
            </p:cNvPr>
            <p:cNvSpPr/>
            <p:nvPr/>
          </p:nvSpPr>
          <p:spPr>
            <a:xfrm>
              <a:off x="589074" y="1683154"/>
              <a:ext cx="1172205" cy="1007741"/>
            </a:xfrm>
            <a:custGeom>
              <a:avLst/>
              <a:gdLst>
                <a:gd name="f0" fmla="val w"/>
                <a:gd name="f1" fmla="val h"/>
                <a:gd name="f2" fmla="val 0"/>
                <a:gd name="f3" fmla="val 1172210"/>
                <a:gd name="f4" fmla="val 1007744"/>
                <a:gd name="f5" fmla="val 503935"/>
                <a:gd name="f6" fmla="val 251850"/>
                <a:gd name="f7" fmla="val 171"/>
                <a:gd name="f8" fmla="val 920250"/>
                <a:gd name="f9" fmla="val 1172100"/>
                <a:gd name="f10" fmla="val 503635"/>
                <a:gd name="f11" fmla="val 1007399"/>
                <a:gd name="f12" fmla="val 1007570"/>
                <a:gd name="f13" fmla="*/ f0 1 1172210"/>
                <a:gd name="f14" fmla="*/ f1 1 1007744"/>
                <a:gd name="f15" fmla="+- f4 0 f2"/>
                <a:gd name="f16" fmla="+- f3 0 f2"/>
                <a:gd name="f17" fmla="*/ f16 1 1172210"/>
                <a:gd name="f18" fmla="*/ f15 1 1007744"/>
                <a:gd name="f19" fmla="*/ f2 1 f17"/>
                <a:gd name="f20" fmla="*/ f3 1 f17"/>
                <a:gd name="f21" fmla="*/ f2 1 f18"/>
                <a:gd name="f22" fmla="*/ f4 1 f18"/>
                <a:gd name="f23" fmla="*/ f19 f13 1"/>
                <a:gd name="f24" fmla="*/ f20 f13 1"/>
                <a:gd name="f25" fmla="*/ f22 f14 1"/>
                <a:gd name="f26" fmla="*/ f21 f14 1"/>
              </a:gdLst>
              <a:ahLst/>
              <a:cxnLst>
                <a:cxn ang="3cd4">
                  <a:pos x="hc" y="t"/>
                </a:cxn>
                <a:cxn ang="0">
                  <a:pos x="r" y="vc"/>
                </a:cxn>
                <a:cxn ang="cd4">
                  <a:pos x="hc" y="b"/>
                </a:cxn>
                <a:cxn ang="cd2">
                  <a:pos x="l" y="vc"/>
                </a:cxn>
              </a:cxnLst>
              <a:rect l="f23" t="f26" r="f24" b="f25"/>
              <a:pathLst>
                <a:path w="1172210" h="1007744">
                  <a:moveTo>
                    <a:pt x="f2" y="f5"/>
                  </a:moveTo>
                  <a:lnTo>
                    <a:pt x="f6" y="f7"/>
                  </a:lnTo>
                  <a:lnTo>
                    <a:pt x="f8" y="f2"/>
                  </a:lnTo>
                  <a:lnTo>
                    <a:pt x="f9" y="f10"/>
                  </a:lnTo>
                  <a:lnTo>
                    <a:pt x="f8" y="f11"/>
                  </a:lnTo>
                  <a:lnTo>
                    <a:pt x="f6" y="f12"/>
                  </a:lnTo>
                  <a:lnTo>
                    <a:pt x="f2" y="f5"/>
                  </a:lnTo>
                  <a:close/>
                </a:path>
              </a:pathLst>
            </a:custGeom>
            <a:noFill/>
            <a:ln w="9528">
              <a:solidFill>
                <a:srgbClr val="D9D9D9"/>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grpSp>
      <p:grpSp>
        <p:nvGrpSpPr>
          <p:cNvPr id="27" name="Google Shape;88;p3">
            <a:extLst>
              <a:ext uri="{FF2B5EF4-FFF2-40B4-BE49-F238E27FC236}">
                <a16:creationId xmlns:a16="http://schemas.microsoft.com/office/drawing/2014/main" id="{E09FEF54-8D1F-63C2-D52B-5F2B2031BEC2}"/>
              </a:ext>
            </a:extLst>
          </p:cNvPr>
          <p:cNvGrpSpPr/>
          <p:nvPr/>
        </p:nvGrpSpPr>
        <p:grpSpPr>
          <a:xfrm>
            <a:off x="3347152" y="1683126"/>
            <a:ext cx="1172205" cy="1007741"/>
            <a:chOff x="3347152" y="1683126"/>
            <a:chExt cx="1172205" cy="1007741"/>
          </a:xfrm>
        </p:grpSpPr>
        <p:pic>
          <p:nvPicPr>
            <p:cNvPr id="28" name="Google Shape;89;p3">
              <a:extLst>
                <a:ext uri="{FF2B5EF4-FFF2-40B4-BE49-F238E27FC236}">
                  <a16:creationId xmlns:a16="http://schemas.microsoft.com/office/drawing/2014/main" id="{F983E875-3DC3-3B9E-DE89-C451F7CC2F69}"/>
                </a:ext>
              </a:extLst>
            </p:cNvPr>
            <p:cNvPicPr>
              <a:picLocks noChangeAspect="1"/>
            </p:cNvPicPr>
            <p:nvPr/>
          </p:nvPicPr>
          <p:blipFill>
            <a:blip r:embed="rId12">
              <a:alphaModFix/>
            </a:blip>
            <a:srcRect/>
            <a:stretch>
              <a:fillRect/>
            </a:stretch>
          </p:blipFill>
          <p:spPr>
            <a:xfrm>
              <a:off x="3347152" y="1683126"/>
              <a:ext cx="1172096" cy="1007568"/>
            </a:xfrm>
            <a:prstGeom prst="rect">
              <a:avLst/>
            </a:prstGeom>
            <a:noFill/>
            <a:ln>
              <a:noFill/>
            </a:ln>
          </p:spPr>
        </p:pic>
        <p:sp>
          <p:nvSpPr>
            <p:cNvPr id="29" name="Google Shape;90;p3">
              <a:extLst>
                <a:ext uri="{FF2B5EF4-FFF2-40B4-BE49-F238E27FC236}">
                  <a16:creationId xmlns:a16="http://schemas.microsoft.com/office/drawing/2014/main" id="{081B2A73-0B8D-063B-90E7-941A58A660B3}"/>
                </a:ext>
              </a:extLst>
            </p:cNvPr>
            <p:cNvSpPr/>
            <p:nvPr/>
          </p:nvSpPr>
          <p:spPr>
            <a:xfrm>
              <a:off x="3347152" y="1683126"/>
              <a:ext cx="1172205" cy="1007741"/>
            </a:xfrm>
            <a:custGeom>
              <a:avLst/>
              <a:gdLst>
                <a:gd name="f0" fmla="val w"/>
                <a:gd name="f1" fmla="val h"/>
                <a:gd name="f2" fmla="val 0"/>
                <a:gd name="f3" fmla="val 1172210"/>
                <a:gd name="f4" fmla="val 1007744"/>
                <a:gd name="f5" fmla="val 503935"/>
                <a:gd name="f6" fmla="val 251849"/>
                <a:gd name="f7" fmla="val 171"/>
                <a:gd name="f8" fmla="val 920249"/>
                <a:gd name="f9" fmla="val 1172099"/>
                <a:gd name="f10" fmla="val 503635"/>
                <a:gd name="f11" fmla="val 1007399"/>
                <a:gd name="f12" fmla="val 1007570"/>
                <a:gd name="f13" fmla="*/ f0 1 1172210"/>
                <a:gd name="f14" fmla="*/ f1 1 1007744"/>
                <a:gd name="f15" fmla="+- f4 0 f2"/>
                <a:gd name="f16" fmla="+- f3 0 f2"/>
                <a:gd name="f17" fmla="*/ f16 1 1172210"/>
                <a:gd name="f18" fmla="*/ f15 1 1007744"/>
                <a:gd name="f19" fmla="*/ f2 1 f17"/>
                <a:gd name="f20" fmla="*/ f3 1 f17"/>
                <a:gd name="f21" fmla="*/ f2 1 f18"/>
                <a:gd name="f22" fmla="*/ f4 1 f18"/>
                <a:gd name="f23" fmla="*/ f19 f13 1"/>
                <a:gd name="f24" fmla="*/ f20 f13 1"/>
                <a:gd name="f25" fmla="*/ f22 f14 1"/>
                <a:gd name="f26" fmla="*/ f21 f14 1"/>
              </a:gdLst>
              <a:ahLst/>
              <a:cxnLst>
                <a:cxn ang="3cd4">
                  <a:pos x="hc" y="t"/>
                </a:cxn>
                <a:cxn ang="0">
                  <a:pos x="r" y="vc"/>
                </a:cxn>
                <a:cxn ang="cd4">
                  <a:pos x="hc" y="b"/>
                </a:cxn>
                <a:cxn ang="cd2">
                  <a:pos x="l" y="vc"/>
                </a:cxn>
              </a:cxnLst>
              <a:rect l="f23" t="f26" r="f24" b="f25"/>
              <a:pathLst>
                <a:path w="1172210" h="1007744">
                  <a:moveTo>
                    <a:pt x="f2" y="f5"/>
                  </a:moveTo>
                  <a:lnTo>
                    <a:pt x="f6" y="f7"/>
                  </a:lnTo>
                  <a:lnTo>
                    <a:pt x="f8" y="f2"/>
                  </a:lnTo>
                  <a:lnTo>
                    <a:pt x="f9" y="f10"/>
                  </a:lnTo>
                  <a:lnTo>
                    <a:pt x="f8" y="f11"/>
                  </a:lnTo>
                  <a:lnTo>
                    <a:pt x="f6" y="f12"/>
                  </a:lnTo>
                  <a:lnTo>
                    <a:pt x="f2" y="f5"/>
                  </a:lnTo>
                  <a:close/>
                </a:path>
              </a:pathLst>
            </a:custGeom>
            <a:noFill/>
            <a:ln w="9528">
              <a:solidFill>
                <a:srgbClr val="D9D9D9"/>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grpSp>
      <p:sp>
        <p:nvSpPr>
          <p:cNvPr id="30" name="Google Shape;95;p3">
            <a:extLst>
              <a:ext uri="{FF2B5EF4-FFF2-40B4-BE49-F238E27FC236}">
                <a16:creationId xmlns:a16="http://schemas.microsoft.com/office/drawing/2014/main" id="{8A885734-A5D0-33A4-C3BC-27CEC16D4926}"/>
              </a:ext>
            </a:extLst>
          </p:cNvPr>
          <p:cNvSpPr txBox="1"/>
          <p:nvPr/>
        </p:nvSpPr>
        <p:spPr>
          <a:xfrm>
            <a:off x="380052" y="2835874"/>
            <a:ext cx="1473903" cy="1736372"/>
          </a:xfrm>
          <a:prstGeom prst="rect">
            <a:avLst/>
          </a:prstGeom>
          <a:noFill/>
          <a:ln>
            <a:noFill/>
          </a:ln>
        </p:spPr>
        <p:txBody>
          <a:bodyPr vert="horz" wrap="square" lIns="0" tIns="12701" rIns="0" bIns="0" anchor="t" anchorCtr="0" compatLnSpc="1">
            <a:spAutoFit/>
          </a:bodyPr>
          <a:lstStyle/>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Onperm  VMWare , RHEL </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Infrastructure-as-a-Service (IaaS)</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Information  Security Compliance</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Management</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On perm Infrastructure Orchestration</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On perm Infrastructure Automation</a:t>
            </a:r>
          </a:p>
          <a:p>
            <a:pPr marL="163833" marR="0" lvl="0" indent="-100327"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800" b="0" i="0" u="none" strike="noStrike" kern="0" cap="none" spc="0" baseline="0">
              <a:solidFill>
                <a:srgbClr val="434343"/>
              </a:solidFill>
              <a:uFillTx/>
              <a:latin typeface="Tahoma"/>
              <a:ea typeface="Tahoma"/>
              <a:cs typeface="Tahoma"/>
            </a:endParaRPr>
          </a:p>
        </p:txBody>
      </p:sp>
      <p:sp>
        <p:nvSpPr>
          <p:cNvPr id="31" name="Google Shape;96;p3">
            <a:extLst>
              <a:ext uri="{FF2B5EF4-FFF2-40B4-BE49-F238E27FC236}">
                <a16:creationId xmlns:a16="http://schemas.microsoft.com/office/drawing/2014/main" id="{D2C3BF72-2453-E350-2E34-24E25F217ACD}"/>
              </a:ext>
            </a:extLst>
          </p:cNvPr>
          <p:cNvSpPr txBox="1"/>
          <p:nvPr/>
        </p:nvSpPr>
        <p:spPr>
          <a:xfrm>
            <a:off x="1918740" y="2117924"/>
            <a:ext cx="1172096" cy="1244096"/>
          </a:xfrm>
          <a:prstGeom prst="rect">
            <a:avLst/>
          </a:prstGeom>
          <a:noFill/>
          <a:ln>
            <a:noFill/>
          </a:ln>
        </p:spPr>
        <p:txBody>
          <a:bodyPr vert="horz" wrap="square" lIns="0" tIns="12701" rIns="0" bIns="0" anchor="t" anchorCtr="0" compatLnSpc="1">
            <a:spAutoFit/>
          </a:bodyPr>
          <a:lstStyle/>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Systems Virtualization</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Citrix Implementation Desktop as a Service (DaaS)</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Workspace Optimization VMware, ESXi, Redhat</a:t>
            </a:r>
          </a:p>
        </p:txBody>
      </p:sp>
      <p:sp>
        <p:nvSpPr>
          <p:cNvPr id="32" name="Google Shape;97;p3">
            <a:extLst>
              <a:ext uri="{FF2B5EF4-FFF2-40B4-BE49-F238E27FC236}">
                <a16:creationId xmlns:a16="http://schemas.microsoft.com/office/drawing/2014/main" id="{AF4D9916-6944-13F5-37DA-CE14CF404DAA}"/>
              </a:ext>
            </a:extLst>
          </p:cNvPr>
          <p:cNvSpPr txBox="1"/>
          <p:nvPr/>
        </p:nvSpPr>
        <p:spPr>
          <a:xfrm>
            <a:off x="3155649" y="2779904"/>
            <a:ext cx="1627503" cy="1415738"/>
          </a:xfrm>
          <a:prstGeom prst="rect">
            <a:avLst/>
          </a:prstGeom>
          <a:noFill/>
          <a:ln>
            <a:noFill/>
          </a:ln>
        </p:spPr>
        <p:txBody>
          <a:bodyPr vert="horz" wrap="square" lIns="91421" tIns="91421" rIns="91421" bIns="91421" anchor="t" anchorCtr="0" compatLnSpc="1">
            <a:spAutoFit/>
          </a:bodyPr>
          <a:lstStyle/>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Assessment &amp; Strategy</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CI/CD Pipelines Infrastructure as Code (IaC) Monitoring &amp; Logging Containerization &amp; Orchestration</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DevSecOps Toolchain Integration</a:t>
            </a:r>
          </a:p>
        </p:txBody>
      </p:sp>
      <p:sp>
        <p:nvSpPr>
          <p:cNvPr id="33" name="Google Shape;98;p3">
            <a:extLst>
              <a:ext uri="{FF2B5EF4-FFF2-40B4-BE49-F238E27FC236}">
                <a16:creationId xmlns:a16="http://schemas.microsoft.com/office/drawing/2014/main" id="{3653BDC1-4423-CEE8-7782-CFB87FA3A0BC}"/>
              </a:ext>
            </a:extLst>
          </p:cNvPr>
          <p:cNvSpPr txBox="1"/>
          <p:nvPr/>
        </p:nvSpPr>
        <p:spPr>
          <a:xfrm>
            <a:off x="4519348" y="2056000"/>
            <a:ext cx="1705804" cy="2031897"/>
          </a:xfrm>
          <a:prstGeom prst="rect">
            <a:avLst/>
          </a:prstGeom>
          <a:noFill/>
          <a:ln>
            <a:noFill/>
          </a:ln>
        </p:spPr>
        <p:txBody>
          <a:bodyPr vert="horz" wrap="square" lIns="91421" tIns="91421" rIns="91421" bIns="91421" anchor="t" anchorCtr="0" compatLnSpc="1">
            <a:spAutoFit/>
          </a:bodyPr>
          <a:lstStyle/>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Django/ReactJS Web Development</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Serverless Apps </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Event-Driven</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Architecture with Kafka, Message Queues, and WebSockets</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API Design and Development</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 Systems Integration </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 Product Lifecycle</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Management </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 Mobile App Development</a:t>
            </a:r>
          </a:p>
        </p:txBody>
      </p:sp>
      <p:sp>
        <p:nvSpPr>
          <p:cNvPr id="34" name="Google Shape;100;p3">
            <a:extLst>
              <a:ext uri="{FF2B5EF4-FFF2-40B4-BE49-F238E27FC236}">
                <a16:creationId xmlns:a16="http://schemas.microsoft.com/office/drawing/2014/main" id="{195AF0BE-531B-FC39-ACDF-D0114D20285A}"/>
              </a:ext>
            </a:extLst>
          </p:cNvPr>
          <p:cNvSpPr txBox="1"/>
          <p:nvPr/>
        </p:nvSpPr>
        <p:spPr>
          <a:xfrm>
            <a:off x="6084847" y="2690695"/>
            <a:ext cx="1627503" cy="1983004"/>
          </a:xfrm>
          <a:prstGeom prst="rect">
            <a:avLst/>
          </a:prstGeom>
          <a:noFill/>
          <a:ln>
            <a:noFill/>
          </a:ln>
        </p:spPr>
        <p:txBody>
          <a:bodyPr vert="horz" wrap="square" lIns="0" tIns="12701" rIns="0" bIns="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800" b="0" i="0" u="none" strike="noStrike" kern="0" cap="none" spc="0" baseline="0">
              <a:solidFill>
                <a:srgbClr val="434343"/>
              </a:solidFill>
              <a:uFillTx/>
              <a:latin typeface="Tahoma"/>
              <a:ea typeface="Tahoma"/>
              <a:cs typeface="Tahoma"/>
            </a:endParaRP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Server Environment Optimization</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Automated Patch Deployment</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Scheduled System Maintenance</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License Compliance Management</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Endpoint Security Enforcement</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Real-Time Health</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Diagnostics</a:t>
            </a:r>
          </a:p>
          <a:p>
            <a:pPr marL="457200" marR="0" lvl="0" indent="-279404" algn="l" defTabSz="914400" rtl="0" fontAlgn="auto" hangingPunct="1">
              <a:lnSpc>
                <a:spcPct val="100000"/>
              </a:lnSpc>
              <a:spcBef>
                <a:spcPts val="0"/>
              </a:spcBef>
              <a:spcAft>
                <a:spcPts val="0"/>
              </a:spcAft>
              <a:buClr>
                <a:srgbClr val="434343"/>
              </a:buClr>
              <a:buSzPts val="800"/>
              <a:buFont typeface="MS PGothic"/>
              <a:buChar char="❖"/>
              <a:tabLst/>
              <a:defRPr sz="1800" b="0" i="0" u="none" strike="noStrike" kern="0" cap="none" spc="0" baseline="0">
                <a:solidFill>
                  <a:srgbClr val="000000"/>
                </a:solidFill>
                <a:uFillTx/>
              </a:defRPr>
            </a:pPr>
            <a:r>
              <a:rPr lang="en-US" sz="800" b="0" i="0" u="none" strike="noStrike" kern="0" cap="none" spc="0" baseline="0">
                <a:solidFill>
                  <a:srgbClr val="434343"/>
                </a:solidFill>
                <a:uFillTx/>
                <a:latin typeface="Tahoma"/>
                <a:ea typeface="Tahoma"/>
                <a:cs typeface="Tahoma"/>
              </a:rPr>
              <a:t>24/7 System Monitoring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800" b="0" i="0" u="none" strike="noStrike" kern="0" cap="none" spc="0" baseline="0">
              <a:solidFill>
                <a:srgbClr val="434343"/>
              </a:solidFill>
              <a:uFillTx/>
              <a:latin typeface="Tahoma"/>
              <a:ea typeface="Tahoma"/>
              <a:cs typeface="Tahoma"/>
            </a:endParaRPr>
          </a:p>
          <a:p>
            <a:pPr marL="163833" marR="0" lvl="0" indent="-100327"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800" b="0" i="0" u="none" strike="noStrike" kern="0" cap="none" spc="0" baseline="0">
              <a:solidFill>
                <a:srgbClr val="434343"/>
              </a:solidFill>
              <a:uFillTx/>
              <a:latin typeface="Tahoma"/>
              <a:ea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Google Shape;105;p4">
            <a:extLst>
              <a:ext uri="{FF2B5EF4-FFF2-40B4-BE49-F238E27FC236}">
                <a16:creationId xmlns:a16="http://schemas.microsoft.com/office/drawing/2014/main" id="{B13476B6-A8BC-8707-782C-96F485103163}"/>
              </a:ext>
            </a:extLst>
          </p:cNvPr>
          <p:cNvSpPr txBox="1">
            <a:spLocks noGrp="1"/>
          </p:cNvSpPr>
          <p:nvPr>
            <p:ph type="title"/>
          </p:nvPr>
        </p:nvSpPr>
        <p:spPr>
          <a:xfrm>
            <a:off x="259003" y="163348"/>
            <a:ext cx="5637001" cy="638397"/>
          </a:xfrm>
          <a:prstGeom prst="rect">
            <a:avLst/>
          </a:prstGeom>
          <a:noFill/>
          <a:ln>
            <a:noFill/>
          </a:ln>
        </p:spPr>
        <p:txBody>
          <a:bodyPr vert="horz" wrap="square" lIns="0" tIns="130622" rIns="0" bIns="0" anchor="t" anchorCtr="0" compatLnSpc="1">
            <a:spAutoFit/>
          </a:bodyPr>
          <a:lstStyle/>
          <a:p>
            <a:pPr marL="88897" lvl="0"/>
            <a:r>
              <a:rPr lang="en-US" sz="1850" dirty="0">
                <a:solidFill>
                  <a:srgbClr val="2A3890"/>
                </a:solidFill>
              </a:rPr>
              <a:t>Our Clientele</a:t>
            </a:r>
            <a:endParaRPr lang="en-US" sz="1850" dirty="0"/>
          </a:p>
          <a:p>
            <a:pPr marL="88897" lvl="0">
              <a:spcBef>
                <a:spcPts val="35"/>
              </a:spcBef>
            </a:pPr>
            <a:r>
              <a:rPr lang="en-US" sz="900" dirty="0">
                <a:solidFill>
                  <a:srgbClr val="434343"/>
                </a:solidFill>
                <a:latin typeface="Tahoma"/>
                <a:ea typeface="Tahoma"/>
                <a:cs typeface="Tahoma"/>
              </a:rPr>
              <a:t>Our commitment to exceptional service forges strong and rewarding partnerships.</a:t>
            </a:r>
            <a:endParaRPr lang="en-US" sz="900" dirty="0">
              <a:latin typeface="Tahoma"/>
              <a:ea typeface="Tahoma"/>
              <a:cs typeface="Tahoma"/>
            </a:endParaRPr>
          </a:p>
        </p:txBody>
      </p:sp>
      <p:grpSp>
        <p:nvGrpSpPr>
          <p:cNvPr id="3" name="Google Shape;106;p4">
            <a:extLst>
              <a:ext uri="{FF2B5EF4-FFF2-40B4-BE49-F238E27FC236}">
                <a16:creationId xmlns:a16="http://schemas.microsoft.com/office/drawing/2014/main" id="{9FA4B2ED-59C8-6B67-7A9E-F349A1C843F3}"/>
              </a:ext>
            </a:extLst>
          </p:cNvPr>
          <p:cNvGrpSpPr/>
          <p:nvPr/>
        </p:nvGrpSpPr>
        <p:grpSpPr>
          <a:xfrm>
            <a:off x="396877" y="218276"/>
            <a:ext cx="261608" cy="50163"/>
            <a:chOff x="396877" y="218276"/>
            <a:chExt cx="261608" cy="50163"/>
          </a:xfrm>
        </p:grpSpPr>
        <p:sp>
          <p:nvSpPr>
            <p:cNvPr id="4" name="Google Shape;107;p4">
              <a:extLst>
                <a:ext uri="{FF2B5EF4-FFF2-40B4-BE49-F238E27FC236}">
                  <a16:creationId xmlns:a16="http://schemas.microsoft.com/office/drawing/2014/main" id="{8A4AE4A6-954F-0F88-DB45-1A9B00C5E82B}"/>
                </a:ext>
              </a:extLst>
            </p:cNvPr>
            <p:cNvSpPr/>
            <p:nvPr/>
          </p:nvSpPr>
          <p:spPr>
            <a:xfrm>
              <a:off x="396877" y="218276"/>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5" y="f6"/>
                  </a:moveTo>
                  <a:lnTo>
                    <a:pt x="f2" y="f6"/>
                  </a:lnTo>
                  <a:lnTo>
                    <a:pt x="f2" y="f2"/>
                  </a:lnTo>
                  <a:lnTo>
                    <a:pt x="f5" y="f2"/>
                  </a:lnTo>
                  <a:lnTo>
                    <a:pt x="f5" y="f6"/>
                  </a:lnTo>
                  <a:close/>
                </a:path>
              </a:pathLst>
            </a:custGeom>
            <a:solidFill>
              <a:srgbClr val="465399"/>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5" name="Google Shape;108;p4">
              <a:extLst>
                <a:ext uri="{FF2B5EF4-FFF2-40B4-BE49-F238E27FC236}">
                  <a16:creationId xmlns:a16="http://schemas.microsoft.com/office/drawing/2014/main" id="{E3B7ED5A-5B24-BC4A-FBC5-7ED361BDEB9C}"/>
                </a:ext>
              </a:extLst>
            </p:cNvPr>
            <p:cNvSpPr/>
            <p:nvPr/>
          </p:nvSpPr>
          <p:spPr>
            <a:xfrm>
              <a:off x="396877" y="218276"/>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2" y="f2"/>
                  </a:moveTo>
                  <a:lnTo>
                    <a:pt x="f5" y="f2"/>
                  </a:lnTo>
                  <a:lnTo>
                    <a:pt x="f5" y="f6"/>
                  </a:lnTo>
                  <a:lnTo>
                    <a:pt x="f2" y="f6"/>
                  </a:lnTo>
                  <a:lnTo>
                    <a:pt x="f2" y="f2"/>
                  </a:lnTo>
                  <a:close/>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6" name="Google Shape;109;p4">
              <a:extLst>
                <a:ext uri="{FF2B5EF4-FFF2-40B4-BE49-F238E27FC236}">
                  <a16:creationId xmlns:a16="http://schemas.microsoft.com/office/drawing/2014/main" id="{FAF69F21-8672-85D6-0D08-38EAD91048F9}"/>
                </a:ext>
              </a:extLst>
            </p:cNvPr>
            <p:cNvSpPr/>
            <p:nvPr/>
          </p:nvSpPr>
          <p:spPr>
            <a:xfrm>
              <a:off x="527681" y="218276"/>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5" y="f6"/>
                  </a:moveTo>
                  <a:lnTo>
                    <a:pt x="f2" y="f6"/>
                  </a:lnTo>
                  <a:lnTo>
                    <a:pt x="f2" y="f2"/>
                  </a:lnTo>
                  <a:lnTo>
                    <a:pt x="f5" y="f2"/>
                  </a:lnTo>
                  <a:lnTo>
                    <a:pt x="f5" y="f6"/>
                  </a:lnTo>
                  <a:close/>
                </a:path>
              </a:pathLst>
            </a:custGeom>
            <a:solidFill>
              <a:srgbClr val="FA528B"/>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7" name="Google Shape;110;p4">
              <a:extLst>
                <a:ext uri="{FF2B5EF4-FFF2-40B4-BE49-F238E27FC236}">
                  <a16:creationId xmlns:a16="http://schemas.microsoft.com/office/drawing/2014/main" id="{712AD7C6-15B1-975F-1AE1-1025BAD64417}"/>
                </a:ext>
              </a:extLst>
            </p:cNvPr>
            <p:cNvSpPr/>
            <p:nvPr/>
          </p:nvSpPr>
          <p:spPr>
            <a:xfrm>
              <a:off x="527681" y="218276"/>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2" y="f2"/>
                  </a:moveTo>
                  <a:lnTo>
                    <a:pt x="f5" y="f2"/>
                  </a:lnTo>
                  <a:lnTo>
                    <a:pt x="f5" y="f6"/>
                  </a:lnTo>
                  <a:lnTo>
                    <a:pt x="f2" y="f6"/>
                  </a:lnTo>
                  <a:lnTo>
                    <a:pt x="f2" y="f2"/>
                  </a:lnTo>
                  <a:close/>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grpSp>
      <p:pic>
        <p:nvPicPr>
          <p:cNvPr id="8" name="Picture 8">
            <a:extLst>
              <a:ext uri="{FF2B5EF4-FFF2-40B4-BE49-F238E27FC236}">
                <a16:creationId xmlns:a16="http://schemas.microsoft.com/office/drawing/2014/main" id="{A6F0E2B1-F016-37B4-3BA0-DE0299861804}"/>
              </a:ext>
            </a:extLst>
          </p:cNvPr>
          <p:cNvPicPr>
            <a:picLocks noChangeAspect="1"/>
          </p:cNvPicPr>
          <p:nvPr/>
        </p:nvPicPr>
        <p:blipFill rotWithShape="1">
          <a:blip r:embed="rId3"/>
          <a:srcRect t="15237"/>
          <a:stretch/>
        </p:blipFill>
        <p:spPr>
          <a:xfrm>
            <a:off x="22942" y="1506458"/>
            <a:ext cx="8630425" cy="239125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pic>
        <p:nvPicPr>
          <p:cNvPr id="2" name="Google Shape;116;p5">
            <a:extLst>
              <a:ext uri="{FF2B5EF4-FFF2-40B4-BE49-F238E27FC236}">
                <a16:creationId xmlns:a16="http://schemas.microsoft.com/office/drawing/2014/main" id="{7DBBE287-D71B-AF81-8487-EA4C531AAE3B}"/>
              </a:ext>
            </a:extLst>
          </p:cNvPr>
          <p:cNvPicPr>
            <a:picLocks noChangeAspect="1"/>
          </p:cNvPicPr>
          <p:nvPr/>
        </p:nvPicPr>
        <p:blipFill>
          <a:blip r:embed="rId3">
            <a:alphaModFix/>
          </a:blip>
          <a:srcRect/>
          <a:stretch>
            <a:fillRect/>
          </a:stretch>
        </p:blipFill>
        <p:spPr>
          <a:xfrm>
            <a:off x="576200" y="895353"/>
            <a:ext cx="7254721" cy="3764877"/>
          </a:xfrm>
          <a:prstGeom prst="rect">
            <a:avLst/>
          </a:prstGeom>
          <a:noFill/>
          <a:ln>
            <a:noFill/>
          </a:ln>
        </p:spPr>
      </p:pic>
      <p:sp>
        <p:nvSpPr>
          <p:cNvPr id="3" name="Google Shape;117;p5">
            <a:extLst>
              <a:ext uri="{FF2B5EF4-FFF2-40B4-BE49-F238E27FC236}">
                <a16:creationId xmlns:a16="http://schemas.microsoft.com/office/drawing/2014/main" id="{3164917A-7E8F-3728-BD97-1959CC593779}"/>
              </a:ext>
            </a:extLst>
          </p:cNvPr>
          <p:cNvSpPr txBox="1"/>
          <p:nvPr/>
        </p:nvSpPr>
        <p:spPr>
          <a:xfrm>
            <a:off x="308527" y="282705"/>
            <a:ext cx="4128003" cy="436196"/>
          </a:xfrm>
          <a:prstGeom prst="rect">
            <a:avLst/>
          </a:prstGeom>
          <a:noFill/>
          <a:ln>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dirty="0">
                <a:solidFill>
                  <a:srgbClr val="2A3890"/>
                </a:solidFill>
                <a:uFillTx/>
                <a:latin typeface="Trebuchet MS"/>
                <a:ea typeface="Trebuchet MS"/>
                <a:cs typeface="Trebuchet MS"/>
              </a:rPr>
              <a:t>SPADE™ - The  Diﬀerence</a:t>
            </a:r>
            <a:endParaRPr lang="en-US" sz="1800" b="0" i="0" u="none" strike="noStrike" kern="0" cap="none" spc="0" baseline="0" dirty="0">
              <a:solidFill>
                <a:srgbClr val="000000"/>
              </a:solidFill>
              <a:uFillTx/>
              <a:latin typeface="Trebuchet MS"/>
              <a:ea typeface="Trebuchet MS"/>
              <a:cs typeface="Trebuchet MS"/>
            </a:endParaRPr>
          </a:p>
          <a:p>
            <a:pPr marL="12701" marR="0" lvl="0" indent="0" algn="l" defTabSz="914400" rtl="0" fontAlgn="auto" hangingPunct="1">
              <a:lnSpc>
                <a:spcPct val="100000"/>
              </a:lnSpc>
              <a:spcBef>
                <a:spcPts val="35"/>
              </a:spcBef>
              <a:spcAft>
                <a:spcPts val="0"/>
              </a:spcAft>
              <a:buNone/>
              <a:tabLst/>
              <a:defRPr sz="1800" b="0" i="0" u="none" strike="noStrike" kern="0" cap="none" spc="0" baseline="0">
                <a:solidFill>
                  <a:srgbClr val="000000"/>
                </a:solidFill>
                <a:uFillTx/>
              </a:defRPr>
            </a:pPr>
            <a:r>
              <a:rPr lang="en-US" sz="900" b="0" i="0" u="none" strike="noStrike" kern="0" cap="none" spc="0" baseline="0" dirty="0">
                <a:solidFill>
                  <a:srgbClr val="434343"/>
                </a:solidFill>
                <a:uFillTx/>
                <a:latin typeface="Tahoma"/>
                <a:ea typeface="Tahoma"/>
                <a:cs typeface="Tahoma"/>
              </a:rPr>
              <a:t>Our Five-Spoke Engineering Approach to elevate your IT Strategy</a:t>
            </a:r>
            <a:endParaRPr lang="en-US" sz="900" b="0" i="0" u="none" strike="noStrike" kern="0" cap="none" spc="0" baseline="0" dirty="0">
              <a:solidFill>
                <a:srgbClr val="000000"/>
              </a:solidFill>
              <a:uFillTx/>
              <a:latin typeface="Tahoma"/>
              <a:ea typeface="Tahoma"/>
              <a:cs typeface="Tahoma"/>
            </a:endParaRPr>
          </a:p>
        </p:txBody>
      </p:sp>
      <p:grpSp>
        <p:nvGrpSpPr>
          <p:cNvPr id="4" name="Google Shape;118;p5">
            <a:extLst>
              <a:ext uri="{FF2B5EF4-FFF2-40B4-BE49-F238E27FC236}">
                <a16:creationId xmlns:a16="http://schemas.microsoft.com/office/drawing/2014/main" id="{FD6DE93B-6D40-5F99-10F0-CD530471B0B4}"/>
              </a:ext>
            </a:extLst>
          </p:cNvPr>
          <p:cNvGrpSpPr/>
          <p:nvPr/>
        </p:nvGrpSpPr>
        <p:grpSpPr>
          <a:xfrm>
            <a:off x="356753" y="223351"/>
            <a:ext cx="261609" cy="50163"/>
            <a:chOff x="356753" y="223351"/>
            <a:chExt cx="261609" cy="50163"/>
          </a:xfrm>
        </p:grpSpPr>
        <p:sp>
          <p:nvSpPr>
            <p:cNvPr id="5" name="Google Shape;119;p5">
              <a:extLst>
                <a:ext uri="{FF2B5EF4-FFF2-40B4-BE49-F238E27FC236}">
                  <a16:creationId xmlns:a16="http://schemas.microsoft.com/office/drawing/2014/main" id="{20600A1B-2A93-9F14-8194-293FA3122CE7}"/>
                </a:ext>
              </a:extLst>
            </p:cNvPr>
            <p:cNvSpPr/>
            <p:nvPr/>
          </p:nvSpPr>
          <p:spPr>
            <a:xfrm>
              <a:off x="356753"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5" y="f6"/>
                  </a:moveTo>
                  <a:lnTo>
                    <a:pt x="f2" y="f6"/>
                  </a:lnTo>
                  <a:lnTo>
                    <a:pt x="f2" y="f2"/>
                  </a:lnTo>
                  <a:lnTo>
                    <a:pt x="f5" y="f2"/>
                  </a:lnTo>
                  <a:lnTo>
                    <a:pt x="f5" y="f6"/>
                  </a:lnTo>
                  <a:close/>
                </a:path>
              </a:pathLst>
            </a:custGeom>
            <a:solidFill>
              <a:srgbClr val="465399"/>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6" name="Google Shape;120;p5">
              <a:extLst>
                <a:ext uri="{FF2B5EF4-FFF2-40B4-BE49-F238E27FC236}">
                  <a16:creationId xmlns:a16="http://schemas.microsoft.com/office/drawing/2014/main" id="{CC00EF9F-8BDE-F765-E77C-712804566D15}"/>
                </a:ext>
              </a:extLst>
            </p:cNvPr>
            <p:cNvSpPr/>
            <p:nvPr/>
          </p:nvSpPr>
          <p:spPr>
            <a:xfrm>
              <a:off x="356753"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2" y="f2"/>
                  </a:moveTo>
                  <a:lnTo>
                    <a:pt x="f5" y="f2"/>
                  </a:lnTo>
                  <a:lnTo>
                    <a:pt x="f5" y="f6"/>
                  </a:lnTo>
                  <a:lnTo>
                    <a:pt x="f2" y="f6"/>
                  </a:lnTo>
                  <a:lnTo>
                    <a:pt x="f2" y="f2"/>
                  </a:lnTo>
                  <a:close/>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7" name="Google Shape;121;p5">
              <a:extLst>
                <a:ext uri="{FF2B5EF4-FFF2-40B4-BE49-F238E27FC236}">
                  <a16:creationId xmlns:a16="http://schemas.microsoft.com/office/drawing/2014/main" id="{CF713E73-FBC2-30AF-74E1-8CB1F79BD841}"/>
                </a:ext>
              </a:extLst>
            </p:cNvPr>
            <p:cNvSpPr/>
            <p:nvPr/>
          </p:nvSpPr>
          <p:spPr>
            <a:xfrm>
              <a:off x="487558"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5" y="f6"/>
                  </a:moveTo>
                  <a:lnTo>
                    <a:pt x="f2" y="f6"/>
                  </a:lnTo>
                  <a:lnTo>
                    <a:pt x="f2" y="f2"/>
                  </a:lnTo>
                  <a:lnTo>
                    <a:pt x="f5" y="f2"/>
                  </a:lnTo>
                  <a:lnTo>
                    <a:pt x="f5" y="f6"/>
                  </a:lnTo>
                  <a:close/>
                </a:path>
              </a:pathLst>
            </a:custGeom>
            <a:solidFill>
              <a:srgbClr val="FA528B"/>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8" name="Google Shape;122;p5">
              <a:extLst>
                <a:ext uri="{FF2B5EF4-FFF2-40B4-BE49-F238E27FC236}">
                  <a16:creationId xmlns:a16="http://schemas.microsoft.com/office/drawing/2014/main" id="{EA0227B7-9BED-36BB-D05B-AEFD4EC597C6}"/>
                </a:ext>
              </a:extLst>
            </p:cNvPr>
            <p:cNvSpPr/>
            <p:nvPr/>
          </p:nvSpPr>
          <p:spPr>
            <a:xfrm>
              <a:off x="487558"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2" y="f2"/>
                  </a:moveTo>
                  <a:lnTo>
                    <a:pt x="f5" y="f2"/>
                  </a:lnTo>
                  <a:lnTo>
                    <a:pt x="f5" y="f6"/>
                  </a:lnTo>
                  <a:lnTo>
                    <a:pt x="f2" y="f6"/>
                  </a:lnTo>
                  <a:lnTo>
                    <a:pt x="f2" y="f2"/>
                  </a:lnTo>
                  <a:close/>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Google Shape;197;g26c00665f62_0_49">
            <a:extLst>
              <a:ext uri="{FF2B5EF4-FFF2-40B4-BE49-F238E27FC236}">
                <a16:creationId xmlns:a16="http://schemas.microsoft.com/office/drawing/2014/main" id="{B1856CC0-F85D-0127-86C8-5F287FA37C1C}"/>
              </a:ext>
            </a:extLst>
          </p:cNvPr>
          <p:cNvSpPr txBox="1"/>
          <p:nvPr/>
        </p:nvSpPr>
        <p:spPr>
          <a:xfrm>
            <a:off x="197528" y="280601"/>
            <a:ext cx="5540404" cy="291903"/>
          </a:xfrm>
          <a:prstGeom prst="rect">
            <a:avLst/>
          </a:prstGeom>
          <a:noFill/>
          <a:ln>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dirty="0">
                <a:solidFill>
                  <a:srgbClr val="2A3890"/>
                </a:solidFill>
                <a:uFillTx/>
                <a:latin typeface="Trebuchet MS"/>
                <a:ea typeface="Trebuchet MS"/>
                <a:cs typeface="Trebuchet MS"/>
              </a:rPr>
              <a:t>CI/CD Deployment On-Prem – Telecom Client US</a:t>
            </a:r>
            <a:endParaRPr lang="en-US" sz="900" b="0" i="0" u="none" strike="noStrike" kern="0" cap="none" spc="0" baseline="0" dirty="0">
              <a:solidFill>
                <a:srgbClr val="000000"/>
              </a:solidFill>
              <a:uFillTx/>
              <a:latin typeface="Tahoma"/>
              <a:ea typeface="Tahoma"/>
              <a:cs typeface="Tahoma"/>
            </a:endParaRPr>
          </a:p>
        </p:txBody>
      </p:sp>
      <p:grpSp>
        <p:nvGrpSpPr>
          <p:cNvPr id="3" name="Google Shape;198;g26c00665f62_0_49">
            <a:extLst>
              <a:ext uri="{FF2B5EF4-FFF2-40B4-BE49-F238E27FC236}">
                <a16:creationId xmlns:a16="http://schemas.microsoft.com/office/drawing/2014/main" id="{D00EBB0F-031C-954A-333F-58FAFACD307B}"/>
              </a:ext>
            </a:extLst>
          </p:cNvPr>
          <p:cNvGrpSpPr/>
          <p:nvPr/>
        </p:nvGrpSpPr>
        <p:grpSpPr>
          <a:xfrm>
            <a:off x="356753" y="223351"/>
            <a:ext cx="261609" cy="50163"/>
            <a:chOff x="356753" y="223351"/>
            <a:chExt cx="261609" cy="50163"/>
          </a:xfrm>
        </p:grpSpPr>
        <p:sp>
          <p:nvSpPr>
            <p:cNvPr id="4" name="Google Shape;199;g26c00665f62_0_49">
              <a:extLst>
                <a:ext uri="{FF2B5EF4-FFF2-40B4-BE49-F238E27FC236}">
                  <a16:creationId xmlns:a16="http://schemas.microsoft.com/office/drawing/2014/main" id="{833B3896-5A44-FF51-C6CB-DF3DB741201A}"/>
                </a:ext>
              </a:extLst>
            </p:cNvPr>
            <p:cNvSpPr/>
            <p:nvPr/>
          </p:nvSpPr>
          <p:spPr>
            <a:xfrm>
              <a:off x="356753"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5" y="f6"/>
                  </a:moveTo>
                  <a:lnTo>
                    <a:pt x="f2" y="f6"/>
                  </a:lnTo>
                  <a:lnTo>
                    <a:pt x="f2" y="f2"/>
                  </a:lnTo>
                  <a:lnTo>
                    <a:pt x="f5" y="f2"/>
                  </a:lnTo>
                  <a:lnTo>
                    <a:pt x="f5" y="f6"/>
                  </a:lnTo>
                  <a:close/>
                </a:path>
              </a:pathLst>
            </a:custGeom>
            <a:solidFill>
              <a:srgbClr val="465399"/>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5" name="Google Shape;200;g26c00665f62_0_49">
              <a:extLst>
                <a:ext uri="{FF2B5EF4-FFF2-40B4-BE49-F238E27FC236}">
                  <a16:creationId xmlns:a16="http://schemas.microsoft.com/office/drawing/2014/main" id="{E79FB9AC-F7BB-7C39-2EFF-5F352C9B608C}"/>
                </a:ext>
              </a:extLst>
            </p:cNvPr>
            <p:cNvSpPr/>
            <p:nvPr/>
          </p:nvSpPr>
          <p:spPr>
            <a:xfrm>
              <a:off x="356753"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2" y="f2"/>
                  </a:moveTo>
                  <a:lnTo>
                    <a:pt x="f5" y="f2"/>
                  </a:lnTo>
                  <a:lnTo>
                    <a:pt x="f5" y="f6"/>
                  </a:lnTo>
                  <a:lnTo>
                    <a:pt x="f2" y="f6"/>
                  </a:lnTo>
                  <a:lnTo>
                    <a:pt x="f2" y="f2"/>
                  </a:lnTo>
                  <a:close/>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6" name="Google Shape;201;g26c00665f62_0_49">
              <a:extLst>
                <a:ext uri="{FF2B5EF4-FFF2-40B4-BE49-F238E27FC236}">
                  <a16:creationId xmlns:a16="http://schemas.microsoft.com/office/drawing/2014/main" id="{D96C3356-A9D8-2767-5A56-FC1E73883217}"/>
                </a:ext>
              </a:extLst>
            </p:cNvPr>
            <p:cNvSpPr/>
            <p:nvPr/>
          </p:nvSpPr>
          <p:spPr>
            <a:xfrm>
              <a:off x="487558"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5" y="f6"/>
                  </a:moveTo>
                  <a:lnTo>
                    <a:pt x="f2" y="f6"/>
                  </a:lnTo>
                  <a:lnTo>
                    <a:pt x="f2" y="f2"/>
                  </a:lnTo>
                  <a:lnTo>
                    <a:pt x="f5" y="f2"/>
                  </a:lnTo>
                  <a:lnTo>
                    <a:pt x="f5" y="f6"/>
                  </a:lnTo>
                  <a:close/>
                </a:path>
              </a:pathLst>
            </a:custGeom>
            <a:solidFill>
              <a:srgbClr val="FA528B"/>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7" name="Google Shape;202;g26c00665f62_0_49">
              <a:extLst>
                <a:ext uri="{FF2B5EF4-FFF2-40B4-BE49-F238E27FC236}">
                  <a16:creationId xmlns:a16="http://schemas.microsoft.com/office/drawing/2014/main" id="{685DBF5D-39FA-DBBD-32B9-C7DAAC7735FF}"/>
                </a:ext>
              </a:extLst>
            </p:cNvPr>
            <p:cNvSpPr/>
            <p:nvPr/>
          </p:nvSpPr>
          <p:spPr>
            <a:xfrm>
              <a:off x="487558"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2" y="f2"/>
                  </a:moveTo>
                  <a:lnTo>
                    <a:pt x="f5" y="f2"/>
                  </a:lnTo>
                  <a:lnTo>
                    <a:pt x="f5" y="f6"/>
                  </a:lnTo>
                  <a:lnTo>
                    <a:pt x="f2" y="f6"/>
                  </a:lnTo>
                  <a:lnTo>
                    <a:pt x="f2" y="f2"/>
                  </a:lnTo>
                  <a:close/>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grpSp>
      <p:sp>
        <p:nvSpPr>
          <p:cNvPr id="8" name="Google Shape;203;g26c00665f62_0_49">
            <a:extLst>
              <a:ext uri="{FF2B5EF4-FFF2-40B4-BE49-F238E27FC236}">
                <a16:creationId xmlns:a16="http://schemas.microsoft.com/office/drawing/2014/main" id="{DC0765CB-778E-F09F-8466-F2442443D7F9}"/>
              </a:ext>
            </a:extLst>
          </p:cNvPr>
          <p:cNvSpPr/>
          <p:nvPr/>
        </p:nvSpPr>
        <p:spPr>
          <a:xfrm>
            <a:off x="5637705" y="393110"/>
            <a:ext cx="3506296" cy="3317118"/>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3 1"/>
              <a:gd name="f27" fmla="*/ f25 f4 1"/>
              <a:gd name="f28" fmla="*/ f26 1 100000"/>
              <a:gd name="f29" fmla="*/ f27 1 100000"/>
              <a:gd name="f30" fmla="+- f18 0 f28"/>
              <a:gd name="f31" fmla="+- f19 0 f28"/>
              <a:gd name="f32" fmla="+- f18 0 f29"/>
              <a:gd name="f33" fmla="+- f19 0 f29"/>
              <a:gd name="f34" fmla="+- f28 0 f29"/>
              <a:gd name="f35" fmla="*/ f28 f15 1"/>
              <a:gd name="f36" fmla="*/ f29 f15 1"/>
              <a:gd name="f37" fmla="?: f34 f28 f29"/>
              <a:gd name="f38" fmla="*/ f32 f15 1"/>
              <a:gd name="f39" fmla="*/ f31 f15 1"/>
              <a:gd name="f40" fmla="*/ f30 f15 1"/>
              <a:gd name="f41" fmla="*/ f33 f15 1"/>
              <a:gd name="f42" fmla="*/ f37 1 2"/>
              <a:gd name="f43" fmla="+- f18 0 f42"/>
              <a:gd name="f44" fmla="+- f19 0 f42"/>
              <a:gd name="f45" fmla="*/ f42 f15 1"/>
              <a:gd name="f46" fmla="*/ f43 f15 1"/>
              <a:gd name="f47" fmla="*/ f44 f15 1"/>
            </a:gdLst>
            <a:ahLst/>
            <a:cxnLst>
              <a:cxn ang="3cd4">
                <a:pos x="hc" y="t"/>
              </a:cxn>
              <a:cxn ang="0">
                <a:pos x="r" y="vc"/>
              </a:cxn>
              <a:cxn ang="cd4">
                <a:pos x="hc" y="b"/>
              </a:cxn>
              <a:cxn ang="cd2">
                <a:pos x="l" y="vc"/>
              </a:cxn>
            </a:cxnLst>
            <a:rect l="f45" t="f45" r="f46" b="f47"/>
            <a:pathLst>
              <a:path>
                <a:moveTo>
                  <a:pt x="f35" y="f20"/>
                </a:moveTo>
                <a:lnTo>
                  <a:pt x="f38" y="f20"/>
                </a:lnTo>
                <a:lnTo>
                  <a:pt x="f23" y="f36"/>
                </a:lnTo>
                <a:lnTo>
                  <a:pt x="f23" y="f39"/>
                </a:lnTo>
                <a:lnTo>
                  <a:pt x="f40" y="f24"/>
                </a:lnTo>
                <a:lnTo>
                  <a:pt x="f36" y="f24"/>
                </a:lnTo>
                <a:lnTo>
                  <a:pt x="f20" y="f41"/>
                </a:lnTo>
                <a:lnTo>
                  <a:pt x="f20" y="f35"/>
                </a:lnTo>
                <a:close/>
              </a:path>
            </a:pathLst>
          </a:custGeom>
          <a:solidFill>
            <a:srgbClr val="3849AB"/>
          </a:solidFill>
          <a:ln w="9528">
            <a:solidFill>
              <a:srgbClr val="0000FF"/>
            </a:solidFill>
            <a:prstDash val="solid"/>
            <a:round/>
          </a:ln>
        </p:spPr>
        <p:txBody>
          <a:bodyPr vert="horz" wrap="square" lIns="91421" tIns="91421" rIns="91421" bIns="91421"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FFFFFF"/>
                </a:solidFill>
                <a:uFillTx/>
                <a:latin typeface="Trebuchet MS"/>
                <a:ea typeface="Trebuchet MS"/>
                <a:cs typeface="Trebuchet MS"/>
              </a:rPr>
              <a:t>""Experience seamless automation with our project! Watch as developers commit their code to SCM repository , triggering  CI/CD pipeline. Witness CI/CD tool meticulously checking out code, building it with Build Tools, and even taking backups before deploying artifacts to application server. This pipeline effortlessly deploys applications to your on-prem Linux server. And that's not all - Jenkins also identifies and deploys newly added and updated schema files to their respective folders to on-prem server. Likewise, Streamline your development process with our comprehensive solution."</a:t>
            </a:r>
          </a:p>
        </p:txBody>
      </p:sp>
      <p:pic>
        <p:nvPicPr>
          <p:cNvPr id="9" name="Picture 9">
            <a:extLst>
              <a:ext uri="{FF2B5EF4-FFF2-40B4-BE49-F238E27FC236}">
                <a16:creationId xmlns:a16="http://schemas.microsoft.com/office/drawing/2014/main" id="{5A679C36-07E2-0862-4471-38EE5386EA16}"/>
              </a:ext>
            </a:extLst>
          </p:cNvPr>
          <p:cNvPicPr>
            <a:picLocks noChangeAspect="1"/>
          </p:cNvPicPr>
          <p:nvPr/>
        </p:nvPicPr>
        <p:blipFill>
          <a:blip r:embed="rId3"/>
          <a:stretch>
            <a:fillRect/>
          </a:stretch>
        </p:blipFill>
        <p:spPr>
          <a:xfrm>
            <a:off x="304796" y="835449"/>
            <a:ext cx="5221075" cy="34864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Google Shape;209;g2c931757150_0_0">
            <a:extLst>
              <a:ext uri="{FF2B5EF4-FFF2-40B4-BE49-F238E27FC236}">
                <a16:creationId xmlns:a16="http://schemas.microsoft.com/office/drawing/2014/main" id="{9BB2623B-02A3-D360-A13B-812FA7AC7E02}"/>
              </a:ext>
            </a:extLst>
          </p:cNvPr>
          <p:cNvSpPr txBox="1"/>
          <p:nvPr/>
        </p:nvSpPr>
        <p:spPr>
          <a:xfrm>
            <a:off x="197528" y="280601"/>
            <a:ext cx="5540404" cy="289800"/>
          </a:xfrm>
          <a:prstGeom prst="rect">
            <a:avLst/>
          </a:prstGeom>
          <a:noFill/>
          <a:ln>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a:solidFill>
                  <a:srgbClr val="2A3890"/>
                </a:solidFill>
                <a:uFillTx/>
                <a:latin typeface="Trebuchet MS"/>
                <a:ea typeface="Trebuchet MS"/>
                <a:cs typeface="Trebuchet MS"/>
              </a:rPr>
              <a:t>CICD Deployment On-Prem - T-Mobile, US</a:t>
            </a:r>
            <a:endParaRPr lang="en-US" sz="900" b="0" i="0" u="none" strike="noStrike" kern="0" cap="none" spc="0" baseline="0">
              <a:solidFill>
                <a:srgbClr val="000000"/>
              </a:solidFill>
              <a:uFillTx/>
              <a:latin typeface="Tahoma"/>
              <a:ea typeface="Tahoma"/>
              <a:cs typeface="Tahoma"/>
            </a:endParaRPr>
          </a:p>
        </p:txBody>
      </p:sp>
      <p:grpSp>
        <p:nvGrpSpPr>
          <p:cNvPr id="3" name="Google Shape;210;g2c931757150_0_0">
            <a:extLst>
              <a:ext uri="{FF2B5EF4-FFF2-40B4-BE49-F238E27FC236}">
                <a16:creationId xmlns:a16="http://schemas.microsoft.com/office/drawing/2014/main" id="{E6DA7E8E-2978-61DE-2E99-FB43B9D7AFAB}"/>
              </a:ext>
            </a:extLst>
          </p:cNvPr>
          <p:cNvGrpSpPr/>
          <p:nvPr/>
        </p:nvGrpSpPr>
        <p:grpSpPr>
          <a:xfrm>
            <a:off x="356753" y="223351"/>
            <a:ext cx="261609" cy="50163"/>
            <a:chOff x="356753" y="223351"/>
            <a:chExt cx="261609" cy="50163"/>
          </a:xfrm>
        </p:grpSpPr>
        <p:sp>
          <p:nvSpPr>
            <p:cNvPr id="4" name="Google Shape;211;g2c931757150_0_0">
              <a:extLst>
                <a:ext uri="{FF2B5EF4-FFF2-40B4-BE49-F238E27FC236}">
                  <a16:creationId xmlns:a16="http://schemas.microsoft.com/office/drawing/2014/main" id="{0190C2A2-9333-1A8C-C4F8-9A720E0090B2}"/>
                </a:ext>
              </a:extLst>
            </p:cNvPr>
            <p:cNvSpPr/>
            <p:nvPr/>
          </p:nvSpPr>
          <p:spPr>
            <a:xfrm>
              <a:off x="356753"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5" y="f6"/>
                  </a:moveTo>
                  <a:lnTo>
                    <a:pt x="f2" y="f6"/>
                  </a:lnTo>
                  <a:lnTo>
                    <a:pt x="f2" y="f2"/>
                  </a:lnTo>
                  <a:lnTo>
                    <a:pt x="f5" y="f2"/>
                  </a:lnTo>
                  <a:lnTo>
                    <a:pt x="f5" y="f6"/>
                  </a:lnTo>
                  <a:close/>
                </a:path>
              </a:pathLst>
            </a:custGeom>
            <a:solidFill>
              <a:srgbClr val="465399"/>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5" name="Google Shape;212;g2c931757150_0_0">
              <a:extLst>
                <a:ext uri="{FF2B5EF4-FFF2-40B4-BE49-F238E27FC236}">
                  <a16:creationId xmlns:a16="http://schemas.microsoft.com/office/drawing/2014/main" id="{00CA06DA-1723-CECA-E233-42F340E4C41F}"/>
                </a:ext>
              </a:extLst>
            </p:cNvPr>
            <p:cNvSpPr/>
            <p:nvPr/>
          </p:nvSpPr>
          <p:spPr>
            <a:xfrm>
              <a:off x="356753"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2" y="f2"/>
                  </a:moveTo>
                  <a:lnTo>
                    <a:pt x="f5" y="f2"/>
                  </a:lnTo>
                  <a:lnTo>
                    <a:pt x="f5" y="f6"/>
                  </a:lnTo>
                  <a:lnTo>
                    <a:pt x="f2" y="f6"/>
                  </a:lnTo>
                  <a:lnTo>
                    <a:pt x="f2" y="f2"/>
                  </a:lnTo>
                  <a:close/>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6" name="Google Shape;213;g2c931757150_0_0">
              <a:extLst>
                <a:ext uri="{FF2B5EF4-FFF2-40B4-BE49-F238E27FC236}">
                  <a16:creationId xmlns:a16="http://schemas.microsoft.com/office/drawing/2014/main" id="{B90B9434-ED1A-21D0-DD69-C8D7FFCFEEBD}"/>
                </a:ext>
              </a:extLst>
            </p:cNvPr>
            <p:cNvSpPr/>
            <p:nvPr/>
          </p:nvSpPr>
          <p:spPr>
            <a:xfrm>
              <a:off x="487558"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5" y="f6"/>
                  </a:moveTo>
                  <a:lnTo>
                    <a:pt x="f2" y="f6"/>
                  </a:lnTo>
                  <a:lnTo>
                    <a:pt x="f2" y="f2"/>
                  </a:lnTo>
                  <a:lnTo>
                    <a:pt x="f5" y="f2"/>
                  </a:lnTo>
                  <a:lnTo>
                    <a:pt x="f5" y="f6"/>
                  </a:lnTo>
                  <a:close/>
                </a:path>
              </a:pathLst>
            </a:custGeom>
            <a:solidFill>
              <a:srgbClr val="FA528B"/>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7" name="Google Shape;214;g2c931757150_0_0">
              <a:extLst>
                <a:ext uri="{FF2B5EF4-FFF2-40B4-BE49-F238E27FC236}">
                  <a16:creationId xmlns:a16="http://schemas.microsoft.com/office/drawing/2014/main" id="{3220E15E-4B95-CF3B-0CC3-36FCB593C3C0}"/>
                </a:ext>
              </a:extLst>
            </p:cNvPr>
            <p:cNvSpPr/>
            <p:nvPr/>
          </p:nvSpPr>
          <p:spPr>
            <a:xfrm>
              <a:off x="487558"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2" y="f2"/>
                  </a:moveTo>
                  <a:lnTo>
                    <a:pt x="f5" y="f2"/>
                  </a:lnTo>
                  <a:lnTo>
                    <a:pt x="f5" y="f6"/>
                  </a:lnTo>
                  <a:lnTo>
                    <a:pt x="f2" y="f6"/>
                  </a:lnTo>
                  <a:lnTo>
                    <a:pt x="f2" y="f2"/>
                  </a:lnTo>
                  <a:close/>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grpSp>
      <p:pic>
        <p:nvPicPr>
          <p:cNvPr id="8" name="Picture 8">
            <a:extLst>
              <a:ext uri="{FF2B5EF4-FFF2-40B4-BE49-F238E27FC236}">
                <a16:creationId xmlns:a16="http://schemas.microsoft.com/office/drawing/2014/main" id="{EE7120A3-4FDD-F5EF-196A-5EC3782F7CD1}"/>
              </a:ext>
            </a:extLst>
          </p:cNvPr>
          <p:cNvPicPr>
            <a:picLocks noChangeAspect="1"/>
          </p:cNvPicPr>
          <p:nvPr/>
        </p:nvPicPr>
        <p:blipFill>
          <a:blip r:embed="rId3"/>
          <a:stretch>
            <a:fillRect/>
          </a:stretch>
        </p:blipFill>
        <p:spPr>
          <a:xfrm>
            <a:off x="1486722" y="787026"/>
            <a:ext cx="6790838" cy="365315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Google Shape;233;g26c00665f62_0_36">
            <a:extLst>
              <a:ext uri="{FF2B5EF4-FFF2-40B4-BE49-F238E27FC236}">
                <a16:creationId xmlns:a16="http://schemas.microsoft.com/office/drawing/2014/main" id="{FCBBAFC7-49C8-2032-271B-F7F6283799D0}"/>
              </a:ext>
            </a:extLst>
          </p:cNvPr>
          <p:cNvSpPr txBox="1"/>
          <p:nvPr/>
        </p:nvSpPr>
        <p:spPr>
          <a:xfrm>
            <a:off x="308527" y="282695"/>
            <a:ext cx="5900998" cy="291903"/>
          </a:xfrm>
          <a:prstGeom prst="rect">
            <a:avLst/>
          </a:prstGeom>
          <a:noFill/>
          <a:ln>
            <a:noFill/>
          </a:ln>
        </p:spPr>
        <p:txBody>
          <a:bodyPr vert="horz" wrap="square" lIns="0" tIns="12701" rIns="0" bIns="0" anchor="t" anchorCtr="0" compatLnSpc="1">
            <a:spAutoFit/>
          </a:bodyPr>
          <a:lstStyle/>
          <a:p>
            <a:pPr marL="12701"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a:solidFill>
                  <a:srgbClr val="2A3890"/>
                </a:solidFill>
                <a:uFillTx/>
                <a:latin typeface="Trebuchet MS"/>
                <a:ea typeface="Trebuchet MS"/>
                <a:cs typeface="Trebuchet MS"/>
              </a:rPr>
              <a:t>Seamless Deployment using DevSecOps - US Based Client</a:t>
            </a:r>
            <a:endParaRPr lang="en-US" sz="900" b="0" i="0" u="none" strike="noStrike" kern="0" cap="none" spc="0" baseline="0">
              <a:solidFill>
                <a:srgbClr val="000000"/>
              </a:solidFill>
              <a:uFillTx/>
              <a:latin typeface="Tahoma"/>
              <a:ea typeface="Tahoma"/>
              <a:cs typeface="Tahoma"/>
            </a:endParaRPr>
          </a:p>
        </p:txBody>
      </p:sp>
      <p:grpSp>
        <p:nvGrpSpPr>
          <p:cNvPr id="3" name="Google Shape;234;g26c00665f62_0_36">
            <a:extLst>
              <a:ext uri="{FF2B5EF4-FFF2-40B4-BE49-F238E27FC236}">
                <a16:creationId xmlns:a16="http://schemas.microsoft.com/office/drawing/2014/main" id="{109E8A0B-D924-70A1-679C-19E9BB689F00}"/>
              </a:ext>
            </a:extLst>
          </p:cNvPr>
          <p:cNvGrpSpPr/>
          <p:nvPr/>
        </p:nvGrpSpPr>
        <p:grpSpPr>
          <a:xfrm>
            <a:off x="356753" y="223351"/>
            <a:ext cx="261609" cy="50163"/>
            <a:chOff x="356753" y="223351"/>
            <a:chExt cx="261609" cy="50163"/>
          </a:xfrm>
        </p:grpSpPr>
        <p:sp>
          <p:nvSpPr>
            <p:cNvPr id="4" name="Google Shape;235;g26c00665f62_0_36">
              <a:extLst>
                <a:ext uri="{FF2B5EF4-FFF2-40B4-BE49-F238E27FC236}">
                  <a16:creationId xmlns:a16="http://schemas.microsoft.com/office/drawing/2014/main" id="{D91F4FAD-3594-8700-DC76-EAC55F3EDD47}"/>
                </a:ext>
              </a:extLst>
            </p:cNvPr>
            <p:cNvSpPr/>
            <p:nvPr/>
          </p:nvSpPr>
          <p:spPr>
            <a:xfrm>
              <a:off x="356753"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5" y="f6"/>
                  </a:moveTo>
                  <a:lnTo>
                    <a:pt x="f2" y="f6"/>
                  </a:lnTo>
                  <a:lnTo>
                    <a:pt x="f2" y="f2"/>
                  </a:lnTo>
                  <a:lnTo>
                    <a:pt x="f5" y="f2"/>
                  </a:lnTo>
                  <a:lnTo>
                    <a:pt x="f5" y="f6"/>
                  </a:lnTo>
                  <a:close/>
                </a:path>
              </a:pathLst>
            </a:custGeom>
            <a:solidFill>
              <a:srgbClr val="465399"/>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5" name="Google Shape;236;g26c00665f62_0_36">
              <a:extLst>
                <a:ext uri="{FF2B5EF4-FFF2-40B4-BE49-F238E27FC236}">
                  <a16:creationId xmlns:a16="http://schemas.microsoft.com/office/drawing/2014/main" id="{950D81E4-207F-7F2C-F6F3-B607DDD526AF}"/>
                </a:ext>
              </a:extLst>
            </p:cNvPr>
            <p:cNvSpPr/>
            <p:nvPr/>
          </p:nvSpPr>
          <p:spPr>
            <a:xfrm>
              <a:off x="356753"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2" y="f2"/>
                  </a:moveTo>
                  <a:lnTo>
                    <a:pt x="f5" y="f2"/>
                  </a:lnTo>
                  <a:lnTo>
                    <a:pt x="f5" y="f6"/>
                  </a:lnTo>
                  <a:lnTo>
                    <a:pt x="f2" y="f6"/>
                  </a:lnTo>
                  <a:lnTo>
                    <a:pt x="f2" y="f2"/>
                  </a:lnTo>
                  <a:close/>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6" name="Google Shape;237;g26c00665f62_0_36">
              <a:extLst>
                <a:ext uri="{FF2B5EF4-FFF2-40B4-BE49-F238E27FC236}">
                  <a16:creationId xmlns:a16="http://schemas.microsoft.com/office/drawing/2014/main" id="{5968B5B0-B121-AAEE-5234-0A4034BC3406}"/>
                </a:ext>
              </a:extLst>
            </p:cNvPr>
            <p:cNvSpPr/>
            <p:nvPr/>
          </p:nvSpPr>
          <p:spPr>
            <a:xfrm>
              <a:off x="487558"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5" y="f6"/>
                  </a:moveTo>
                  <a:lnTo>
                    <a:pt x="f2" y="f6"/>
                  </a:lnTo>
                  <a:lnTo>
                    <a:pt x="f2" y="f2"/>
                  </a:lnTo>
                  <a:lnTo>
                    <a:pt x="f5" y="f2"/>
                  </a:lnTo>
                  <a:lnTo>
                    <a:pt x="f5" y="f6"/>
                  </a:lnTo>
                  <a:close/>
                </a:path>
              </a:pathLst>
            </a:custGeom>
            <a:solidFill>
              <a:srgbClr val="FA528B"/>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7" name="Google Shape;238;g26c00665f62_0_36">
              <a:extLst>
                <a:ext uri="{FF2B5EF4-FFF2-40B4-BE49-F238E27FC236}">
                  <a16:creationId xmlns:a16="http://schemas.microsoft.com/office/drawing/2014/main" id="{7C24E076-8491-C902-9B54-92A7F2553B4B}"/>
                </a:ext>
              </a:extLst>
            </p:cNvPr>
            <p:cNvSpPr/>
            <p:nvPr/>
          </p:nvSpPr>
          <p:spPr>
            <a:xfrm>
              <a:off x="487558" y="223351"/>
              <a:ext cx="13080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2" y="f2"/>
                  </a:moveTo>
                  <a:lnTo>
                    <a:pt x="f5" y="f2"/>
                  </a:lnTo>
                  <a:lnTo>
                    <a:pt x="f5" y="f6"/>
                  </a:lnTo>
                  <a:lnTo>
                    <a:pt x="f2" y="f6"/>
                  </a:lnTo>
                  <a:lnTo>
                    <a:pt x="f2" y="f2"/>
                  </a:lnTo>
                  <a:close/>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grpSp>
      <p:sp>
        <p:nvSpPr>
          <p:cNvPr id="8" name="Google Shape;239;g26c00665f62_0_36">
            <a:extLst>
              <a:ext uri="{FF2B5EF4-FFF2-40B4-BE49-F238E27FC236}">
                <a16:creationId xmlns:a16="http://schemas.microsoft.com/office/drawing/2014/main" id="{4A3E0481-F3E5-1E23-462E-25C68D5D228A}"/>
              </a:ext>
            </a:extLst>
          </p:cNvPr>
          <p:cNvSpPr/>
          <p:nvPr/>
        </p:nvSpPr>
        <p:spPr>
          <a:xfrm>
            <a:off x="6209397" y="878171"/>
            <a:ext cx="2933696" cy="2981401"/>
          </a:xfrm>
          <a:custGeom>
            <a:avLst/>
            <a:gdLst>
              <a:gd name="f0" fmla="val w"/>
              <a:gd name="f1" fmla="val h"/>
              <a:gd name="f2" fmla="val ss"/>
              <a:gd name="f3" fmla="val 0"/>
              <a:gd name="f4" fmla="val 3489"/>
              <a:gd name="f5" fmla="val 16667"/>
              <a:gd name="f6" fmla="abs f0"/>
              <a:gd name="f7" fmla="abs f1"/>
              <a:gd name="f8" fmla="abs f2"/>
              <a:gd name="f9" fmla="?: f6 f0 1"/>
              <a:gd name="f10" fmla="?: f7 f1 1"/>
              <a:gd name="f11" fmla="?: f8 f2 1"/>
              <a:gd name="f12" fmla="*/ f9 1 21600"/>
              <a:gd name="f13" fmla="*/ f10 1 21600"/>
              <a:gd name="f14" fmla="*/ 21600 f9 1"/>
              <a:gd name="f15" fmla="*/ 21600 f10 1"/>
              <a:gd name="f16" fmla="min f13 f12"/>
              <a:gd name="f17" fmla="*/ f14 1 f11"/>
              <a:gd name="f18" fmla="*/ f15 1 f11"/>
              <a:gd name="f19" fmla="val f17"/>
              <a:gd name="f20" fmla="val f18"/>
              <a:gd name="f21" fmla="*/ f3 f16 1"/>
              <a:gd name="f22" fmla="+- f20 0 f3"/>
              <a:gd name="f23" fmla="+- f19 0 f3"/>
              <a:gd name="f24" fmla="*/ f19 f16 1"/>
              <a:gd name="f25" fmla="*/ f20 f16 1"/>
              <a:gd name="f26" fmla="min f23 f22"/>
              <a:gd name="f27" fmla="*/ f26 f4 1"/>
              <a:gd name="f28" fmla="*/ f26 f5 1"/>
              <a:gd name="f29" fmla="*/ f27 1 100000"/>
              <a:gd name="f30" fmla="*/ f28 1 100000"/>
              <a:gd name="f31" fmla="+- f19 0 f29"/>
              <a:gd name="f32" fmla="+- f20 0 f29"/>
              <a:gd name="f33" fmla="+- f19 0 f30"/>
              <a:gd name="f34" fmla="+- f20 0 f30"/>
              <a:gd name="f35" fmla="+- f29 0 f30"/>
              <a:gd name="f36" fmla="*/ f29 f16 1"/>
              <a:gd name="f37" fmla="*/ f30 f16 1"/>
              <a:gd name="f38" fmla="?: f35 f29 f30"/>
              <a:gd name="f39" fmla="*/ f33 f16 1"/>
              <a:gd name="f40" fmla="*/ f32 f16 1"/>
              <a:gd name="f41" fmla="*/ f31 f16 1"/>
              <a:gd name="f42" fmla="*/ f34 f16 1"/>
              <a:gd name="f43" fmla="*/ f38 1 2"/>
              <a:gd name="f44" fmla="+- f19 0 f43"/>
              <a:gd name="f45" fmla="+- f20 0 f43"/>
              <a:gd name="f46" fmla="*/ f43 f16 1"/>
              <a:gd name="f47" fmla="*/ f44 f16 1"/>
              <a:gd name="f48" fmla="*/ f45 f16 1"/>
            </a:gdLst>
            <a:ahLst/>
            <a:cxnLst>
              <a:cxn ang="3cd4">
                <a:pos x="hc" y="t"/>
              </a:cxn>
              <a:cxn ang="0">
                <a:pos x="r" y="vc"/>
              </a:cxn>
              <a:cxn ang="cd4">
                <a:pos x="hc" y="b"/>
              </a:cxn>
              <a:cxn ang="cd2">
                <a:pos x="l" y="vc"/>
              </a:cxn>
            </a:cxnLst>
            <a:rect l="f46" t="f46" r="f47" b="f48"/>
            <a:pathLst>
              <a:path>
                <a:moveTo>
                  <a:pt x="f36" y="f21"/>
                </a:moveTo>
                <a:lnTo>
                  <a:pt x="f39" y="f21"/>
                </a:lnTo>
                <a:lnTo>
                  <a:pt x="f24" y="f37"/>
                </a:lnTo>
                <a:lnTo>
                  <a:pt x="f24" y="f40"/>
                </a:lnTo>
                <a:lnTo>
                  <a:pt x="f41" y="f25"/>
                </a:lnTo>
                <a:lnTo>
                  <a:pt x="f37" y="f25"/>
                </a:lnTo>
                <a:lnTo>
                  <a:pt x="f21" y="f42"/>
                </a:lnTo>
                <a:lnTo>
                  <a:pt x="f21" y="f36"/>
                </a:lnTo>
                <a:close/>
              </a:path>
            </a:pathLst>
          </a:custGeom>
          <a:solidFill>
            <a:srgbClr val="3849AB"/>
          </a:solidFill>
          <a:ln w="9528">
            <a:solidFill>
              <a:srgbClr val="0000FF"/>
            </a:solidFill>
            <a:prstDash val="solid"/>
            <a:round/>
          </a:ln>
        </p:spPr>
        <p:txBody>
          <a:bodyPr vert="horz" wrap="square" lIns="91421" tIns="91421" rIns="91421" bIns="91421"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0" cap="none" spc="0" baseline="0">
                <a:solidFill>
                  <a:srgbClr val="FFFFFF"/>
                </a:solidFill>
                <a:uFillTx/>
                <a:latin typeface="Trebuchet MS"/>
                <a:ea typeface="Trebuchet MS"/>
                <a:cs typeface="Trebuchet MS"/>
              </a:rPr>
              <a:t>"This project exemplifies DevSecOps by automating the deployment of any Application via  CI/CD Pipeline. The pipeline conducts thorough bug and vulnerability checks, creates container  images, and pushes them to on Prem server. Deployed containers on K8S utilizes the on prem server for storage and databases. Additionally, Grafana is configured to monitor the K8S cluster, ensuring robust performance and security throughout."</a:t>
            </a:r>
          </a:p>
        </p:txBody>
      </p:sp>
      <p:pic>
        <p:nvPicPr>
          <p:cNvPr id="9" name="Picture 10">
            <a:extLst>
              <a:ext uri="{FF2B5EF4-FFF2-40B4-BE49-F238E27FC236}">
                <a16:creationId xmlns:a16="http://schemas.microsoft.com/office/drawing/2014/main" id="{BEDDED2B-6952-985D-3B20-4700D7637548}"/>
              </a:ext>
            </a:extLst>
          </p:cNvPr>
          <p:cNvPicPr>
            <a:picLocks noChangeAspect="1"/>
          </p:cNvPicPr>
          <p:nvPr/>
        </p:nvPicPr>
        <p:blipFill>
          <a:blip r:embed="rId3"/>
          <a:stretch>
            <a:fillRect/>
          </a:stretch>
        </p:blipFill>
        <p:spPr>
          <a:xfrm>
            <a:off x="345954" y="1474680"/>
            <a:ext cx="5673842" cy="155426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name="Slide14">
    <p:spTree>
      <p:nvGrpSpPr>
        <p:cNvPr id="1" name=""/>
        <p:cNvGrpSpPr/>
        <p:nvPr/>
      </p:nvGrpSpPr>
      <p:grpSpPr>
        <a:xfrm>
          <a:off x="0" y="0"/>
          <a:ext cx="0" cy="0"/>
          <a:chOff x="0" y="0"/>
          <a:chExt cx="0" cy="0"/>
        </a:xfrm>
      </p:grpSpPr>
      <p:grpSp>
        <p:nvGrpSpPr>
          <p:cNvPr id="2" name="Google Shape;288;p13">
            <a:extLst>
              <a:ext uri="{FF2B5EF4-FFF2-40B4-BE49-F238E27FC236}">
                <a16:creationId xmlns:a16="http://schemas.microsoft.com/office/drawing/2014/main" id="{7A1A9290-F289-51DD-E738-C99AB6916422}"/>
              </a:ext>
            </a:extLst>
          </p:cNvPr>
          <p:cNvGrpSpPr/>
          <p:nvPr/>
        </p:nvGrpSpPr>
        <p:grpSpPr>
          <a:xfrm>
            <a:off x="0" y="0"/>
            <a:ext cx="9144081" cy="5143681"/>
            <a:chOff x="0" y="0"/>
            <a:chExt cx="9144081" cy="5143681"/>
          </a:xfrm>
        </p:grpSpPr>
        <p:pic>
          <p:nvPicPr>
            <p:cNvPr id="3" name="Google Shape;289;p13">
              <a:extLst>
                <a:ext uri="{FF2B5EF4-FFF2-40B4-BE49-F238E27FC236}">
                  <a16:creationId xmlns:a16="http://schemas.microsoft.com/office/drawing/2014/main" id="{F0B677EF-AF72-5D8C-8A8E-88BC93B92457}"/>
                </a:ext>
              </a:extLst>
            </p:cNvPr>
            <p:cNvPicPr>
              <a:picLocks noChangeAspect="1"/>
            </p:cNvPicPr>
            <p:nvPr/>
          </p:nvPicPr>
          <p:blipFill>
            <a:blip r:embed="rId3">
              <a:alphaModFix/>
            </a:blip>
            <a:srcRect/>
            <a:stretch>
              <a:fillRect/>
            </a:stretch>
          </p:blipFill>
          <p:spPr>
            <a:xfrm>
              <a:off x="0" y="0"/>
              <a:ext cx="9144000" cy="5143499"/>
            </a:xfrm>
            <a:prstGeom prst="rect">
              <a:avLst/>
            </a:prstGeom>
            <a:noFill/>
            <a:ln>
              <a:noFill/>
            </a:ln>
          </p:spPr>
        </p:pic>
        <p:sp>
          <p:nvSpPr>
            <p:cNvPr id="4" name="Google Shape;290;p13">
              <a:extLst>
                <a:ext uri="{FF2B5EF4-FFF2-40B4-BE49-F238E27FC236}">
                  <a16:creationId xmlns:a16="http://schemas.microsoft.com/office/drawing/2014/main" id="{65472D4B-300D-E011-802C-A342E1825FF0}"/>
                </a:ext>
              </a:extLst>
            </p:cNvPr>
            <p:cNvSpPr/>
            <p:nvPr/>
          </p:nvSpPr>
          <p:spPr>
            <a:xfrm>
              <a:off x="6181151" y="3903674"/>
              <a:ext cx="2962912" cy="988064"/>
            </a:xfrm>
            <a:custGeom>
              <a:avLst/>
              <a:gdLst>
                <a:gd name="f0" fmla="val w"/>
                <a:gd name="f1" fmla="val h"/>
                <a:gd name="f2" fmla="val 0"/>
                <a:gd name="f3" fmla="val 2962909"/>
                <a:gd name="f4" fmla="val 988060"/>
                <a:gd name="f5" fmla="val 989101"/>
                <a:gd name="f6" fmla="val 987894"/>
                <a:gd name="f7" fmla="val 2962833"/>
                <a:gd name="f8" fmla="val 1973732"/>
                <a:gd name="f9" fmla="*/ f0 1 2962909"/>
                <a:gd name="f10" fmla="*/ f1 1 988060"/>
                <a:gd name="f11" fmla="+- f4 0 f2"/>
                <a:gd name="f12" fmla="+- f3 0 f2"/>
                <a:gd name="f13" fmla="*/ f12 1 2962909"/>
                <a:gd name="f14" fmla="*/ f11 1 988060"/>
                <a:gd name="f15" fmla="*/ f2 1 f13"/>
                <a:gd name="f16" fmla="*/ f3 1 f13"/>
                <a:gd name="f17" fmla="*/ f2 1 f14"/>
                <a:gd name="f18" fmla="*/ f4 1 f14"/>
                <a:gd name="f19" fmla="*/ f15 f9 1"/>
                <a:gd name="f20" fmla="*/ f16 f9 1"/>
                <a:gd name="f21" fmla="*/ f18 f10 1"/>
                <a:gd name="f22" fmla="*/ f17 f10 1"/>
              </a:gdLst>
              <a:ahLst/>
              <a:cxnLst>
                <a:cxn ang="3cd4">
                  <a:pos x="hc" y="t"/>
                </a:cxn>
                <a:cxn ang="0">
                  <a:pos x="r" y="vc"/>
                </a:cxn>
                <a:cxn ang="cd4">
                  <a:pos x="hc" y="b"/>
                </a:cxn>
                <a:cxn ang="cd2">
                  <a:pos x="l" y="vc"/>
                </a:cxn>
              </a:cxnLst>
              <a:rect l="f19" t="f22" r="f20" b="f21"/>
              <a:pathLst>
                <a:path w="2962909" h="988060">
                  <a:moveTo>
                    <a:pt x="f5" y="f2"/>
                  </a:moveTo>
                  <a:lnTo>
                    <a:pt x="f2" y="f6"/>
                  </a:lnTo>
                  <a:lnTo>
                    <a:pt x="f5" y="f6"/>
                  </a:lnTo>
                  <a:lnTo>
                    <a:pt x="f5" y="f2"/>
                  </a:lnTo>
                  <a:close/>
                </a:path>
                <a:path w="2962909" h="988060">
                  <a:moveTo>
                    <a:pt x="f7" y="f6"/>
                  </a:moveTo>
                  <a:lnTo>
                    <a:pt x="f8" y="f2"/>
                  </a:lnTo>
                  <a:lnTo>
                    <a:pt x="f8" y="f6"/>
                  </a:lnTo>
                  <a:lnTo>
                    <a:pt x="f7" y="f6"/>
                  </a:lnTo>
                  <a:close/>
                </a:path>
              </a:pathLst>
            </a:custGeom>
            <a:solidFill>
              <a:srgbClr val="F06292"/>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5" name="Google Shape;291;p13">
              <a:extLst>
                <a:ext uri="{FF2B5EF4-FFF2-40B4-BE49-F238E27FC236}">
                  <a16:creationId xmlns:a16="http://schemas.microsoft.com/office/drawing/2014/main" id="{BB0D5645-C5EB-1376-3E10-3B0F0133C696}"/>
                </a:ext>
              </a:extLst>
            </p:cNvPr>
            <p:cNvSpPr/>
            <p:nvPr/>
          </p:nvSpPr>
          <p:spPr>
            <a:xfrm>
              <a:off x="7170276" y="3903665"/>
              <a:ext cx="989325" cy="988064"/>
            </a:xfrm>
            <a:custGeom>
              <a:avLst/>
              <a:gdLst>
                <a:gd name="f0" fmla="val w"/>
                <a:gd name="f1" fmla="val h"/>
                <a:gd name="f2" fmla="val 0"/>
                <a:gd name="f3" fmla="val 989329"/>
                <a:gd name="f4" fmla="val 988060"/>
                <a:gd name="f5" fmla="val 989099"/>
                <a:gd name="f6" fmla="val 987899"/>
                <a:gd name="f7" fmla="*/ f0 1 989329"/>
                <a:gd name="f8" fmla="*/ f1 1 988060"/>
                <a:gd name="f9" fmla="+- f4 0 f2"/>
                <a:gd name="f10" fmla="+- f3 0 f2"/>
                <a:gd name="f11" fmla="*/ f10 1 989329"/>
                <a:gd name="f12" fmla="*/ f9 1 988060"/>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989329" h="988060">
                  <a:moveTo>
                    <a:pt x="f5" y="f6"/>
                  </a:moveTo>
                  <a:lnTo>
                    <a:pt x="f2" y="f6"/>
                  </a:lnTo>
                  <a:lnTo>
                    <a:pt x="f2" y="f2"/>
                  </a:lnTo>
                  <a:lnTo>
                    <a:pt x="f5" y="f2"/>
                  </a:lnTo>
                  <a:lnTo>
                    <a:pt x="f5" y="f6"/>
                  </a:lnTo>
                  <a:close/>
                </a:path>
              </a:pathLst>
            </a:custGeom>
            <a:solidFill>
              <a:srgbClr val="D13368"/>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6" name="Google Shape;292;p13">
              <a:extLst>
                <a:ext uri="{FF2B5EF4-FFF2-40B4-BE49-F238E27FC236}">
                  <a16:creationId xmlns:a16="http://schemas.microsoft.com/office/drawing/2014/main" id="{77292E3A-C65C-5889-5693-1BC9D198632B}"/>
                </a:ext>
              </a:extLst>
            </p:cNvPr>
            <p:cNvSpPr/>
            <p:nvPr/>
          </p:nvSpPr>
          <p:spPr>
            <a:xfrm>
              <a:off x="8154756" y="3903683"/>
              <a:ext cx="989325" cy="988064"/>
            </a:xfrm>
            <a:custGeom>
              <a:avLst/>
              <a:gdLst>
                <a:gd name="f0" fmla="val w"/>
                <a:gd name="f1" fmla="val h"/>
                <a:gd name="f2" fmla="val 0"/>
                <a:gd name="f3" fmla="val 989329"/>
                <a:gd name="f4" fmla="val 988060"/>
                <a:gd name="f5" fmla="val 989099"/>
                <a:gd name="f6" fmla="val 987899"/>
                <a:gd name="f7" fmla="*/ f0 1 989329"/>
                <a:gd name="f8" fmla="*/ f1 1 988060"/>
                <a:gd name="f9" fmla="+- f4 0 f2"/>
                <a:gd name="f10" fmla="+- f3 0 f2"/>
                <a:gd name="f11" fmla="*/ f10 1 989329"/>
                <a:gd name="f12" fmla="*/ f9 1 988060"/>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989329" h="988060">
                  <a:moveTo>
                    <a:pt x="f5" y="f6"/>
                  </a:moveTo>
                  <a:lnTo>
                    <a:pt x="f2" y="f2"/>
                  </a:lnTo>
                  <a:lnTo>
                    <a:pt x="f5" y="f2"/>
                  </a:lnTo>
                  <a:lnTo>
                    <a:pt x="f5" y="f6"/>
                  </a:lnTo>
                  <a:close/>
                </a:path>
              </a:pathLst>
            </a:custGeom>
            <a:solidFill>
              <a:srgbClr val="9B254D"/>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7" name="Google Shape;293;p13">
              <a:extLst>
                <a:ext uri="{FF2B5EF4-FFF2-40B4-BE49-F238E27FC236}">
                  <a16:creationId xmlns:a16="http://schemas.microsoft.com/office/drawing/2014/main" id="{FAC2134F-C953-8BA4-1032-6A4767C34679}"/>
                </a:ext>
              </a:extLst>
            </p:cNvPr>
            <p:cNvSpPr/>
            <p:nvPr/>
          </p:nvSpPr>
          <p:spPr>
            <a:xfrm>
              <a:off x="0" y="4891591"/>
              <a:ext cx="9144000" cy="252090"/>
            </a:xfrm>
            <a:custGeom>
              <a:avLst/>
              <a:gdLst>
                <a:gd name="f0" fmla="val w"/>
                <a:gd name="f1" fmla="val h"/>
                <a:gd name="f2" fmla="val 0"/>
                <a:gd name="f3" fmla="val 9144000"/>
                <a:gd name="f4" fmla="val 252095"/>
                <a:gd name="f5" fmla="val 9143999"/>
                <a:gd name="f6" fmla="val 251999"/>
                <a:gd name="f7" fmla="*/ f0 1 9144000"/>
                <a:gd name="f8" fmla="*/ f1 1 252095"/>
                <a:gd name="f9" fmla="+- f4 0 f2"/>
                <a:gd name="f10" fmla="+- f3 0 f2"/>
                <a:gd name="f11" fmla="*/ f10 1 9144000"/>
                <a:gd name="f12" fmla="*/ f9 1 252095"/>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9144000" h="252095">
                  <a:moveTo>
                    <a:pt x="f5" y="f6"/>
                  </a:moveTo>
                  <a:lnTo>
                    <a:pt x="f2" y="f6"/>
                  </a:lnTo>
                  <a:lnTo>
                    <a:pt x="f2" y="f2"/>
                  </a:lnTo>
                  <a:lnTo>
                    <a:pt x="f5" y="f2"/>
                  </a:lnTo>
                  <a:lnTo>
                    <a:pt x="f5" y="f6"/>
                  </a:lnTo>
                  <a:close/>
                </a:path>
              </a:pathLst>
            </a:custGeom>
            <a:solidFill>
              <a:srgbClr val="2A3890"/>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8" name="Google Shape;294;p13">
              <a:extLst>
                <a:ext uri="{FF2B5EF4-FFF2-40B4-BE49-F238E27FC236}">
                  <a16:creationId xmlns:a16="http://schemas.microsoft.com/office/drawing/2014/main" id="{E48AD98F-EB13-C57A-B1FE-1ED230809727}"/>
                </a:ext>
              </a:extLst>
            </p:cNvPr>
            <p:cNvSpPr/>
            <p:nvPr/>
          </p:nvSpPr>
          <p:spPr>
            <a:xfrm>
              <a:off x="0" y="0"/>
              <a:ext cx="9144000" cy="4886325"/>
            </a:xfrm>
            <a:custGeom>
              <a:avLst/>
              <a:gdLst>
                <a:gd name="f0" fmla="val w"/>
                <a:gd name="f1" fmla="val h"/>
                <a:gd name="f2" fmla="val 0"/>
                <a:gd name="f3" fmla="val 9144000"/>
                <a:gd name="f4" fmla="val 4886325"/>
                <a:gd name="f5" fmla="val 9143999"/>
                <a:gd name="f6" fmla="val 4886249"/>
                <a:gd name="f7" fmla="*/ f0 1 9144000"/>
                <a:gd name="f8" fmla="*/ f1 1 4886325"/>
                <a:gd name="f9" fmla="+- f4 0 f2"/>
                <a:gd name="f10" fmla="+- f3 0 f2"/>
                <a:gd name="f11" fmla="*/ f10 1 9144000"/>
                <a:gd name="f12" fmla="*/ f9 1 4886325"/>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9144000" h="4886325">
                  <a:moveTo>
                    <a:pt x="f5" y="f6"/>
                  </a:moveTo>
                  <a:lnTo>
                    <a:pt x="f2" y="f6"/>
                  </a:lnTo>
                  <a:lnTo>
                    <a:pt x="f2" y="f2"/>
                  </a:lnTo>
                  <a:lnTo>
                    <a:pt x="f5" y="f2"/>
                  </a:lnTo>
                  <a:lnTo>
                    <a:pt x="f5" y="f6"/>
                  </a:lnTo>
                  <a:close/>
                </a:path>
              </a:pathLst>
            </a:custGeom>
            <a:solidFill>
              <a:srgbClr val="000000">
                <a:alpha val="63137"/>
              </a:srgbClr>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9" name="Google Shape;295;p13">
              <a:extLst>
                <a:ext uri="{FF2B5EF4-FFF2-40B4-BE49-F238E27FC236}">
                  <a16:creationId xmlns:a16="http://schemas.microsoft.com/office/drawing/2014/main" id="{8856A3A9-0059-40F3-9B86-9071BABB5EE3}"/>
                </a:ext>
              </a:extLst>
            </p:cNvPr>
            <p:cNvSpPr/>
            <p:nvPr/>
          </p:nvSpPr>
          <p:spPr>
            <a:xfrm>
              <a:off x="0" y="0"/>
              <a:ext cx="9144000" cy="4886325"/>
            </a:xfrm>
            <a:custGeom>
              <a:avLst/>
              <a:gdLst>
                <a:gd name="f0" fmla="val w"/>
                <a:gd name="f1" fmla="val h"/>
                <a:gd name="f2" fmla="val 0"/>
                <a:gd name="f3" fmla="val 9144000"/>
                <a:gd name="f4" fmla="val 4886325"/>
                <a:gd name="f5" fmla="val 9143999"/>
                <a:gd name="f6" fmla="val 4886249"/>
                <a:gd name="f7" fmla="*/ f0 1 9144000"/>
                <a:gd name="f8" fmla="*/ f1 1 4886325"/>
                <a:gd name="f9" fmla="+- f4 0 f2"/>
                <a:gd name="f10" fmla="+- f3 0 f2"/>
                <a:gd name="f11" fmla="*/ f10 1 9144000"/>
                <a:gd name="f12" fmla="*/ f9 1 4886325"/>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9144000" h="4886325">
                  <a:moveTo>
                    <a:pt x="f5" y="f2"/>
                  </a:moveTo>
                  <a:lnTo>
                    <a:pt x="f5" y="f6"/>
                  </a:lnTo>
                  <a:lnTo>
                    <a:pt x="f2" y="f6"/>
                  </a:lnTo>
                  <a:lnTo>
                    <a:pt x="f2" y="f2"/>
                  </a:lnTo>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grpSp>
      <p:sp>
        <p:nvSpPr>
          <p:cNvPr id="10" name="Google Shape;296;p13">
            <a:extLst>
              <a:ext uri="{FF2B5EF4-FFF2-40B4-BE49-F238E27FC236}">
                <a16:creationId xmlns:a16="http://schemas.microsoft.com/office/drawing/2014/main" id="{61209866-F2E0-A0FA-9E99-BD31C1FDB749}"/>
              </a:ext>
            </a:extLst>
          </p:cNvPr>
          <p:cNvSpPr txBox="1">
            <a:spLocks noGrp="1"/>
          </p:cNvSpPr>
          <p:nvPr>
            <p:ph type="title"/>
          </p:nvPr>
        </p:nvSpPr>
        <p:spPr>
          <a:xfrm>
            <a:off x="259003" y="163348"/>
            <a:ext cx="5636891" cy="638324"/>
          </a:xfrm>
          <a:prstGeom prst="rect">
            <a:avLst/>
          </a:prstGeom>
          <a:noFill/>
          <a:ln>
            <a:noFill/>
          </a:ln>
        </p:spPr>
        <p:txBody>
          <a:bodyPr vert="horz" wrap="square" lIns="0" tIns="12701" rIns="0" bIns="0" anchor="t" anchorCtr="0" compatLnSpc="1">
            <a:spAutoFit/>
          </a:bodyPr>
          <a:lstStyle/>
          <a:p>
            <a:pPr marL="137790" lvl="0"/>
            <a:r>
              <a:rPr lang="en-US"/>
              <a:t>Contact Us</a:t>
            </a:r>
          </a:p>
        </p:txBody>
      </p:sp>
      <p:sp>
        <p:nvSpPr>
          <p:cNvPr id="11" name="Google Shape;298;p13">
            <a:extLst>
              <a:ext uri="{FF2B5EF4-FFF2-40B4-BE49-F238E27FC236}">
                <a16:creationId xmlns:a16="http://schemas.microsoft.com/office/drawing/2014/main" id="{5B413273-3841-8808-EEC3-AD8A1223CA02}"/>
              </a:ext>
            </a:extLst>
          </p:cNvPr>
          <p:cNvSpPr/>
          <p:nvPr/>
        </p:nvSpPr>
        <p:spPr>
          <a:xfrm>
            <a:off x="396877" y="85304"/>
            <a:ext cx="13081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5" y="f6"/>
                </a:moveTo>
                <a:lnTo>
                  <a:pt x="f2" y="f6"/>
                </a:lnTo>
                <a:lnTo>
                  <a:pt x="f2" y="f2"/>
                </a:lnTo>
                <a:lnTo>
                  <a:pt x="f5" y="f2"/>
                </a:lnTo>
                <a:lnTo>
                  <a:pt x="f5" y="f6"/>
                </a:lnTo>
                <a:close/>
              </a:path>
            </a:pathLst>
          </a:custGeom>
          <a:solidFill>
            <a:srgbClr val="465399"/>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12" name="Google Shape;299;p13">
            <a:extLst>
              <a:ext uri="{FF2B5EF4-FFF2-40B4-BE49-F238E27FC236}">
                <a16:creationId xmlns:a16="http://schemas.microsoft.com/office/drawing/2014/main" id="{BF794C55-A739-A39F-4599-7D62FC2ADD43}"/>
              </a:ext>
            </a:extLst>
          </p:cNvPr>
          <p:cNvSpPr/>
          <p:nvPr/>
        </p:nvSpPr>
        <p:spPr>
          <a:xfrm>
            <a:off x="396877" y="85304"/>
            <a:ext cx="13081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2" y="f2"/>
                </a:moveTo>
                <a:lnTo>
                  <a:pt x="f5" y="f2"/>
                </a:lnTo>
                <a:lnTo>
                  <a:pt x="f5" y="f6"/>
                </a:lnTo>
                <a:lnTo>
                  <a:pt x="f2" y="f6"/>
                </a:lnTo>
                <a:lnTo>
                  <a:pt x="f2" y="f2"/>
                </a:lnTo>
                <a:close/>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13" name="Google Shape;300;p13">
            <a:extLst>
              <a:ext uri="{FF2B5EF4-FFF2-40B4-BE49-F238E27FC236}">
                <a16:creationId xmlns:a16="http://schemas.microsoft.com/office/drawing/2014/main" id="{0B966A98-D7F8-F3BA-FC8F-3ED627AFAC24}"/>
              </a:ext>
            </a:extLst>
          </p:cNvPr>
          <p:cNvSpPr/>
          <p:nvPr/>
        </p:nvSpPr>
        <p:spPr>
          <a:xfrm>
            <a:off x="527681" y="85304"/>
            <a:ext cx="13081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5" y="f6"/>
                </a:moveTo>
                <a:lnTo>
                  <a:pt x="f2" y="f6"/>
                </a:lnTo>
                <a:lnTo>
                  <a:pt x="f2" y="f2"/>
                </a:lnTo>
                <a:lnTo>
                  <a:pt x="f5" y="f2"/>
                </a:lnTo>
                <a:lnTo>
                  <a:pt x="f5" y="f6"/>
                </a:lnTo>
                <a:close/>
              </a:path>
            </a:pathLst>
          </a:custGeom>
          <a:solidFill>
            <a:srgbClr val="FA528B"/>
          </a:solidFill>
          <a:ln>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
        <p:nvSpPr>
          <p:cNvPr id="14" name="Google Shape;301;p13">
            <a:extLst>
              <a:ext uri="{FF2B5EF4-FFF2-40B4-BE49-F238E27FC236}">
                <a16:creationId xmlns:a16="http://schemas.microsoft.com/office/drawing/2014/main" id="{F54B7EE2-B29A-C058-9D97-169786AD80AD}"/>
              </a:ext>
            </a:extLst>
          </p:cNvPr>
          <p:cNvSpPr/>
          <p:nvPr/>
        </p:nvSpPr>
        <p:spPr>
          <a:xfrm>
            <a:off x="527681" y="85304"/>
            <a:ext cx="130814" cy="50163"/>
          </a:xfrm>
          <a:custGeom>
            <a:avLst/>
            <a:gdLst>
              <a:gd name="f0" fmla="val w"/>
              <a:gd name="f1" fmla="val h"/>
              <a:gd name="f2" fmla="val 0"/>
              <a:gd name="f3" fmla="val 130809"/>
              <a:gd name="f4" fmla="val 50164"/>
              <a:gd name="f5" fmla="val 130799"/>
              <a:gd name="f6" fmla="val 49799"/>
              <a:gd name="f7" fmla="*/ f0 1 130809"/>
              <a:gd name="f8" fmla="*/ f1 1 50164"/>
              <a:gd name="f9" fmla="+- f4 0 f2"/>
              <a:gd name="f10" fmla="+- f3 0 f2"/>
              <a:gd name="f11" fmla="*/ f10 1 130809"/>
              <a:gd name="f12" fmla="*/ f9 1 50164"/>
              <a:gd name="f13" fmla="*/ f2 1 f11"/>
              <a:gd name="f14" fmla="*/ f3 1 f11"/>
              <a:gd name="f15" fmla="*/ f2 1 f12"/>
              <a:gd name="f16" fmla="*/ f4 1 f12"/>
              <a:gd name="f17" fmla="*/ f13 f7 1"/>
              <a:gd name="f18" fmla="*/ f14 f7 1"/>
              <a:gd name="f19" fmla="*/ f16 f8 1"/>
              <a:gd name="f20" fmla="*/ f15 f8 1"/>
            </a:gdLst>
            <a:ahLst/>
            <a:cxnLst>
              <a:cxn ang="3cd4">
                <a:pos x="hc" y="t"/>
              </a:cxn>
              <a:cxn ang="0">
                <a:pos x="r" y="vc"/>
              </a:cxn>
              <a:cxn ang="cd4">
                <a:pos x="hc" y="b"/>
              </a:cxn>
              <a:cxn ang="cd2">
                <a:pos x="l" y="vc"/>
              </a:cxn>
            </a:cxnLst>
            <a:rect l="f17" t="f20" r="f18" b="f19"/>
            <a:pathLst>
              <a:path w="130809" h="50164">
                <a:moveTo>
                  <a:pt x="f2" y="f2"/>
                </a:moveTo>
                <a:lnTo>
                  <a:pt x="f5" y="f2"/>
                </a:lnTo>
                <a:lnTo>
                  <a:pt x="f5" y="f6"/>
                </a:lnTo>
                <a:lnTo>
                  <a:pt x="f2" y="f6"/>
                </a:lnTo>
                <a:lnTo>
                  <a:pt x="f2" y="f2"/>
                </a:lnTo>
                <a:close/>
              </a:path>
            </a:pathLst>
          </a:custGeom>
          <a:noFill/>
          <a:ln w="9528">
            <a:solidFill>
              <a:srgbClr val="434343"/>
            </a:solidFill>
            <a:prstDash val="solid"/>
            <a:roun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pic>
        <p:nvPicPr>
          <p:cNvPr id="15" name="Google Shape;302;p13">
            <a:extLst>
              <a:ext uri="{FF2B5EF4-FFF2-40B4-BE49-F238E27FC236}">
                <a16:creationId xmlns:a16="http://schemas.microsoft.com/office/drawing/2014/main" id="{8FD548A4-A352-6417-BACA-6C23A7B72746}"/>
              </a:ext>
            </a:extLst>
          </p:cNvPr>
          <p:cNvPicPr>
            <a:picLocks noChangeAspect="1"/>
          </p:cNvPicPr>
          <p:nvPr/>
        </p:nvPicPr>
        <p:blipFill>
          <a:blip r:embed="rId4">
            <a:alphaModFix/>
          </a:blip>
          <a:srcRect/>
          <a:stretch>
            <a:fillRect/>
          </a:stretch>
        </p:blipFill>
        <p:spPr>
          <a:xfrm>
            <a:off x="396877" y="2724153"/>
            <a:ext cx="3032122" cy="1563706"/>
          </a:xfrm>
          <a:prstGeom prst="rect">
            <a:avLst/>
          </a:prstGeom>
          <a:noFill/>
          <a:ln>
            <a:noFill/>
          </a:ln>
        </p:spPr>
      </p:pic>
      <p:sp>
        <p:nvSpPr>
          <p:cNvPr id="16" name="TextBox 20">
            <a:extLst>
              <a:ext uri="{FF2B5EF4-FFF2-40B4-BE49-F238E27FC236}">
                <a16:creationId xmlns:a16="http://schemas.microsoft.com/office/drawing/2014/main" id="{83EA08D4-BD8B-386A-00B9-206B1AFFBFB2}"/>
              </a:ext>
            </a:extLst>
          </p:cNvPr>
          <p:cNvSpPr txBox="1"/>
          <p:nvPr/>
        </p:nvSpPr>
        <p:spPr>
          <a:xfrm>
            <a:off x="579436" y="3257550"/>
            <a:ext cx="2666993" cy="954103"/>
          </a:xfrm>
          <a:prstGeom prst="rect">
            <a:avLst/>
          </a:prstGeom>
          <a:noFill/>
          <a:ln>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0" cap="none" spc="0" baseline="0">
                <a:solidFill>
                  <a:srgbClr val="FFFFFF"/>
                </a:solidFill>
                <a:uFillTx/>
                <a:latin typeface="Calibri"/>
              </a:rPr>
              <a:t>Murdeswar Arcade, 1140, Marenahalli Rd, Putlanpalya, Jayanagara 9th Block, Jayanagar, Bengaluru, Karnataka 560069</a:t>
            </a:r>
            <a:endParaRPr lang="en-US" sz="1400" b="0" i="0" u="none" strike="noStrike" kern="1200" cap="none" spc="0" baseline="0">
              <a:solidFill>
                <a:srgbClr val="FFFFFF"/>
              </a:solidFill>
              <a:uFillTx/>
              <a:latin typeface="Calibri"/>
            </a:endParaRPr>
          </a:p>
        </p:txBody>
      </p:sp>
      <p:sp>
        <p:nvSpPr>
          <p:cNvPr id="17" name="TextBox 21">
            <a:extLst>
              <a:ext uri="{FF2B5EF4-FFF2-40B4-BE49-F238E27FC236}">
                <a16:creationId xmlns:a16="http://schemas.microsoft.com/office/drawing/2014/main" id="{F19F2B8D-8294-96A9-2DAF-B91ACAE35DD2}"/>
              </a:ext>
            </a:extLst>
          </p:cNvPr>
          <p:cNvSpPr txBox="1"/>
          <p:nvPr/>
        </p:nvSpPr>
        <p:spPr>
          <a:xfrm>
            <a:off x="1376089" y="2876546"/>
            <a:ext cx="1073688" cy="369335"/>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FFFFFF"/>
                </a:solidFill>
                <a:uFillTx/>
                <a:latin typeface="Calibri"/>
              </a:rPr>
              <a:t>ADDRESS</a:t>
            </a:r>
          </a:p>
        </p:txBody>
      </p:sp>
      <p:pic>
        <p:nvPicPr>
          <p:cNvPr id="18" name="Google Shape;302;p13">
            <a:extLst>
              <a:ext uri="{FF2B5EF4-FFF2-40B4-BE49-F238E27FC236}">
                <a16:creationId xmlns:a16="http://schemas.microsoft.com/office/drawing/2014/main" id="{D5545A96-BBF4-29C9-A9D5-DA2AB03ACC87}"/>
              </a:ext>
            </a:extLst>
          </p:cNvPr>
          <p:cNvPicPr>
            <a:picLocks noChangeAspect="1"/>
          </p:cNvPicPr>
          <p:nvPr/>
        </p:nvPicPr>
        <p:blipFill>
          <a:blip r:embed="rId4">
            <a:alphaModFix/>
          </a:blip>
          <a:srcRect/>
          <a:stretch>
            <a:fillRect/>
          </a:stretch>
        </p:blipFill>
        <p:spPr>
          <a:xfrm>
            <a:off x="3521080" y="2724153"/>
            <a:ext cx="3032122" cy="1563706"/>
          </a:xfrm>
          <a:prstGeom prst="rect">
            <a:avLst/>
          </a:prstGeom>
          <a:noFill/>
          <a:ln>
            <a:noFill/>
          </a:ln>
        </p:spPr>
      </p:pic>
      <p:sp>
        <p:nvSpPr>
          <p:cNvPr id="19" name="TextBox 23">
            <a:extLst>
              <a:ext uri="{FF2B5EF4-FFF2-40B4-BE49-F238E27FC236}">
                <a16:creationId xmlns:a16="http://schemas.microsoft.com/office/drawing/2014/main" id="{8FF87F55-7220-EAA1-0771-133E0EDDB85F}"/>
              </a:ext>
            </a:extLst>
          </p:cNvPr>
          <p:cNvSpPr txBox="1"/>
          <p:nvPr/>
        </p:nvSpPr>
        <p:spPr>
          <a:xfrm>
            <a:off x="4638632" y="2812017"/>
            <a:ext cx="797009" cy="369335"/>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FFFFFF"/>
                </a:solidFill>
                <a:uFillTx/>
                <a:latin typeface="Calibri"/>
              </a:rPr>
              <a:t>EMAIL</a:t>
            </a:r>
            <a:endParaRPr lang="en-US" sz="1800" b="1" i="0" u="none" strike="noStrike" kern="1200" cap="none" spc="0" baseline="0">
              <a:solidFill>
                <a:srgbClr val="FFFFFF"/>
              </a:solidFill>
              <a:uFillTx/>
              <a:latin typeface="Calibri"/>
            </a:endParaRPr>
          </a:p>
        </p:txBody>
      </p:sp>
      <p:sp>
        <p:nvSpPr>
          <p:cNvPr id="20" name="TextBox 22">
            <a:extLst>
              <a:ext uri="{FF2B5EF4-FFF2-40B4-BE49-F238E27FC236}">
                <a16:creationId xmlns:a16="http://schemas.microsoft.com/office/drawing/2014/main" id="{7D474D8C-7C07-8773-4FCF-A062DFF554E2}"/>
              </a:ext>
            </a:extLst>
          </p:cNvPr>
          <p:cNvSpPr txBox="1"/>
          <p:nvPr/>
        </p:nvSpPr>
        <p:spPr>
          <a:xfrm>
            <a:off x="3817930" y="318135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0" cap="none" spc="0" baseline="0">
                <a:solidFill>
                  <a:srgbClr val="FFFFFF"/>
                </a:solidFill>
                <a:uFillTx/>
                <a:latin typeface="Calibri"/>
              </a:rPr>
              <a:t>suthindran.rao@infosoftjoin.in</a:t>
            </a:r>
            <a:endParaRPr lang="en-US" sz="1400" b="0" i="0" u="none" strike="noStrike" kern="1200" cap="none" spc="0" baseline="0">
              <a:solidFill>
                <a:srgbClr val="FFFFFF"/>
              </a:solidFill>
              <a:uFillTx/>
              <a:latin typeface="Calibri"/>
            </a:endParaRPr>
          </a:p>
        </p:txBody>
      </p:sp>
      <p:sp>
        <p:nvSpPr>
          <p:cNvPr id="21" name="TextBox 23">
            <a:extLst>
              <a:ext uri="{FF2B5EF4-FFF2-40B4-BE49-F238E27FC236}">
                <a16:creationId xmlns:a16="http://schemas.microsoft.com/office/drawing/2014/main" id="{C3938E54-303F-C496-E7CB-B2937280BD07}"/>
              </a:ext>
            </a:extLst>
          </p:cNvPr>
          <p:cNvSpPr txBox="1"/>
          <p:nvPr/>
        </p:nvSpPr>
        <p:spPr>
          <a:xfrm>
            <a:off x="4648196" y="3497817"/>
            <a:ext cx="873956" cy="369335"/>
          </a:xfrm>
          <a:prstGeom prst="rect">
            <a:avLst/>
          </a:prstGeom>
          <a:noFill/>
          <a:ln>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FFFFFF"/>
                </a:solidFill>
                <a:uFillTx/>
                <a:latin typeface="Calibri"/>
              </a:rPr>
              <a:t>PHONE</a:t>
            </a:r>
          </a:p>
        </p:txBody>
      </p:sp>
      <p:sp>
        <p:nvSpPr>
          <p:cNvPr id="22" name="TextBox 20">
            <a:extLst>
              <a:ext uri="{FF2B5EF4-FFF2-40B4-BE49-F238E27FC236}">
                <a16:creationId xmlns:a16="http://schemas.microsoft.com/office/drawing/2014/main" id="{722FC194-B153-83AA-7CE4-6EB4CC80C806}"/>
              </a:ext>
            </a:extLst>
          </p:cNvPr>
          <p:cNvSpPr txBox="1"/>
          <p:nvPr/>
        </p:nvSpPr>
        <p:spPr>
          <a:xfrm>
            <a:off x="4361276" y="3867153"/>
            <a:ext cx="1447796"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FFFFFF"/>
                </a:solidFill>
                <a:uFillTx/>
                <a:latin typeface="Calibri"/>
              </a:rPr>
              <a:t>+91 98808 39078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10300</TotalTime>
  <Words>390</Words>
  <Application>Microsoft Office PowerPoint</Application>
  <PresentationFormat>On-screen Show (16:9)</PresentationFormat>
  <Paragraphs>50</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MS PGothic</vt:lpstr>
      <vt:lpstr>Arial</vt:lpstr>
      <vt:lpstr>Calibri</vt:lpstr>
      <vt:lpstr>Tahoma</vt:lpstr>
      <vt:lpstr>Trebuchet MS</vt:lpstr>
      <vt:lpstr>Office Theme</vt:lpstr>
      <vt:lpstr>Proposal from Rao’s Infosoft Join Pvt Ltd</vt:lpstr>
      <vt:lpstr>PowerPoint Presentation</vt:lpstr>
      <vt:lpstr>Our Clientele Our commitment to exceptional service forges strong and rewarding partnerships.</vt:lpstr>
      <vt:lpstr>PowerPoint Presentation</vt:lpstr>
      <vt:lpstr>PowerPoint Presentation</vt:lpstr>
      <vt:lpstr>PowerPoint Presentation</vt:lpstr>
      <vt:lpstr>PowerPoint Presentation</vt:lpstr>
      <vt:lpstr>Contact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from Rao’s Infosoft Join Pvt Ltd</dc:title>
  <dc:creator>DELL</dc:creator>
  <cp:lastModifiedBy>Jayalakshmi Ramachandran</cp:lastModifiedBy>
  <cp:revision>43</cp:revision>
  <dcterms:created xsi:type="dcterms:W3CDTF">2024-03-17T10:44:02Z</dcterms:created>
  <dcterms:modified xsi:type="dcterms:W3CDTF">2024-04-18T16:33:25Z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