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7" r:id="rId6"/>
    <p:sldId id="266" r:id="rId7"/>
    <p:sldId id="269" r:id="rId8"/>
    <p:sldId id="270" r:id="rId9"/>
    <p:sldId id="261" r:id="rId10"/>
    <p:sldId id="268" r:id="rId11"/>
    <p:sldId id="260" r:id="rId12"/>
    <p:sldId id="264" r:id="rId13"/>
    <p:sldId id="262" r:id="rId14"/>
    <p:sldId id="263"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2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45C14EBF-A44E-8157-EBBB-809607D785F8}"/>
              </a:ext>
            </a:extLst>
          </p:cNvPr>
          <p:cNvSpPr>
            <a:spLocks noGrp="1" noRot="1" noChangeAspect="1"/>
          </p:cNvSpPr>
          <p:nvPr>
            <p:ph type="sldImg" idx="2"/>
          </p:nvPr>
        </p:nvSpPr>
        <p:spPr>
          <a:xfrm>
            <a:off x="1524295" y="385748"/>
            <a:ext cx="6096295" cy="1928798"/>
          </a:xfrm>
          <a:prstGeom prst="rect">
            <a:avLst/>
          </a:prstGeom>
          <a:noFill/>
          <a:ln w="9528">
            <a:solidFill>
              <a:srgbClr val="000000"/>
            </a:solidFill>
            <a:prstDash val="solid"/>
            <a:round/>
          </a:ln>
        </p:spPr>
      </p:sp>
      <p:sp>
        <p:nvSpPr>
          <p:cNvPr id="3" name="Google Shape;4;n">
            <a:extLst>
              <a:ext uri="{FF2B5EF4-FFF2-40B4-BE49-F238E27FC236}">
                <a16:creationId xmlns:a16="http://schemas.microsoft.com/office/drawing/2014/main" id="{1186026D-370B-6D0B-E724-F7BE87642F81}"/>
              </a:ext>
            </a:extLst>
          </p:cNvPr>
          <p:cNvSpPr txBox="1">
            <a:spLocks noGrp="1"/>
          </p:cNvSpPr>
          <p:nvPr>
            <p:ph type="body" sz="quarter" idx="3"/>
          </p:nvPr>
        </p:nvSpPr>
        <p:spPr>
          <a:xfrm>
            <a:off x="914400" y="2443148"/>
            <a:ext cx="7315200" cy="2314574"/>
          </a:xfrm>
          <a:prstGeom prst="rect">
            <a:avLst/>
          </a:prstGeom>
          <a:noFill/>
          <a:ln>
            <a:noFill/>
          </a:ln>
        </p:spPr>
        <p:txBody>
          <a:bodyPr vert="horz" wrap="square" lIns="91421" tIns="91421" rIns="91421" bIns="91421" anchor="t" anchorCtr="0" compatLnSpc="1">
            <a:noAutofit/>
          </a:bodyPr>
          <a:lstStyle/>
          <a:p>
            <a:pPr lvl="0"/>
            <a:endParaRPr lang="en-US"/>
          </a:p>
        </p:txBody>
      </p:sp>
    </p:spTree>
    <p:extLst>
      <p:ext uri="{BB962C8B-B14F-4D97-AF65-F5344CB8AC3E}">
        <p14:creationId xmlns:p14="http://schemas.microsoft.com/office/powerpoint/2010/main" val="159477069"/>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n-US"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45;p1:notes">
            <a:extLst>
              <a:ext uri="{FF2B5EF4-FFF2-40B4-BE49-F238E27FC236}">
                <a16:creationId xmlns:a16="http://schemas.microsoft.com/office/drawing/2014/main" id="{9508AD5C-6A03-3744-F907-8EA67441CDD6}"/>
              </a:ext>
            </a:extLst>
          </p:cNvPr>
          <p:cNvSpPr txBox="1">
            <a:spLocks noGrp="1"/>
          </p:cNvSpPr>
          <p:nvPr>
            <p:ph type="body" sz="quarter" idx="1"/>
          </p:nvPr>
        </p:nvSpPr>
        <p:spPr/>
        <p:txBody>
          <a:bodyPr/>
          <a:lstStyle/>
          <a:p>
            <a:endParaRPr lang="en-US"/>
          </a:p>
        </p:txBody>
      </p:sp>
      <p:sp>
        <p:nvSpPr>
          <p:cNvPr id="3" name="Google Shape;46;p1:notes">
            <a:extLst>
              <a:ext uri="{FF2B5EF4-FFF2-40B4-BE49-F238E27FC236}">
                <a16:creationId xmlns:a16="http://schemas.microsoft.com/office/drawing/2014/main" id="{4FCFAEDC-D8D0-0E88-83CC-0F4737E8D1DF}"/>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06;g2c931757150_0_0:notes">
            <a:extLst>
              <a:ext uri="{FF2B5EF4-FFF2-40B4-BE49-F238E27FC236}">
                <a16:creationId xmlns:a16="http://schemas.microsoft.com/office/drawing/2014/main" id="{B46785EA-9DDD-CE6D-ABF5-6822E443EA45}"/>
              </a:ext>
            </a:extLst>
          </p:cNvPr>
          <p:cNvSpPr txBox="1">
            <a:spLocks noGrp="1"/>
          </p:cNvSpPr>
          <p:nvPr>
            <p:ph type="body" sz="quarter" idx="1"/>
          </p:nvPr>
        </p:nvSpPr>
        <p:spPr>
          <a:xfrm>
            <a:off x="914400" y="2443148"/>
            <a:ext cx="7315200" cy="2314501"/>
          </a:xfrm>
        </p:spPr>
        <p:txBody>
          <a:bodyPr/>
          <a:lstStyle/>
          <a:p>
            <a:endParaRPr lang="en-US" dirty="0"/>
          </a:p>
        </p:txBody>
      </p:sp>
      <p:sp>
        <p:nvSpPr>
          <p:cNvPr id="3" name="Google Shape;207;g2c931757150_0_0:notes">
            <a:extLst>
              <a:ext uri="{FF2B5EF4-FFF2-40B4-BE49-F238E27FC236}">
                <a16:creationId xmlns:a16="http://schemas.microsoft.com/office/drawing/2014/main" id="{5A662601-0368-1759-57AA-1C8F2D55A0E2}"/>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30;g26c00665f62_0_36:notes">
            <a:extLst>
              <a:ext uri="{FF2B5EF4-FFF2-40B4-BE49-F238E27FC236}">
                <a16:creationId xmlns:a16="http://schemas.microsoft.com/office/drawing/2014/main" id="{A9FA678E-E2BA-B954-C4F5-5F6CBFC34F3C}"/>
              </a:ext>
            </a:extLst>
          </p:cNvPr>
          <p:cNvSpPr txBox="1">
            <a:spLocks noGrp="1"/>
          </p:cNvSpPr>
          <p:nvPr>
            <p:ph type="body" sz="quarter" idx="1"/>
          </p:nvPr>
        </p:nvSpPr>
        <p:spPr>
          <a:xfrm>
            <a:off x="914400" y="2443148"/>
            <a:ext cx="7315200" cy="2314501"/>
          </a:xfrm>
        </p:spPr>
        <p:txBody>
          <a:bodyPr/>
          <a:lstStyle/>
          <a:p>
            <a:endParaRPr lang="en-US"/>
          </a:p>
        </p:txBody>
      </p:sp>
      <p:sp>
        <p:nvSpPr>
          <p:cNvPr id="3" name="Google Shape;231;g26c00665f62_0_36:notes">
            <a:extLst>
              <a:ext uri="{FF2B5EF4-FFF2-40B4-BE49-F238E27FC236}">
                <a16:creationId xmlns:a16="http://schemas.microsoft.com/office/drawing/2014/main" id="{1272FFF6-6AF9-EF59-884D-BC9767DEF235}"/>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85;p13:notes">
            <a:extLst>
              <a:ext uri="{FF2B5EF4-FFF2-40B4-BE49-F238E27FC236}">
                <a16:creationId xmlns:a16="http://schemas.microsoft.com/office/drawing/2014/main" id="{8805B1D0-49E1-22B7-7E23-FEA0A6E22765}"/>
              </a:ext>
            </a:extLst>
          </p:cNvPr>
          <p:cNvSpPr txBox="1">
            <a:spLocks noGrp="1"/>
          </p:cNvSpPr>
          <p:nvPr>
            <p:ph type="body" sz="quarter" idx="1"/>
          </p:nvPr>
        </p:nvSpPr>
        <p:spPr/>
        <p:txBody>
          <a:bodyPr/>
          <a:lstStyle/>
          <a:p>
            <a:endParaRPr lang="en-US"/>
          </a:p>
        </p:txBody>
      </p:sp>
      <p:sp>
        <p:nvSpPr>
          <p:cNvPr id="3" name="Google Shape;286;p13:notes">
            <a:extLst>
              <a:ext uri="{FF2B5EF4-FFF2-40B4-BE49-F238E27FC236}">
                <a16:creationId xmlns:a16="http://schemas.microsoft.com/office/drawing/2014/main" id="{43FEC60B-262E-92CA-22E6-8CF9D9EB8B60}"/>
              </a:ext>
            </a:extLst>
          </p:cNvPr>
          <p:cNvSpPr>
            <a:spLocks noGrp="1" noRot="1" noChangeAspect="1"/>
          </p:cNvSpPr>
          <p:nvPr>
            <p:ph type="sldImg"/>
          </p:nvPr>
        </p:nvSpPr>
        <p:spPr>
          <a:xfrm>
            <a:off x="2857500" y="385767"/>
            <a:ext cx="3429000" cy="1928807"/>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60;p3:notes">
            <a:extLst>
              <a:ext uri="{FF2B5EF4-FFF2-40B4-BE49-F238E27FC236}">
                <a16:creationId xmlns:a16="http://schemas.microsoft.com/office/drawing/2014/main" id="{A29F1B1B-9221-FDD7-2FDD-EE906FE14A63}"/>
              </a:ext>
            </a:extLst>
          </p:cNvPr>
          <p:cNvSpPr txBox="1">
            <a:spLocks noGrp="1"/>
          </p:cNvSpPr>
          <p:nvPr>
            <p:ph type="body" sz="quarter" idx="1"/>
          </p:nvPr>
        </p:nvSpPr>
        <p:spPr/>
        <p:txBody>
          <a:bodyPr/>
          <a:lstStyle/>
          <a:p>
            <a:endParaRPr lang="en-US"/>
          </a:p>
        </p:txBody>
      </p:sp>
      <p:sp>
        <p:nvSpPr>
          <p:cNvPr id="3" name="Google Shape;61;p3:notes">
            <a:extLst>
              <a:ext uri="{FF2B5EF4-FFF2-40B4-BE49-F238E27FC236}">
                <a16:creationId xmlns:a16="http://schemas.microsoft.com/office/drawing/2014/main" id="{B0086570-8C91-2311-90BB-5219803E38CC}"/>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2;p4:notes">
            <a:extLst>
              <a:ext uri="{FF2B5EF4-FFF2-40B4-BE49-F238E27FC236}">
                <a16:creationId xmlns:a16="http://schemas.microsoft.com/office/drawing/2014/main" id="{50916284-9B4E-8C25-8CA2-2AC835222AE7}"/>
              </a:ext>
            </a:extLst>
          </p:cNvPr>
          <p:cNvSpPr txBox="1">
            <a:spLocks noGrp="1"/>
          </p:cNvSpPr>
          <p:nvPr>
            <p:ph type="body" sz="quarter" idx="1"/>
          </p:nvPr>
        </p:nvSpPr>
        <p:spPr/>
        <p:txBody>
          <a:bodyPr/>
          <a:lstStyle/>
          <a:p>
            <a:endParaRPr lang="en-US"/>
          </a:p>
        </p:txBody>
      </p:sp>
      <p:sp>
        <p:nvSpPr>
          <p:cNvPr id="3" name="Google Shape;103;p4:notes">
            <a:extLst>
              <a:ext uri="{FF2B5EF4-FFF2-40B4-BE49-F238E27FC236}">
                <a16:creationId xmlns:a16="http://schemas.microsoft.com/office/drawing/2014/main" id="{6CFBD065-577A-0923-8EA1-91B4EBD8D74C}"/>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3;p5:notes">
            <a:extLst>
              <a:ext uri="{FF2B5EF4-FFF2-40B4-BE49-F238E27FC236}">
                <a16:creationId xmlns:a16="http://schemas.microsoft.com/office/drawing/2014/main" id="{E34F10A7-D797-0B6D-F319-155739F392F6}"/>
              </a:ext>
            </a:extLst>
          </p:cNvPr>
          <p:cNvSpPr txBox="1">
            <a:spLocks noGrp="1"/>
          </p:cNvSpPr>
          <p:nvPr>
            <p:ph type="body" sz="quarter" idx="1"/>
          </p:nvPr>
        </p:nvSpPr>
        <p:spPr>
          <a:xfrm>
            <a:off x="914400" y="2443148"/>
            <a:ext cx="7315200" cy="2314501"/>
          </a:xfrm>
        </p:spPr>
        <p:txBody>
          <a:bodyPr/>
          <a:lstStyle/>
          <a:p>
            <a:endParaRPr lang="en-US"/>
          </a:p>
        </p:txBody>
      </p:sp>
      <p:sp>
        <p:nvSpPr>
          <p:cNvPr id="3" name="Google Shape;114;p5:notes">
            <a:extLst>
              <a:ext uri="{FF2B5EF4-FFF2-40B4-BE49-F238E27FC236}">
                <a16:creationId xmlns:a16="http://schemas.microsoft.com/office/drawing/2014/main" id="{AD3C3830-95E3-425F-3C18-245F74C5BBBB}"/>
              </a:ext>
            </a:extLst>
          </p:cNvPr>
          <p:cNvSpPr>
            <a:spLocks noGrp="1" noRot="1" noChangeAspect="1"/>
          </p:cNvSpPr>
          <p:nvPr>
            <p:ph type="sldImg"/>
          </p:nvPr>
        </p:nvSpPr>
        <p:spPr>
          <a:xfrm>
            <a:off x="2857500" y="385767"/>
            <a:ext cx="3429000" cy="1928807"/>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4;g26c00665f62_0_49:notes">
            <a:extLst>
              <a:ext uri="{FF2B5EF4-FFF2-40B4-BE49-F238E27FC236}">
                <a16:creationId xmlns:a16="http://schemas.microsoft.com/office/drawing/2014/main" id="{272BDCA5-C6A3-BD31-AA5C-FF1828096D1C}"/>
              </a:ext>
            </a:extLst>
          </p:cNvPr>
          <p:cNvSpPr txBox="1">
            <a:spLocks noGrp="1"/>
          </p:cNvSpPr>
          <p:nvPr>
            <p:ph type="body" sz="quarter" idx="1"/>
          </p:nvPr>
        </p:nvSpPr>
        <p:spPr>
          <a:xfrm>
            <a:off x="914400" y="2443148"/>
            <a:ext cx="7315200" cy="2314501"/>
          </a:xfrm>
        </p:spPr>
        <p:txBody>
          <a:bodyPr/>
          <a:lstStyle/>
          <a:p>
            <a:endParaRPr lang="en-US"/>
          </a:p>
        </p:txBody>
      </p:sp>
      <p:sp>
        <p:nvSpPr>
          <p:cNvPr id="3" name="Google Shape;195;g26c00665f62_0_49:notes">
            <a:extLst>
              <a:ext uri="{FF2B5EF4-FFF2-40B4-BE49-F238E27FC236}">
                <a16:creationId xmlns:a16="http://schemas.microsoft.com/office/drawing/2014/main" id="{F539AADD-E397-5983-FA77-7616F522DFA8}"/>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c00665f62_0_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c00665f62_0_36: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06;g2c931757150_0_0:notes">
            <a:extLst>
              <a:ext uri="{FF2B5EF4-FFF2-40B4-BE49-F238E27FC236}">
                <a16:creationId xmlns:a16="http://schemas.microsoft.com/office/drawing/2014/main" id="{B46785EA-9DDD-CE6D-ABF5-6822E443EA45}"/>
              </a:ext>
            </a:extLst>
          </p:cNvPr>
          <p:cNvSpPr txBox="1">
            <a:spLocks noGrp="1"/>
          </p:cNvSpPr>
          <p:nvPr>
            <p:ph type="body" sz="quarter" idx="1"/>
          </p:nvPr>
        </p:nvSpPr>
        <p:spPr>
          <a:xfrm>
            <a:off x="914400" y="2443148"/>
            <a:ext cx="7315200" cy="2314501"/>
          </a:xfrm>
        </p:spPr>
        <p:txBody>
          <a:bodyPr/>
          <a:lstStyle/>
          <a:p>
            <a:endParaRPr lang="en-US" dirty="0"/>
          </a:p>
        </p:txBody>
      </p:sp>
      <p:sp>
        <p:nvSpPr>
          <p:cNvPr id="3" name="Google Shape;207;g2c931757150_0_0:notes">
            <a:extLst>
              <a:ext uri="{FF2B5EF4-FFF2-40B4-BE49-F238E27FC236}">
                <a16:creationId xmlns:a16="http://schemas.microsoft.com/office/drawing/2014/main" id="{5A662601-0368-1759-57AA-1C8F2D55A0E2}"/>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4;g26c00665f62_0_49:notes">
            <a:extLst>
              <a:ext uri="{FF2B5EF4-FFF2-40B4-BE49-F238E27FC236}">
                <a16:creationId xmlns:a16="http://schemas.microsoft.com/office/drawing/2014/main" id="{272BDCA5-C6A3-BD31-AA5C-FF1828096D1C}"/>
              </a:ext>
            </a:extLst>
          </p:cNvPr>
          <p:cNvSpPr txBox="1">
            <a:spLocks noGrp="1"/>
          </p:cNvSpPr>
          <p:nvPr>
            <p:ph type="body" sz="quarter" idx="1"/>
          </p:nvPr>
        </p:nvSpPr>
        <p:spPr>
          <a:xfrm>
            <a:off x="914400" y="2443148"/>
            <a:ext cx="7315200" cy="2314501"/>
          </a:xfrm>
        </p:spPr>
        <p:txBody>
          <a:bodyPr/>
          <a:lstStyle/>
          <a:p>
            <a:endParaRPr lang="en-US"/>
          </a:p>
        </p:txBody>
      </p:sp>
      <p:sp>
        <p:nvSpPr>
          <p:cNvPr id="3" name="Google Shape;195;g26c00665f62_0_49:notes">
            <a:extLst>
              <a:ext uri="{FF2B5EF4-FFF2-40B4-BE49-F238E27FC236}">
                <a16:creationId xmlns:a16="http://schemas.microsoft.com/office/drawing/2014/main" id="{F539AADD-E397-5983-FA77-7616F522DFA8}"/>
              </a:ext>
            </a:extLst>
          </p:cNvPr>
          <p:cNvSpPr>
            <a:spLocks noGrp="1" noRot="1" noChangeAspect="1"/>
          </p:cNvSpPr>
          <p:nvPr>
            <p:ph type="sldImg"/>
          </p:nvPr>
        </p:nvSpPr>
        <p:spPr>
          <a:xfrm>
            <a:off x="2857500" y="385763"/>
            <a:ext cx="3429000" cy="1928812"/>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4482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2362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5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Google Shape;38;p18">
            <a:extLst>
              <a:ext uri="{FF2B5EF4-FFF2-40B4-BE49-F238E27FC236}">
                <a16:creationId xmlns:a16="http://schemas.microsoft.com/office/drawing/2014/main" id="{1B580FE9-36A3-D4EE-7025-CC61FD707FD1}"/>
              </a:ext>
            </a:extLst>
          </p:cNvPr>
          <p:cNvSpPr txBox="1">
            <a:spLocks noGrp="1"/>
          </p:cNvSpPr>
          <p:nvPr>
            <p:ph type="sldNum" sz="quarter" idx="8"/>
          </p:nvPr>
        </p:nvSpPr>
        <p:spPr/>
        <p:txBody>
          <a:bodyPr/>
          <a:lstStyle>
            <a:lvl1pPr>
              <a:defRPr/>
            </a:lvl1pPr>
          </a:lstStyle>
          <a:p>
            <a:pPr lvl="0"/>
            <a:fld id="{18D633FB-E47B-497A-88FF-95A091651BC1}" type="slidenum">
              <a:t>‹#›</a:t>
            </a:fld>
            <a:endParaRPr lang="en-US"/>
          </a:p>
        </p:txBody>
      </p:sp>
    </p:spTree>
    <p:extLst>
      <p:ext uri="{BB962C8B-B14F-4D97-AF65-F5344CB8AC3E}">
        <p14:creationId xmlns:p14="http://schemas.microsoft.com/office/powerpoint/2010/main" val="280280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35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
        <p:cNvGrpSpPr/>
        <p:nvPr/>
      </p:nvGrpSpPr>
      <p:grpSpPr>
        <a:xfrm>
          <a:off x="0" y="0"/>
          <a:ext cx="0" cy="0"/>
          <a:chOff x="0" y="0"/>
          <a:chExt cx="0" cy="0"/>
        </a:xfrm>
      </p:grpSpPr>
      <p:sp>
        <p:nvSpPr>
          <p:cNvPr id="17" name="Google Shape;17;p15"/>
          <p:cNvSpPr txBox="1">
            <a:spLocks noGrp="1"/>
          </p:cNvSpPr>
          <p:nvPr>
            <p:ph type="title"/>
          </p:nvPr>
        </p:nvSpPr>
        <p:spPr>
          <a:xfrm>
            <a:off x="259000" y="163352"/>
            <a:ext cx="5636890" cy="63832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5"/>
          <p:cNvSpPr txBox="1">
            <a:spLocks noGrp="1"/>
          </p:cNvSpPr>
          <p:nvPr>
            <p:ph type="body" idx="1"/>
          </p:nvPr>
        </p:nvSpPr>
        <p:spPr>
          <a:xfrm>
            <a:off x="4892675" y="867745"/>
            <a:ext cx="4022090" cy="350075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000" b="1" i="0">
                <a:solidFill>
                  <a:schemeClr val="lt1"/>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641635" y="4906324"/>
            <a:ext cx="1862454" cy="13207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700" b="0" i="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99953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14">
            <a:extLst>
              <a:ext uri="{FF2B5EF4-FFF2-40B4-BE49-F238E27FC236}">
                <a16:creationId xmlns:a16="http://schemas.microsoft.com/office/drawing/2014/main" id="{6C86FCED-29B8-7DEB-17A7-1E869403AEBF}"/>
              </a:ext>
            </a:extLst>
          </p:cNvPr>
          <p:cNvSpPr/>
          <p:nvPr/>
        </p:nvSpPr>
        <p:spPr>
          <a:xfrm>
            <a:off x="8154893"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2" y="f2"/>
                </a:lnTo>
                <a:lnTo>
                  <a:pt x="f5" y="f6"/>
                </a:lnTo>
                <a:close/>
              </a:path>
            </a:pathLst>
          </a:custGeom>
          <a:solidFill>
            <a:srgbClr val="F06292"/>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3" name="Google Shape;7;p14">
            <a:extLst>
              <a:ext uri="{FF2B5EF4-FFF2-40B4-BE49-F238E27FC236}">
                <a16:creationId xmlns:a16="http://schemas.microsoft.com/office/drawing/2014/main" id="{A7E5BC1A-C015-C2FF-A731-4C5A5F1ADE99}"/>
              </a:ext>
            </a:extLst>
          </p:cNvPr>
          <p:cNvSpPr/>
          <p:nvPr/>
        </p:nvSpPr>
        <p:spPr>
          <a:xfrm>
            <a:off x="6181161"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5" y="f2"/>
                </a:lnTo>
                <a:lnTo>
                  <a:pt x="f5" y="f6"/>
                </a:lnTo>
                <a:close/>
              </a:path>
            </a:pathLst>
          </a:custGeom>
          <a:solidFill>
            <a:srgbClr val="F06292"/>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4" name="Google Shape;8;p14">
            <a:extLst>
              <a:ext uri="{FF2B5EF4-FFF2-40B4-BE49-F238E27FC236}">
                <a16:creationId xmlns:a16="http://schemas.microsoft.com/office/drawing/2014/main" id="{D1CD1374-57E8-45DC-ED06-653B8614D13A}"/>
              </a:ext>
            </a:extLst>
          </p:cNvPr>
          <p:cNvSpPr/>
          <p:nvPr/>
        </p:nvSpPr>
        <p:spPr>
          <a:xfrm>
            <a:off x="7170276"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2" y="f2"/>
                </a:lnTo>
                <a:lnTo>
                  <a:pt x="f5" y="f2"/>
                </a:lnTo>
                <a:lnTo>
                  <a:pt x="f5" y="f6"/>
                </a:lnTo>
                <a:close/>
              </a:path>
            </a:pathLst>
          </a:custGeom>
          <a:solidFill>
            <a:srgbClr val="D13368"/>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9;p14">
            <a:extLst>
              <a:ext uri="{FF2B5EF4-FFF2-40B4-BE49-F238E27FC236}">
                <a16:creationId xmlns:a16="http://schemas.microsoft.com/office/drawing/2014/main" id="{392F073F-AC2A-3D04-F932-B91DFA7A76A8}"/>
              </a:ext>
            </a:extLst>
          </p:cNvPr>
          <p:cNvSpPr/>
          <p:nvPr/>
        </p:nvSpPr>
        <p:spPr>
          <a:xfrm>
            <a:off x="8154756" y="3903683"/>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2"/>
                </a:lnTo>
                <a:lnTo>
                  <a:pt x="f5" y="f2"/>
                </a:lnTo>
                <a:lnTo>
                  <a:pt x="f5" y="f6"/>
                </a:lnTo>
                <a:close/>
              </a:path>
            </a:pathLst>
          </a:custGeom>
          <a:solidFill>
            <a:srgbClr val="9B254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10;p14">
            <a:extLst>
              <a:ext uri="{FF2B5EF4-FFF2-40B4-BE49-F238E27FC236}">
                <a16:creationId xmlns:a16="http://schemas.microsoft.com/office/drawing/2014/main" id="{C9D539FF-ABBB-04AA-FCC8-AD70AF7BDB20}"/>
              </a:ext>
            </a:extLst>
          </p:cNvPr>
          <p:cNvSpPr/>
          <p:nvPr/>
        </p:nvSpPr>
        <p:spPr>
          <a:xfrm>
            <a:off x="0" y="4891591"/>
            <a:ext cx="9144000" cy="252090"/>
          </a:xfrm>
          <a:custGeom>
            <a:avLst/>
            <a:gdLst>
              <a:gd name="f0" fmla="val w"/>
              <a:gd name="f1" fmla="val h"/>
              <a:gd name="f2" fmla="val 0"/>
              <a:gd name="f3" fmla="val 9144000"/>
              <a:gd name="f4" fmla="val 252095"/>
              <a:gd name="f5" fmla="val 9143999"/>
              <a:gd name="f6" fmla="val 251999"/>
              <a:gd name="f7" fmla="*/ f0 1 9144000"/>
              <a:gd name="f8" fmla="*/ f1 1 252095"/>
              <a:gd name="f9" fmla="+- f4 0 f2"/>
              <a:gd name="f10" fmla="+- f3 0 f2"/>
              <a:gd name="f11" fmla="*/ f10 1 9144000"/>
              <a:gd name="f12" fmla="*/ f9 1 25209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252095">
                <a:moveTo>
                  <a:pt x="f5" y="f6"/>
                </a:moveTo>
                <a:lnTo>
                  <a:pt x="f2" y="f6"/>
                </a:lnTo>
                <a:lnTo>
                  <a:pt x="f2" y="f2"/>
                </a:lnTo>
                <a:lnTo>
                  <a:pt x="f5" y="f2"/>
                </a:lnTo>
                <a:lnTo>
                  <a:pt x="f5" y="f6"/>
                </a:lnTo>
                <a:close/>
              </a:path>
            </a:pathLst>
          </a:custGeom>
          <a:solidFill>
            <a:srgbClr val="2A3890"/>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11;p14">
            <a:extLst>
              <a:ext uri="{FF2B5EF4-FFF2-40B4-BE49-F238E27FC236}">
                <a16:creationId xmlns:a16="http://schemas.microsoft.com/office/drawing/2014/main" id="{5BEBF6C0-C6E8-D350-181B-807A840A6B12}"/>
              </a:ext>
            </a:extLst>
          </p:cNvPr>
          <p:cNvSpPr txBox="1">
            <a:spLocks noGrp="1"/>
          </p:cNvSpPr>
          <p:nvPr>
            <p:ph type="title"/>
          </p:nvPr>
        </p:nvSpPr>
        <p:spPr>
          <a:xfrm>
            <a:off x="259003" y="163348"/>
            <a:ext cx="5636891" cy="638324"/>
          </a:xfrm>
          <a:prstGeom prst="rect">
            <a:avLst/>
          </a:prstGeom>
          <a:noFill/>
          <a:ln>
            <a:noFill/>
          </a:ln>
        </p:spPr>
        <p:txBody>
          <a:bodyPr vert="horz" wrap="square" lIns="0" tIns="0" rIns="0" bIns="0" anchor="t" anchorCtr="0" compatLnSpc="1">
            <a:spAutoFit/>
          </a:bodyPr>
          <a:lstStyle/>
          <a:p>
            <a:pPr lvl="0"/>
            <a:endParaRPr lang="en-US"/>
          </a:p>
        </p:txBody>
      </p:sp>
      <p:sp>
        <p:nvSpPr>
          <p:cNvPr id="8" name="Google Shape;12;p14">
            <a:extLst>
              <a:ext uri="{FF2B5EF4-FFF2-40B4-BE49-F238E27FC236}">
                <a16:creationId xmlns:a16="http://schemas.microsoft.com/office/drawing/2014/main" id="{75DF46A8-1EB4-BFE4-1B24-1452BF91C468}"/>
              </a:ext>
            </a:extLst>
          </p:cNvPr>
          <p:cNvSpPr txBox="1">
            <a:spLocks noGrp="1"/>
          </p:cNvSpPr>
          <p:nvPr>
            <p:ph type="body" idx="1"/>
          </p:nvPr>
        </p:nvSpPr>
        <p:spPr>
          <a:xfrm>
            <a:off x="4892670" y="867747"/>
            <a:ext cx="4022088" cy="3500752"/>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Google Shape;13;p14">
            <a:extLst>
              <a:ext uri="{FF2B5EF4-FFF2-40B4-BE49-F238E27FC236}">
                <a16:creationId xmlns:a16="http://schemas.microsoft.com/office/drawing/2014/main" id="{F0480336-6523-7498-8E20-025E26D9BA07}"/>
              </a:ext>
            </a:extLst>
          </p:cNvPr>
          <p:cNvSpPr txBox="1">
            <a:spLocks noGrp="1"/>
          </p:cNvSpPr>
          <p:nvPr>
            <p:ph type="ftr" sz="quarter" idx="3"/>
          </p:nvPr>
        </p:nvSpPr>
        <p:spPr>
          <a:xfrm>
            <a:off x="3641634" y="4906322"/>
            <a:ext cx="1862449" cy="132075"/>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700" b="0" i="0" u="none" strike="noStrike" kern="0" cap="none" spc="0" baseline="0">
                <a:solidFill>
                  <a:srgbClr val="FFFFFF"/>
                </a:solidFill>
                <a:uFillTx/>
                <a:latin typeface="Tahoma"/>
                <a:ea typeface="Tahoma"/>
                <a:cs typeface="Tahoma"/>
              </a:defRPr>
            </a:lvl1pPr>
          </a:lstStyle>
          <a:p>
            <a:pPr lvl="0"/>
            <a:endParaRPr lang="en-US"/>
          </a:p>
        </p:txBody>
      </p:sp>
      <p:sp>
        <p:nvSpPr>
          <p:cNvPr id="10" name="Google Shape;14;p14">
            <a:extLst>
              <a:ext uri="{FF2B5EF4-FFF2-40B4-BE49-F238E27FC236}">
                <a16:creationId xmlns:a16="http://schemas.microsoft.com/office/drawing/2014/main" id="{2ADF2DB0-C0F1-5EF0-DFAD-73902707901B}"/>
              </a:ext>
            </a:extLst>
          </p:cNvPr>
          <p:cNvSpPr txBox="1">
            <a:spLocks noGrp="1"/>
          </p:cNvSpPr>
          <p:nvPr>
            <p:ph type="dt" sz="half" idx="2"/>
          </p:nvPr>
        </p:nvSpPr>
        <p:spPr>
          <a:xfrm>
            <a:off x="457200" y="4783455"/>
            <a:ext cx="2103120" cy="257175"/>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0" cap="none" spc="0" baseline="0">
                <a:solidFill>
                  <a:srgbClr val="888888"/>
                </a:solidFill>
                <a:uFillTx/>
                <a:latin typeface="Arial"/>
                <a:ea typeface="Arial"/>
                <a:cs typeface="Arial"/>
              </a:defRPr>
            </a:lvl1pPr>
          </a:lstStyle>
          <a:p>
            <a:pPr lvl="0"/>
            <a:endParaRPr lang="en-US"/>
          </a:p>
        </p:txBody>
      </p:sp>
      <p:sp>
        <p:nvSpPr>
          <p:cNvPr id="11" name="Google Shape;15;p14">
            <a:extLst>
              <a:ext uri="{FF2B5EF4-FFF2-40B4-BE49-F238E27FC236}">
                <a16:creationId xmlns:a16="http://schemas.microsoft.com/office/drawing/2014/main" id="{A25D2B3D-AB84-04DE-59EB-F58FA1534711}"/>
              </a:ext>
            </a:extLst>
          </p:cNvPr>
          <p:cNvSpPr txBox="1">
            <a:spLocks noGrp="1"/>
          </p:cNvSpPr>
          <p:nvPr>
            <p:ph type="sldNum" sz="quarter" idx="4"/>
          </p:nvPr>
        </p:nvSpPr>
        <p:spPr>
          <a:xfrm>
            <a:off x="6583680" y="4783455"/>
            <a:ext cx="2103120" cy="257175"/>
          </a:xfrm>
          <a:prstGeom prst="rect">
            <a:avLst/>
          </a:prstGeom>
          <a:noFill/>
          <a:ln>
            <a:noFill/>
          </a:ln>
        </p:spPr>
        <p:txBody>
          <a:bodyPr vert="horz" wrap="square" lIns="0" tIns="0" rIns="0" bIns="0" anchor="t" anchorCtr="0" compatLnSpc="1">
            <a:spAutoFit/>
          </a:bodyPr>
          <a:lstStyle>
            <a:lvl1pPr marL="0" marR="0" lvl="0" indent="0" algn="r" defTabSz="914400" rtl="0" fontAlgn="auto" hangingPunct="1">
              <a:lnSpc>
                <a:spcPct val="100000"/>
              </a:lnSpc>
              <a:spcBef>
                <a:spcPts val="0"/>
              </a:spcBef>
              <a:spcAft>
                <a:spcPts val="0"/>
              </a:spcAft>
              <a:buNone/>
              <a:tabLst/>
              <a:defRPr lang="en-US" sz="1800" b="0" i="0" u="none" strike="noStrike" kern="0" cap="none" spc="0" baseline="0">
                <a:solidFill>
                  <a:srgbClr val="888888"/>
                </a:solidFill>
                <a:uFillTx/>
                <a:latin typeface="Arial"/>
                <a:ea typeface="Arial"/>
                <a:cs typeface="Arial"/>
              </a:defRPr>
            </a:lvl1pPr>
          </a:lstStyle>
          <a:p>
            <a:pPr lvl="0"/>
            <a:fld id="{95AF8FF8-6E38-42B0-8436-988F46BB5B9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914400" rtl="0" fontAlgn="auto" hangingPunct="1">
        <a:lnSpc>
          <a:spcPct val="100000"/>
        </a:lnSpc>
        <a:spcBef>
          <a:spcPts val="0"/>
        </a:spcBef>
        <a:spcAft>
          <a:spcPts val="0"/>
        </a:spcAft>
        <a:buNone/>
        <a:tabLst/>
        <a:defRPr lang="en-US" sz="1800" b="0" i="0" u="none" strike="noStrike" kern="0" cap="none" spc="0" baseline="0">
          <a:solidFill>
            <a:srgbClr val="FFFFFF"/>
          </a:solidFill>
          <a:uFillTx/>
          <a:latin typeface="Trebuchet MS"/>
          <a:ea typeface="Trebuchet MS"/>
          <a:cs typeface="Trebuchet MS"/>
        </a:defRPr>
      </a:lvl1pPr>
    </p:titleStyle>
    <p:bodyStyle>
      <a:lvl1pPr marL="457200" marR="0" lvl="0" indent="-228600" algn="l" defTabSz="914400" rtl="0" fontAlgn="auto" hangingPunct="1">
        <a:lnSpc>
          <a:spcPct val="100000"/>
        </a:lnSpc>
        <a:spcBef>
          <a:spcPts val="0"/>
        </a:spcBef>
        <a:spcAft>
          <a:spcPts val="0"/>
        </a:spcAft>
        <a:buNone/>
        <a:tabLst/>
        <a:defRPr lang="en-US" sz="1000" b="1" i="0" u="none" strike="noStrike" kern="0" cap="none" spc="0" baseline="0">
          <a:solidFill>
            <a:srgbClr val="FFFFFF"/>
          </a:solidFill>
          <a:uFillTx/>
          <a:latin typeface="Trebuchet MS"/>
          <a:ea typeface="Trebuchet MS"/>
          <a:cs typeface="Trebuchet MS"/>
        </a:defRPr>
      </a:lvl1pPr>
      <a:lvl2pPr marL="0" marR="0" lvl="1"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2pPr>
      <a:lvl3pPr marL="0" marR="0" lvl="2"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3pPr>
      <a:lvl4pPr marL="0" marR="0" lvl="3"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4pPr>
      <a:lvl5pPr marL="0" marR="0" lvl="4"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g"/><Relationship Id="rId3" Type="http://schemas.openxmlformats.org/officeDocument/2006/relationships/image" Target="../media/image15.png"/><Relationship Id="rId7" Type="http://schemas.openxmlformats.org/officeDocument/2006/relationships/image" Target="../media/image19.jpg"/><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jp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1">
    <p:spTree>
      <p:nvGrpSpPr>
        <p:cNvPr id="1" name=""/>
        <p:cNvGrpSpPr/>
        <p:nvPr/>
      </p:nvGrpSpPr>
      <p:grpSpPr>
        <a:xfrm>
          <a:off x="0" y="0"/>
          <a:ext cx="0" cy="0"/>
          <a:chOff x="0" y="0"/>
          <a:chExt cx="0" cy="0"/>
        </a:xfrm>
      </p:grpSpPr>
      <p:sp>
        <p:nvSpPr>
          <p:cNvPr id="2" name="Google Shape;48;p1">
            <a:extLst>
              <a:ext uri="{FF2B5EF4-FFF2-40B4-BE49-F238E27FC236}">
                <a16:creationId xmlns:a16="http://schemas.microsoft.com/office/drawing/2014/main" id="{8F860A0A-8C1D-4579-70D0-A2F3376EDB10}"/>
              </a:ext>
            </a:extLst>
          </p:cNvPr>
          <p:cNvSpPr/>
          <p:nvPr/>
        </p:nvSpPr>
        <p:spPr>
          <a:xfrm>
            <a:off x="0" y="0"/>
            <a:ext cx="9144000" cy="5143499"/>
          </a:xfrm>
          <a:custGeom>
            <a:avLst/>
            <a:gdLst>
              <a:gd name="f0" fmla="val w"/>
              <a:gd name="f1" fmla="val h"/>
              <a:gd name="f2" fmla="val 0"/>
              <a:gd name="f3" fmla="val 9144000"/>
              <a:gd name="f4" fmla="val 5143500"/>
              <a:gd name="f5" fmla="val 9143999"/>
              <a:gd name="f6" fmla="val 5143499"/>
              <a:gd name="f7" fmla="*/ f0 1 9144000"/>
              <a:gd name="f8" fmla="*/ f1 1 5143500"/>
              <a:gd name="f9" fmla="+- f4 0 f2"/>
              <a:gd name="f10" fmla="+- f3 0 f2"/>
              <a:gd name="f11" fmla="*/ f10 1 9144000"/>
              <a:gd name="f12" fmla="*/ f9 1 514350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5143500">
                <a:moveTo>
                  <a:pt x="f5" y="f6"/>
                </a:moveTo>
                <a:lnTo>
                  <a:pt x="f2" y="f6"/>
                </a:lnTo>
                <a:lnTo>
                  <a:pt x="f2" y="f2"/>
                </a:lnTo>
                <a:lnTo>
                  <a:pt x="f5" y="f2"/>
                </a:lnTo>
                <a:lnTo>
                  <a:pt x="f5" y="f6"/>
                </a:lnTo>
                <a:close/>
              </a:path>
            </a:pathLst>
          </a:custGeom>
          <a:solidFill>
            <a:srgbClr val="2A3890"/>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nvGrpSpPr>
          <p:cNvPr id="3" name="Google Shape;49;p1">
            <a:extLst>
              <a:ext uri="{FF2B5EF4-FFF2-40B4-BE49-F238E27FC236}">
                <a16:creationId xmlns:a16="http://schemas.microsoft.com/office/drawing/2014/main" id="{F7B75C69-B2E1-841C-98B0-17F656CECE10}"/>
              </a:ext>
            </a:extLst>
          </p:cNvPr>
          <p:cNvGrpSpPr/>
          <p:nvPr/>
        </p:nvGrpSpPr>
        <p:grpSpPr>
          <a:xfrm>
            <a:off x="6098380" y="0"/>
            <a:ext cx="3045793" cy="2030745"/>
            <a:chOff x="6098380" y="0"/>
            <a:chExt cx="3045793" cy="2030745"/>
          </a:xfrm>
        </p:grpSpPr>
        <p:sp>
          <p:nvSpPr>
            <p:cNvPr id="4" name="Google Shape;50;p1">
              <a:extLst>
                <a:ext uri="{FF2B5EF4-FFF2-40B4-BE49-F238E27FC236}">
                  <a16:creationId xmlns:a16="http://schemas.microsoft.com/office/drawing/2014/main" id="{D65BEA8E-5368-590F-134D-ED192DD4DE44}"/>
                </a:ext>
              </a:extLst>
            </p:cNvPr>
            <p:cNvSpPr/>
            <p:nvPr/>
          </p:nvSpPr>
          <p:spPr>
            <a:xfrm>
              <a:off x="8128805" y="18"/>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4" y="f4"/>
                  </a:moveTo>
                  <a:lnTo>
                    <a:pt x="f2" y="f4"/>
                  </a:lnTo>
                  <a:lnTo>
                    <a:pt x="f2" y="f2"/>
                  </a:lnTo>
                  <a:lnTo>
                    <a:pt x="f4" y="f2"/>
                  </a:lnTo>
                  <a:lnTo>
                    <a:pt x="f4" y="f4"/>
                  </a:lnTo>
                  <a:close/>
                </a:path>
              </a:pathLst>
            </a:custGeom>
            <a:solidFill>
              <a:srgbClr val="212D73"/>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51;p1">
              <a:extLst>
                <a:ext uri="{FF2B5EF4-FFF2-40B4-BE49-F238E27FC236}">
                  <a16:creationId xmlns:a16="http://schemas.microsoft.com/office/drawing/2014/main" id="{7FC548AE-5466-0A2B-BB8C-2ED3E9A71C23}"/>
                </a:ext>
              </a:extLst>
            </p:cNvPr>
            <p:cNvSpPr/>
            <p:nvPr/>
          </p:nvSpPr>
          <p:spPr>
            <a:xfrm>
              <a:off x="7113465" y="0"/>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4" y="f4"/>
                  </a:moveTo>
                  <a:lnTo>
                    <a:pt x="f2" y="f4"/>
                  </a:lnTo>
                  <a:lnTo>
                    <a:pt x="f4" y="f2"/>
                  </a:lnTo>
                  <a:lnTo>
                    <a:pt x="f4" y="f4"/>
                  </a:lnTo>
                  <a:close/>
                </a:path>
              </a:pathLst>
            </a:custGeom>
            <a:solidFill>
              <a:srgbClr val="3849A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52;p1">
              <a:extLst>
                <a:ext uri="{FF2B5EF4-FFF2-40B4-BE49-F238E27FC236}">
                  <a16:creationId xmlns:a16="http://schemas.microsoft.com/office/drawing/2014/main" id="{1C532E4C-9DCD-1A08-B304-13810555B127}"/>
                </a:ext>
              </a:extLst>
            </p:cNvPr>
            <p:cNvSpPr/>
            <p:nvPr/>
          </p:nvSpPr>
          <p:spPr>
            <a:xfrm>
              <a:off x="7113583" y="109"/>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2" y="f4"/>
                  </a:moveTo>
                  <a:lnTo>
                    <a:pt x="f2" y="f2"/>
                  </a:lnTo>
                  <a:lnTo>
                    <a:pt x="f4" y="f2"/>
                  </a:lnTo>
                  <a:lnTo>
                    <a:pt x="f2" y="f4"/>
                  </a:lnTo>
                  <a:close/>
                </a:path>
              </a:pathLst>
            </a:custGeom>
            <a:solidFill>
              <a:srgbClr val="7890C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53;p1">
              <a:extLst>
                <a:ext uri="{FF2B5EF4-FFF2-40B4-BE49-F238E27FC236}">
                  <a16:creationId xmlns:a16="http://schemas.microsoft.com/office/drawing/2014/main" id="{B67BC912-14AE-904D-ABBB-BD95104406DD}"/>
                </a:ext>
              </a:extLst>
            </p:cNvPr>
            <p:cNvSpPr/>
            <p:nvPr/>
          </p:nvSpPr>
          <p:spPr>
            <a:xfrm>
              <a:off x="6098380" y="91"/>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4" y="f4"/>
                  </a:moveTo>
                  <a:lnTo>
                    <a:pt x="f2" y="f2"/>
                  </a:lnTo>
                  <a:lnTo>
                    <a:pt x="f4" y="f2"/>
                  </a:lnTo>
                  <a:lnTo>
                    <a:pt x="f4" y="f4"/>
                  </a:lnTo>
                  <a:close/>
                </a:path>
              </a:pathLst>
            </a:custGeom>
            <a:solidFill>
              <a:srgbClr val="212D73"/>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8" name="Google Shape;54;p1">
              <a:extLst>
                <a:ext uri="{FF2B5EF4-FFF2-40B4-BE49-F238E27FC236}">
                  <a16:creationId xmlns:a16="http://schemas.microsoft.com/office/drawing/2014/main" id="{7BF75569-8DA8-6AB2-15C3-366223C5F1D4}"/>
                </a:ext>
              </a:extLst>
            </p:cNvPr>
            <p:cNvSpPr/>
            <p:nvPr/>
          </p:nvSpPr>
          <p:spPr>
            <a:xfrm>
              <a:off x="8128787" y="1015377"/>
              <a:ext cx="1015368" cy="1015368"/>
            </a:xfrm>
            <a:custGeom>
              <a:avLst/>
              <a:gdLst>
                <a:gd name="f0" fmla="val w"/>
                <a:gd name="f1" fmla="val h"/>
                <a:gd name="f2" fmla="val 0"/>
                <a:gd name="f3" fmla="val 1015365"/>
                <a:gd name="f4" fmla="val 1015364"/>
                <a:gd name="f5" fmla="val 1015199"/>
                <a:gd name="f6" fmla="val 1015200"/>
                <a:gd name="f7" fmla="*/ f0 1 1015365"/>
                <a:gd name="f8" fmla="*/ f1 1 1015364"/>
                <a:gd name="f9" fmla="+- f4 0 f2"/>
                <a:gd name="f10" fmla="+- f3 0 f2"/>
                <a:gd name="f11" fmla="*/ f10 1 1015365"/>
                <a:gd name="f12" fmla="*/ f9 1 10153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015365" h="1015364">
                  <a:moveTo>
                    <a:pt x="f5" y="f6"/>
                  </a:moveTo>
                  <a:lnTo>
                    <a:pt x="f2" y="f2"/>
                  </a:lnTo>
                  <a:lnTo>
                    <a:pt x="f5" y="f2"/>
                  </a:lnTo>
                  <a:lnTo>
                    <a:pt x="f5" y="f6"/>
                  </a:lnTo>
                  <a:close/>
                </a:path>
              </a:pathLst>
            </a:custGeom>
            <a:solidFill>
              <a:srgbClr val="7890C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9" name="Google Shape;55;p1">
            <a:extLst>
              <a:ext uri="{FF2B5EF4-FFF2-40B4-BE49-F238E27FC236}">
                <a16:creationId xmlns:a16="http://schemas.microsoft.com/office/drawing/2014/main" id="{71B5FA27-F763-FDD9-3C28-AAE42402A727}"/>
              </a:ext>
            </a:extLst>
          </p:cNvPr>
          <p:cNvSpPr txBox="1">
            <a:spLocks noGrp="1"/>
          </p:cNvSpPr>
          <p:nvPr>
            <p:ph type="title"/>
          </p:nvPr>
        </p:nvSpPr>
        <p:spPr>
          <a:xfrm>
            <a:off x="242498" y="2110590"/>
            <a:ext cx="5855881" cy="382155"/>
          </a:xfrm>
          <a:prstGeom prst="rect">
            <a:avLst/>
          </a:prstGeom>
          <a:noFill/>
          <a:ln>
            <a:noFill/>
          </a:ln>
        </p:spPr>
        <p:txBody>
          <a:bodyPr vert="horz" wrap="square" lIns="0" tIns="12701" rIns="0" bIns="0" anchor="t" anchorCtr="0" compatLnSpc="1">
            <a:spAutoFit/>
          </a:bodyPr>
          <a:lstStyle/>
          <a:p>
            <a:pPr lvl="0"/>
            <a:r>
              <a:rPr lang="en-US" sz="2400" b="1" dirty="0"/>
              <a:t>Proposal from </a:t>
            </a:r>
            <a:r>
              <a:rPr lang="en-US" sz="2400" b="1" dirty="0" err="1"/>
              <a:t>Rao’s</a:t>
            </a:r>
            <a:r>
              <a:rPr lang="en-US" sz="2400" b="1" dirty="0"/>
              <a:t> </a:t>
            </a:r>
            <a:r>
              <a:rPr lang="en-US" sz="2400" b="1" dirty="0" err="1"/>
              <a:t>Infosoft</a:t>
            </a:r>
            <a:r>
              <a:rPr lang="en-US" sz="2400" b="1" dirty="0"/>
              <a:t> Join </a:t>
            </a:r>
            <a:r>
              <a:rPr lang="en-US" sz="2400" b="1" dirty="0" err="1"/>
              <a:t>Pvt</a:t>
            </a:r>
            <a:r>
              <a:rPr lang="en-US" sz="2400" b="1" dirty="0"/>
              <a:t> Ltd</a:t>
            </a:r>
          </a:p>
        </p:txBody>
      </p:sp>
      <p:sp>
        <p:nvSpPr>
          <p:cNvPr id="10" name="Google Shape;56;p1">
            <a:extLst>
              <a:ext uri="{FF2B5EF4-FFF2-40B4-BE49-F238E27FC236}">
                <a16:creationId xmlns:a16="http://schemas.microsoft.com/office/drawing/2014/main" id="{77A1B8C2-EA2E-9F4A-EF0D-6F099EA14AA4}"/>
              </a:ext>
            </a:extLst>
          </p:cNvPr>
          <p:cNvSpPr txBox="1"/>
          <p:nvPr/>
        </p:nvSpPr>
        <p:spPr>
          <a:xfrm>
            <a:off x="8026402" y="4819473"/>
            <a:ext cx="950701" cy="135898"/>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 b="0" i="1" u="none" strike="noStrike" kern="0" cap="none" spc="0" baseline="0" dirty="0">
                <a:solidFill>
                  <a:srgbClr val="FFFFFF"/>
                </a:solidFill>
                <a:uFillTx/>
                <a:latin typeface="Trebuchet MS"/>
                <a:ea typeface="Trebuchet MS"/>
                <a:cs typeface="Trebuchet MS"/>
              </a:rPr>
              <a:t>Ver3.14. </a:t>
            </a:r>
            <a:r>
              <a:rPr lang="en-US" sz="800" b="0" i="1" u="none" strike="noStrike" kern="0" cap="none" spc="0" baseline="0" dirty="0" err="1">
                <a:solidFill>
                  <a:srgbClr val="FFFFFF"/>
                </a:solidFill>
                <a:uFillTx/>
                <a:latin typeface="Trebuchet MS"/>
                <a:ea typeface="Trebuchet MS"/>
                <a:cs typeface="Trebuchet MS"/>
              </a:rPr>
              <a:t>Apirl</a:t>
            </a:r>
            <a:r>
              <a:rPr lang="en-US" sz="800" b="0" i="1" u="none" strike="noStrike" kern="0" cap="none" spc="0" dirty="0">
                <a:solidFill>
                  <a:srgbClr val="FFFFFF"/>
                </a:solidFill>
                <a:uFillTx/>
                <a:latin typeface="Trebuchet MS"/>
                <a:ea typeface="Trebuchet MS"/>
                <a:cs typeface="Trebuchet MS"/>
              </a:rPr>
              <a:t> </a:t>
            </a:r>
            <a:r>
              <a:rPr lang="en-US" sz="800" b="0" i="1" u="none" strike="noStrike" kern="0" cap="none" spc="0" baseline="0" dirty="0">
                <a:solidFill>
                  <a:srgbClr val="FFFFFF"/>
                </a:solidFill>
                <a:uFillTx/>
                <a:latin typeface="Trebuchet MS"/>
                <a:ea typeface="Trebuchet MS"/>
                <a:cs typeface="Trebuchet MS"/>
              </a:rPr>
              <a:t>2024</a:t>
            </a:r>
            <a:endParaRPr lang="en-US" sz="800" b="0" i="0" u="none" strike="noStrike" kern="0" cap="none" spc="0" baseline="0" dirty="0">
              <a:solidFill>
                <a:srgbClr val="000000"/>
              </a:solidFill>
              <a:uFillTx/>
              <a:latin typeface="Trebuchet MS"/>
              <a:ea typeface="Trebuchet MS"/>
              <a:cs typeface="Trebuchet MS"/>
            </a:endParaRPr>
          </a:p>
        </p:txBody>
      </p:sp>
      <p:cxnSp>
        <p:nvCxnSpPr>
          <p:cNvPr id="11" name="Google Shape;57;p1">
            <a:extLst>
              <a:ext uri="{FF2B5EF4-FFF2-40B4-BE49-F238E27FC236}">
                <a16:creationId xmlns:a16="http://schemas.microsoft.com/office/drawing/2014/main" id="{7F9FFF12-C7F9-9D35-CB72-7BAA5933CB21}"/>
              </a:ext>
            </a:extLst>
          </p:cNvPr>
          <p:cNvCxnSpPr/>
          <p:nvPr/>
        </p:nvCxnSpPr>
        <p:spPr>
          <a:xfrm>
            <a:off x="21479" y="2587852"/>
            <a:ext cx="6076901" cy="35397"/>
          </a:xfrm>
          <a:prstGeom prst="straightConnector1">
            <a:avLst/>
          </a:prstGeom>
          <a:noFill/>
          <a:ln w="9528">
            <a:solidFill>
              <a:srgbClr val="FFFFFF"/>
            </a:solidFill>
            <a:prstDash val="solid"/>
            <a:round/>
          </a:ln>
        </p:spPr>
      </p:cxnSp>
      <p:pic>
        <p:nvPicPr>
          <p:cNvPr id="12" name="Google Shape;58;p1" descr="C:\Users\DELL\Downloads\WhatsApp Image 2024-02-06 at 7.27.09 AM (1).jpeg">
            <a:extLst>
              <a:ext uri="{FF2B5EF4-FFF2-40B4-BE49-F238E27FC236}">
                <a16:creationId xmlns:a16="http://schemas.microsoft.com/office/drawing/2014/main" id="{09B2B20E-069B-84A5-9290-F91B12BEB6F1}"/>
              </a:ext>
            </a:extLst>
          </p:cNvPr>
          <p:cNvPicPr>
            <a:picLocks noChangeAspect="1"/>
          </p:cNvPicPr>
          <p:nvPr/>
        </p:nvPicPr>
        <p:blipFill>
          <a:blip r:embed="rId3">
            <a:alphaModFix/>
          </a:blip>
          <a:srcRect/>
          <a:stretch>
            <a:fillRect/>
          </a:stretch>
        </p:blipFill>
        <p:spPr>
          <a:xfrm>
            <a:off x="7041392" y="1352553"/>
            <a:ext cx="1820076" cy="20726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97100" y="1101435"/>
            <a:ext cx="45720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26327" y="1850904"/>
            <a:ext cx="3191899" cy="1015663"/>
          </a:xfrm>
          <a:prstGeom prst="rect">
            <a:avLst/>
          </a:prstGeom>
          <a:noFill/>
        </p:spPr>
        <p:txBody>
          <a:bodyPr wrap="none" rtlCol="0">
            <a:spAutoFit/>
          </a:bodyPr>
          <a:lstStyle/>
          <a:p>
            <a:r>
              <a:rPr lang="en-US" sz="6000" kern="0" dirty="0">
                <a:solidFill>
                  <a:schemeClr val="bg1"/>
                </a:solidFill>
                <a:latin typeface="Trebuchet MS"/>
                <a:ea typeface="Trebuchet MS"/>
                <a:cs typeface="Trebuchet MS"/>
              </a:rPr>
              <a:t>On-</a:t>
            </a:r>
            <a:r>
              <a:rPr lang="en-US" sz="6000" kern="0" dirty="0" err="1">
                <a:solidFill>
                  <a:schemeClr val="bg1"/>
                </a:solidFill>
                <a:latin typeface="Trebuchet MS"/>
                <a:ea typeface="Trebuchet MS"/>
                <a:cs typeface="Trebuchet MS"/>
              </a:rPr>
              <a:t>Prem</a:t>
            </a:r>
            <a:endParaRPr lang="en-US" sz="6000" dirty="0">
              <a:solidFill>
                <a:schemeClr val="bg1"/>
              </a:solidFill>
            </a:endParaRPr>
          </a:p>
        </p:txBody>
      </p:sp>
    </p:spTree>
    <p:extLst>
      <p:ext uri="{BB962C8B-B14F-4D97-AF65-F5344CB8AC3E}">
        <p14:creationId xmlns:p14="http://schemas.microsoft.com/office/powerpoint/2010/main" val="377784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Google Shape;197;g26c00665f62_0_49">
            <a:extLst>
              <a:ext uri="{FF2B5EF4-FFF2-40B4-BE49-F238E27FC236}">
                <a16:creationId xmlns:a16="http://schemas.microsoft.com/office/drawing/2014/main" id="{B1856CC0-F85D-0127-86C8-5F287FA37C1C}"/>
              </a:ext>
            </a:extLst>
          </p:cNvPr>
          <p:cNvSpPr txBox="1"/>
          <p:nvPr/>
        </p:nvSpPr>
        <p:spPr>
          <a:xfrm>
            <a:off x="197528" y="280601"/>
            <a:ext cx="5540404" cy="428323"/>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CI/CD Deployment On-Prem – Telecom Client US</a:t>
            </a:r>
          </a:p>
          <a:p>
            <a:pPr marL="12701" lvl="0">
              <a:defRPr sz="1800" b="0" i="0" u="none" strike="noStrike" kern="0" cap="none" spc="0" baseline="0">
                <a:solidFill>
                  <a:srgbClr val="000000"/>
                </a:solidFill>
                <a:uFillTx/>
              </a:defRPr>
            </a:pPr>
            <a:r>
              <a:rPr lang="en-US" sz="900" kern="0" dirty="0">
                <a:solidFill>
                  <a:srgbClr val="000000"/>
                </a:solidFill>
                <a:latin typeface="Tahoma"/>
                <a:ea typeface="Tahoma"/>
                <a:cs typeface="Tahoma"/>
              </a:rPr>
              <a:t>one click build and deployment</a:t>
            </a:r>
            <a:endParaRPr lang="en-US" sz="900" b="0" i="0" u="none" strike="noStrike" kern="0" cap="none" spc="0" baseline="0" dirty="0">
              <a:solidFill>
                <a:srgbClr val="000000"/>
              </a:solidFill>
              <a:uFillTx/>
              <a:latin typeface="Tahoma"/>
              <a:ea typeface="Tahoma"/>
              <a:cs typeface="Tahoma"/>
            </a:endParaRPr>
          </a:p>
        </p:txBody>
      </p:sp>
      <p:grpSp>
        <p:nvGrpSpPr>
          <p:cNvPr id="3" name="Google Shape;198;g26c00665f62_0_49">
            <a:extLst>
              <a:ext uri="{FF2B5EF4-FFF2-40B4-BE49-F238E27FC236}">
                <a16:creationId xmlns:a16="http://schemas.microsoft.com/office/drawing/2014/main" id="{D00EBB0F-031C-954A-333F-58FAFACD307B}"/>
              </a:ext>
            </a:extLst>
          </p:cNvPr>
          <p:cNvGrpSpPr/>
          <p:nvPr/>
        </p:nvGrpSpPr>
        <p:grpSpPr>
          <a:xfrm>
            <a:off x="356753" y="223351"/>
            <a:ext cx="261609" cy="50163"/>
            <a:chOff x="356753" y="223351"/>
            <a:chExt cx="261609" cy="50163"/>
          </a:xfrm>
        </p:grpSpPr>
        <p:sp>
          <p:nvSpPr>
            <p:cNvPr id="4" name="Google Shape;199;g26c00665f62_0_49">
              <a:extLst>
                <a:ext uri="{FF2B5EF4-FFF2-40B4-BE49-F238E27FC236}">
                  <a16:creationId xmlns:a16="http://schemas.microsoft.com/office/drawing/2014/main" id="{833B3896-5A44-FF51-C6CB-DF3DB741201A}"/>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00;g26c00665f62_0_49">
              <a:extLst>
                <a:ext uri="{FF2B5EF4-FFF2-40B4-BE49-F238E27FC236}">
                  <a16:creationId xmlns:a16="http://schemas.microsoft.com/office/drawing/2014/main" id="{E79FB9AC-F7BB-7C39-2EFF-5F352C9B608C}"/>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01;g26c00665f62_0_49">
              <a:extLst>
                <a:ext uri="{FF2B5EF4-FFF2-40B4-BE49-F238E27FC236}">
                  <a16:creationId xmlns:a16="http://schemas.microsoft.com/office/drawing/2014/main" id="{D96C3356-A9D8-2767-5A56-FC1E73883217}"/>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02;g26c00665f62_0_49">
              <a:extLst>
                <a:ext uri="{FF2B5EF4-FFF2-40B4-BE49-F238E27FC236}">
                  <a16:creationId xmlns:a16="http://schemas.microsoft.com/office/drawing/2014/main" id="{685DBF5D-39FA-DBBD-32B9-C7DAAC7735FF}"/>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8" name="Google Shape;203;g26c00665f62_0_49">
            <a:extLst>
              <a:ext uri="{FF2B5EF4-FFF2-40B4-BE49-F238E27FC236}">
                <a16:creationId xmlns:a16="http://schemas.microsoft.com/office/drawing/2014/main" id="{DC0765CB-778E-F09F-8466-F2442443D7F9}"/>
              </a:ext>
            </a:extLst>
          </p:cNvPr>
          <p:cNvSpPr/>
          <p:nvPr/>
        </p:nvSpPr>
        <p:spPr>
          <a:xfrm>
            <a:off x="5637705" y="393110"/>
            <a:ext cx="3506296" cy="3317118"/>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3 1"/>
              <a:gd name="f27" fmla="*/ f25 f4 1"/>
              <a:gd name="f28" fmla="*/ f26 1 100000"/>
              <a:gd name="f29" fmla="*/ f27 1 100000"/>
              <a:gd name="f30" fmla="+- f18 0 f28"/>
              <a:gd name="f31" fmla="+- f19 0 f28"/>
              <a:gd name="f32" fmla="+- f18 0 f29"/>
              <a:gd name="f33" fmla="+- f19 0 f29"/>
              <a:gd name="f34" fmla="+- f28 0 f29"/>
              <a:gd name="f35" fmla="*/ f28 f15 1"/>
              <a:gd name="f36" fmla="*/ f29 f15 1"/>
              <a:gd name="f37" fmla="?: f34 f28 f29"/>
              <a:gd name="f38" fmla="*/ f32 f15 1"/>
              <a:gd name="f39" fmla="*/ f31 f15 1"/>
              <a:gd name="f40" fmla="*/ f30 f15 1"/>
              <a:gd name="f41" fmla="*/ f33 f15 1"/>
              <a:gd name="f42" fmla="*/ f37 1 2"/>
              <a:gd name="f43" fmla="+- f18 0 f42"/>
              <a:gd name="f44" fmla="+- f19 0 f42"/>
              <a:gd name="f45" fmla="*/ f42 f15 1"/>
              <a:gd name="f46" fmla="*/ f43 f15 1"/>
              <a:gd name="f47" fmla="*/ f44 f15 1"/>
            </a:gdLst>
            <a:ahLst/>
            <a:cxnLst>
              <a:cxn ang="3cd4">
                <a:pos x="hc" y="t"/>
              </a:cxn>
              <a:cxn ang="0">
                <a:pos x="r" y="vc"/>
              </a:cxn>
              <a:cxn ang="cd4">
                <a:pos x="hc" y="b"/>
              </a:cxn>
              <a:cxn ang="cd2">
                <a:pos x="l" y="vc"/>
              </a:cxn>
            </a:cxnLst>
            <a:rect l="f45" t="f45" r="f46" b="f47"/>
            <a:pathLst>
              <a:path>
                <a:moveTo>
                  <a:pt x="f35" y="f20"/>
                </a:moveTo>
                <a:lnTo>
                  <a:pt x="f38" y="f20"/>
                </a:lnTo>
                <a:lnTo>
                  <a:pt x="f23" y="f36"/>
                </a:lnTo>
                <a:lnTo>
                  <a:pt x="f23" y="f39"/>
                </a:lnTo>
                <a:lnTo>
                  <a:pt x="f40" y="f24"/>
                </a:lnTo>
                <a:lnTo>
                  <a:pt x="f36" y="f24"/>
                </a:lnTo>
                <a:lnTo>
                  <a:pt x="f20" y="f41"/>
                </a:lnTo>
                <a:lnTo>
                  <a:pt x="f20" y="f35"/>
                </a:lnTo>
                <a:close/>
              </a:path>
            </a:pathLst>
          </a:custGeom>
          <a:solidFill>
            <a:srgbClr val="3849AB"/>
          </a:solidFill>
          <a:ln w="9528">
            <a:solidFill>
              <a:srgbClr val="0000FF"/>
            </a:solidFill>
            <a:prstDash val="solid"/>
            <a:round/>
          </a:ln>
        </p:spPr>
        <p:txBody>
          <a:bodyPr vert="horz" wrap="square" lIns="91421" tIns="91421" rIns="91421" bIns="9142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FFFFFF"/>
                </a:solidFill>
                <a:uFillTx/>
                <a:latin typeface="Trebuchet MS"/>
                <a:ea typeface="Trebuchet MS"/>
                <a:cs typeface="Trebuchet MS"/>
              </a:rPr>
              <a:t>""Experience seamless automation with our project! Watch as developers commit their code to SCM repository , triggering  CI/CD pipeline. Witness CI/CD tool meticulously checking out code, building it with Build Tools, and even taking backups before deploying artifacts to application server. This pipeline effortlessly deploys applications to your on-prem Linux server. And that's not all - Jenkins also identifies and deploys newly added and updated schema files to their respective folders to on-prem server. Likewise, Streamline your development process with our comprehensive solution."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528" y="870723"/>
            <a:ext cx="4926922" cy="34155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9;g2c931757150_0_0">
            <a:extLst>
              <a:ext uri="{FF2B5EF4-FFF2-40B4-BE49-F238E27FC236}">
                <a16:creationId xmlns:a16="http://schemas.microsoft.com/office/drawing/2014/main" id="{9BB2623B-02A3-D360-A13B-812FA7AC7E02}"/>
              </a:ext>
            </a:extLst>
          </p:cNvPr>
          <p:cNvSpPr txBox="1"/>
          <p:nvPr/>
        </p:nvSpPr>
        <p:spPr>
          <a:xfrm>
            <a:off x="197528" y="280601"/>
            <a:ext cx="5540404" cy="428323"/>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CICD Deployment On-</a:t>
            </a:r>
            <a:r>
              <a:rPr lang="en-US" sz="1800" b="0" i="0" u="none" strike="noStrike" kern="0" cap="none" spc="0" baseline="0" dirty="0" err="1">
                <a:solidFill>
                  <a:srgbClr val="2A3890"/>
                </a:solidFill>
                <a:uFillTx/>
                <a:latin typeface="Trebuchet MS"/>
                <a:ea typeface="Trebuchet MS"/>
                <a:cs typeface="Trebuchet MS"/>
              </a:rPr>
              <a:t>Prem</a:t>
            </a:r>
            <a:r>
              <a:rPr lang="en-US" sz="1800" b="0" i="0" u="none" strike="noStrike" kern="0" cap="none" spc="0" baseline="0" dirty="0">
                <a:solidFill>
                  <a:srgbClr val="2A3890"/>
                </a:solidFill>
                <a:uFillTx/>
                <a:latin typeface="Trebuchet MS"/>
                <a:ea typeface="Trebuchet MS"/>
                <a:cs typeface="Trebuchet MS"/>
              </a:rPr>
              <a:t> - T-Mobile, US</a:t>
            </a:r>
          </a:p>
          <a:p>
            <a:pPr marL="12701">
              <a:defRPr sz="1800" b="0" i="0" u="none" strike="noStrike" kern="0" cap="none" spc="0" baseline="0">
                <a:solidFill>
                  <a:srgbClr val="000000"/>
                </a:solidFill>
                <a:uFillTx/>
              </a:defRPr>
            </a:pPr>
            <a:r>
              <a:rPr lang="en-US" sz="900" kern="0" dirty="0">
                <a:solidFill>
                  <a:srgbClr val="434343"/>
                </a:solidFill>
                <a:latin typeface="Tahoma"/>
                <a:ea typeface="Tahoma"/>
                <a:cs typeface="Tahoma"/>
              </a:rPr>
              <a:t>one click build and deployment</a:t>
            </a:r>
            <a:endParaRPr lang="en-US" sz="900" kern="0" dirty="0">
              <a:solidFill>
                <a:srgbClr val="000000"/>
              </a:solidFill>
              <a:latin typeface="Tahoma"/>
              <a:ea typeface="Tahoma"/>
              <a:cs typeface="Tahoma"/>
            </a:endParaRPr>
          </a:p>
        </p:txBody>
      </p:sp>
      <p:grpSp>
        <p:nvGrpSpPr>
          <p:cNvPr id="3" name="Google Shape;210;g2c931757150_0_0">
            <a:extLst>
              <a:ext uri="{FF2B5EF4-FFF2-40B4-BE49-F238E27FC236}">
                <a16:creationId xmlns:a16="http://schemas.microsoft.com/office/drawing/2014/main" id="{E6DA7E8E-2978-61DE-2E99-FB43B9D7AFAB}"/>
              </a:ext>
            </a:extLst>
          </p:cNvPr>
          <p:cNvGrpSpPr/>
          <p:nvPr/>
        </p:nvGrpSpPr>
        <p:grpSpPr>
          <a:xfrm>
            <a:off x="356753" y="223351"/>
            <a:ext cx="261609" cy="50163"/>
            <a:chOff x="356753" y="223351"/>
            <a:chExt cx="261609" cy="50163"/>
          </a:xfrm>
        </p:grpSpPr>
        <p:sp>
          <p:nvSpPr>
            <p:cNvPr id="4" name="Google Shape;211;g2c931757150_0_0">
              <a:extLst>
                <a:ext uri="{FF2B5EF4-FFF2-40B4-BE49-F238E27FC236}">
                  <a16:creationId xmlns:a16="http://schemas.microsoft.com/office/drawing/2014/main" id="{0190C2A2-9333-1A8C-C4F8-9A720E0090B2}"/>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12;g2c931757150_0_0">
              <a:extLst>
                <a:ext uri="{FF2B5EF4-FFF2-40B4-BE49-F238E27FC236}">
                  <a16:creationId xmlns:a16="http://schemas.microsoft.com/office/drawing/2014/main" id="{00CA06DA-1723-CECA-E233-42F340E4C41F}"/>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13;g2c931757150_0_0">
              <a:extLst>
                <a:ext uri="{FF2B5EF4-FFF2-40B4-BE49-F238E27FC236}">
                  <a16:creationId xmlns:a16="http://schemas.microsoft.com/office/drawing/2014/main" id="{B90B9434-ED1A-21D0-DD69-C8D7FFCFEEBD}"/>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14;g2c931757150_0_0">
              <a:extLst>
                <a:ext uri="{FF2B5EF4-FFF2-40B4-BE49-F238E27FC236}">
                  <a16:creationId xmlns:a16="http://schemas.microsoft.com/office/drawing/2014/main" id="{3220E15E-4B95-CF3B-0CC3-36FCB593C3C0}"/>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529" y="788193"/>
            <a:ext cx="6908122" cy="3554999"/>
          </a:xfrm>
          <a:prstGeom prst="rect">
            <a:avLst/>
          </a:prstGeom>
        </p:spPr>
      </p:pic>
    </p:spTree>
    <p:extLst>
      <p:ext uri="{BB962C8B-B14F-4D97-AF65-F5344CB8AC3E}">
        <p14:creationId xmlns:p14="http://schemas.microsoft.com/office/powerpoint/2010/main" val="45157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Google Shape;233;g26c00665f62_0_36">
            <a:extLst>
              <a:ext uri="{FF2B5EF4-FFF2-40B4-BE49-F238E27FC236}">
                <a16:creationId xmlns:a16="http://schemas.microsoft.com/office/drawing/2014/main" id="{FCBBAFC7-49C8-2032-271B-F7F6283799D0}"/>
              </a:ext>
            </a:extLst>
          </p:cNvPr>
          <p:cNvSpPr txBox="1"/>
          <p:nvPr/>
        </p:nvSpPr>
        <p:spPr>
          <a:xfrm>
            <a:off x="308527" y="282695"/>
            <a:ext cx="5900998" cy="428323"/>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Seamless Deployment using </a:t>
            </a:r>
            <a:r>
              <a:rPr lang="en-US" sz="1800" b="0" i="0" u="none" strike="noStrike" kern="0" cap="none" spc="0" baseline="0" dirty="0" err="1">
                <a:solidFill>
                  <a:srgbClr val="2A3890"/>
                </a:solidFill>
                <a:uFillTx/>
                <a:latin typeface="Trebuchet MS"/>
                <a:ea typeface="Trebuchet MS"/>
                <a:cs typeface="Trebuchet MS"/>
              </a:rPr>
              <a:t>DevSecOps</a:t>
            </a:r>
            <a:r>
              <a:rPr lang="en-US" sz="1800" b="0" i="0" u="none" strike="noStrike" kern="0" cap="none" spc="0" baseline="0" dirty="0">
                <a:solidFill>
                  <a:srgbClr val="2A3890"/>
                </a:solidFill>
                <a:uFillTx/>
                <a:latin typeface="Trebuchet MS"/>
                <a:ea typeface="Trebuchet MS"/>
                <a:cs typeface="Trebuchet MS"/>
              </a:rPr>
              <a:t> - US Based Client</a:t>
            </a:r>
          </a:p>
          <a:p>
            <a:pPr marL="12701" lvl="0">
              <a:defRPr sz="1800" b="0" i="0" u="none" strike="noStrike" kern="0" cap="none" spc="0" baseline="0">
                <a:solidFill>
                  <a:srgbClr val="000000"/>
                </a:solidFill>
                <a:uFillTx/>
              </a:defRPr>
            </a:pPr>
            <a:r>
              <a:rPr lang="en-US" sz="900" kern="0" dirty="0">
                <a:solidFill>
                  <a:srgbClr val="000000"/>
                </a:solidFill>
                <a:latin typeface="Tahoma"/>
                <a:ea typeface="Tahoma"/>
                <a:cs typeface="Tahoma"/>
              </a:rPr>
              <a:t>integrated code scans</a:t>
            </a:r>
            <a:endParaRPr lang="en-US" sz="900" b="0" i="0" u="none" strike="noStrike" kern="0" cap="none" spc="0" baseline="0" dirty="0">
              <a:solidFill>
                <a:srgbClr val="000000"/>
              </a:solidFill>
              <a:uFillTx/>
              <a:latin typeface="Tahoma"/>
              <a:ea typeface="Tahoma"/>
              <a:cs typeface="Tahoma"/>
            </a:endParaRPr>
          </a:p>
        </p:txBody>
      </p:sp>
      <p:grpSp>
        <p:nvGrpSpPr>
          <p:cNvPr id="3" name="Google Shape;234;g26c00665f62_0_36">
            <a:extLst>
              <a:ext uri="{FF2B5EF4-FFF2-40B4-BE49-F238E27FC236}">
                <a16:creationId xmlns:a16="http://schemas.microsoft.com/office/drawing/2014/main" id="{109E8A0B-D924-70A1-679C-19E9BB689F00}"/>
              </a:ext>
            </a:extLst>
          </p:cNvPr>
          <p:cNvGrpSpPr/>
          <p:nvPr/>
        </p:nvGrpSpPr>
        <p:grpSpPr>
          <a:xfrm>
            <a:off x="356753" y="223351"/>
            <a:ext cx="261609" cy="50163"/>
            <a:chOff x="356753" y="223351"/>
            <a:chExt cx="261609" cy="50163"/>
          </a:xfrm>
        </p:grpSpPr>
        <p:sp>
          <p:nvSpPr>
            <p:cNvPr id="4" name="Google Shape;235;g26c00665f62_0_36">
              <a:extLst>
                <a:ext uri="{FF2B5EF4-FFF2-40B4-BE49-F238E27FC236}">
                  <a16:creationId xmlns:a16="http://schemas.microsoft.com/office/drawing/2014/main" id="{D91F4FAD-3594-8700-DC76-EAC55F3EDD47}"/>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36;g26c00665f62_0_36">
              <a:extLst>
                <a:ext uri="{FF2B5EF4-FFF2-40B4-BE49-F238E27FC236}">
                  <a16:creationId xmlns:a16="http://schemas.microsoft.com/office/drawing/2014/main" id="{950D81E4-207F-7F2C-F6F3-B607DDD526AF}"/>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37;g26c00665f62_0_36">
              <a:extLst>
                <a:ext uri="{FF2B5EF4-FFF2-40B4-BE49-F238E27FC236}">
                  <a16:creationId xmlns:a16="http://schemas.microsoft.com/office/drawing/2014/main" id="{5968B5B0-B121-AAEE-5234-0A4034BC3406}"/>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38;g26c00665f62_0_36">
              <a:extLst>
                <a:ext uri="{FF2B5EF4-FFF2-40B4-BE49-F238E27FC236}">
                  <a16:creationId xmlns:a16="http://schemas.microsoft.com/office/drawing/2014/main" id="{7C24E076-8491-C902-9B54-92A7F2553B4B}"/>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8" name="Google Shape;239;g26c00665f62_0_36">
            <a:extLst>
              <a:ext uri="{FF2B5EF4-FFF2-40B4-BE49-F238E27FC236}">
                <a16:creationId xmlns:a16="http://schemas.microsoft.com/office/drawing/2014/main" id="{4A3E0481-F3E5-1E23-462E-25C68D5D228A}"/>
              </a:ext>
            </a:extLst>
          </p:cNvPr>
          <p:cNvSpPr/>
          <p:nvPr/>
        </p:nvSpPr>
        <p:spPr>
          <a:xfrm>
            <a:off x="6209397" y="878171"/>
            <a:ext cx="2933696" cy="2981401"/>
          </a:xfrm>
          <a:custGeom>
            <a:avLst/>
            <a:gdLst>
              <a:gd name="f0" fmla="val w"/>
              <a:gd name="f1" fmla="val h"/>
              <a:gd name="f2" fmla="val ss"/>
              <a:gd name="f3" fmla="val 0"/>
              <a:gd name="f4" fmla="val 3489"/>
              <a:gd name="f5" fmla="val 16667"/>
              <a:gd name="f6" fmla="abs f0"/>
              <a:gd name="f7" fmla="abs f1"/>
              <a:gd name="f8" fmla="abs f2"/>
              <a:gd name="f9" fmla="?: f6 f0 1"/>
              <a:gd name="f10" fmla="?: f7 f1 1"/>
              <a:gd name="f11" fmla="?: f8 f2 1"/>
              <a:gd name="f12" fmla="*/ f9 1 21600"/>
              <a:gd name="f13" fmla="*/ f10 1 21600"/>
              <a:gd name="f14" fmla="*/ 21600 f9 1"/>
              <a:gd name="f15" fmla="*/ 21600 f10 1"/>
              <a:gd name="f16" fmla="min f13 f12"/>
              <a:gd name="f17" fmla="*/ f14 1 f11"/>
              <a:gd name="f18" fmla="*/ f15 1 f11"/>
              <a:gd name="f19" fmla="val f17"/>
              <a:gd name="f20" fmla="val f18"/>
              <a:gd name="f21" fmla="*/ f3 f16 1"/>
              <a:gd name="f22" fmla="+- f20 0 f3"/>
              <a:gd name="f23" fmla="+- f19 0 f3"/>
              <a:gd name="f24" fmla="*/ f19 f16 1"/>
              <a:gd name="f25" fmla="*/ f20 f16 1"/>
              <a:gd name="f26" fmla="min f23 f22"/>
              <a:gd name="f27" fmla="*/ f26 f4 1"/>
              <a:gd name="f28" fmla="*/ f26 f5 1"/>
              <a:gd name="f29" fmla="*/ f27 1 100000"/>
              <a:gd name="f30" fmla="*/ f28 1 100000"/>
              <a:gd name="f31" fmla="+- f19 0 f29"/>
              <a:gd name="f32" fmla="+- f20 0 f29"/>
              <a:gd name="f33" fmla="+- f19 0 f30"/>
              <a:gd name="f34" fmla="+- f20 0 f30"/>
              <a:gd name="f35" fmla="+- f29 0 f30"/>
              <a:gd name="f36" fmla="*/ f29 f16 1"/>
              <a:gd name="f37" fmla="*/ f30 f16 1"/>
              <a:gd name="f38" fmla="?: f35 f29 f30"/>
              <a:gd name="f39" fmla="*/ f33 f16 1"/>
              <a:gd name="f40" fmla="*/ f32 f16 1"/>
              <a:gd name="f41" fmla="*/ f31 f16 1"/>
              <a:gd name="f42" fmla="*/ f34 f16 1"/>
              <a:gd name="f43" fmla="*/ f38 1 2"/>
              <a:gd name="f44" fmla="+- f19 0 f43"/>
              <a:gd name="f45" fmla="+- f20 0 f43"/>
              <a:gd name="f46" fmla="*/ f43 f16 1"/>
              <a:gd name="f47" fmla="*/ f44 f16 1"/>
              <a:gd name="f48" fmla="*/ f45 f16 1"/>
            </a:gdLst>
            <a:ahLst/>
            <a:cxnLst>
              <a:cxn ang="3cd4">
                <a:pos x="hc" y="t"/>
              </a:cxn>
              <a:cxn ang="0">
                <a:pos x="r" y="vc"/>
              </a:cxn>
              <a:cxn ang="cd4">
                <a:pos x="hc" y="b"/>
              </a:cxn>
              <a:cxn ang="cd2">
                <a:pos x="l" y="vc"/>
              </a:cxn>
            </a:cxnLst>
            <a:rect l="f46" t="f46" r="f47" b="f48"/>
            <a:pathLst>
              <a:path>
                <a:moveTo>
                  <a:pt x="f36" y="f21"/>
                </a:moveTo>
                <a:lnTo>
                  <a:pt x="f39" y="f21"/>
                </a:lnTo>
                <a:lnTo>
                  <a:pt x="f24" y="f37"/>
                </a:lnTo>
                <a:lnTo>
                  <a:pt x="f24" y="f40"/>
                </a:lnTo>
                <a:lnTo>
                  <a:pt x="f41" y="f25"/>
                </a:lnTo>
                <a:lnTo>
                  <a:pt x="f37" y="f25"/>
                </a:lnTo>
                <a:lnTo>
                  <a:pt x="f21" y="f42"/>
                </a:lnTo>
                <a:lnTo>
                  <a:pt x="f21" y="f36"/>
                </a:lnTo>
                <a:close/>
              </a:path>
            </a:pathLst>
          </a:custGeom>
          <a:solidFill>
            <a:srgbClr val="3849AB"/>
          </a:solidFill>
          <a:ln w="9528">
            <a:solidFill>
              <a:srgbClr val="0000FF"/>
            </a:solidFill>
            <a:prstDash val="solid"/>
            <a:round/>
          </a:ln>
        </p:spPr>
        <p:txBody>
          <a:bodyPr vert="horz" wrap="square" lIns="91421" tIns="91421" rIns="91421" bIns="9142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dirty="0">
                <a:solidFill>
                  <a:srgbClr val="FFFFFF"/>
                </a:solidFill>
                <a:uFillTx/>
                <a:latin typeface="Trebuchet MS"/>
                <a:ea typeface="Trebuchet MS"/>
                <a:cs typeface="Trebuchet MS"/>
              </a:rPr>
              <a:t>"This project exemplifies </a:t>
            </a:r>
            <a:r>
              <a:rPr lang="en-US" sz="1000" b="0" i="0" u="none" strike="noStrike" kern="0" cap="none" spc="0" baseline="0" dirty="0" err="1">
                <a:solidFill>
                  <a:srgbClr val="FFFFFF"/>
                </a:solidFill>
                <a:uFillTx/>
                <a:latin typeface="Trebuchet MS"/>
                <a:ea typeface="Trebuchet MS"/>
                <a:cs typeface="Trebuchet MS"/>
              </a:rPr>
              <a:t>DevSecOps</a:t>
            </a:r>
            <a:r>
              <a:rPr lang="en-US" sz="1000" b="0" i="0" u="none" strike="noStrike" kern="0" cap="none" spc="0" baseline="0" dirty="0">
                <a:solidFill>
                  <a:srgbClr val="FFFFFF"/>
                </a:solidFill>
                <a:uFillTx/>
                <a:latin typeface="Trebuchet MS"/>
                <a:ea typeface="Trebuchet MS"/>
                <a:cs typeface="Trebuchet MS"/>
              </a:rPr>
              <a:t> by automating the deployment of any Application via  CI/CD Pipeline. The pipeline conducts thorough bug and vulnerability checks, creates deployable artifacts, and pushes them to on Prem server. </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226" y="770722"/>
            <a:ext cx="5906879" cy="34041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name="Slide14">
    <p:spTree>
      <p:nvGrpSpPr>
        <p:cNvPr id="1" name=""/>
        <p:cNvGrpSpPr/>
        <p:nvPr/>
      </p:nvGrpSpPr>
      <p:grpSpPr>
        <a:xfrm>
          <a:off x="0" y="0"/>
          <a:ext cx="0" cy="0"/>
          <a:chOff x="0" y="0"/>
          <a:chExt cx="0" cy="0"/>
        </a:xfrm>
      </p:grpSpPr>
      <p:grpSp>
        <p:nvGrpSpPr>
          <p:cNvPr id="2" name="Google Shape;288;p13">
            <a:extLst>
              <a:ext uri="{FF2B5EF4-FFF2-40B4-BE49-F238E27FC236}">
                <a16:creationId xmlns:a16="http://schemas.microsoft.com/office/drawing/2014/main" id="{7A1A9290-F289-51DD-E738-C99AB6916422}"/>
              </a:ext>
            </a:extLst>
          </p:cNvPr>
          <p:cNvGrpSpPr/>
          <p:nvPr/>
        </p:nvGrpSpPr>
        <p:grpSpPr>
          <a:xfrm>
            <a:off x="0" y="0"/>
            <a:ext cx="9144081" cy="5143681"/>
            <a:chOff x="0" y="0"/>
            <a:chExt cx="9144081" cy="5143681"/>
          </a:xfrm>
        </p:grpSpPr>
        <p:pic>
          <p:nvPicPr>
            <p:cNvPr id="3" name="Google Shape;289;p13">
              <a:extLst>
                <a:ext uri="{FF2B5EF4-FFF2-40B4-BE49-F238E27FC236}">
                  <a16:creationId xmlns:a16="http://schemas.microsoft.com/office/drawing/2014/main" id="{F0B677EF-AF72-5D8C-8A8E-88BC93B92457}"/>
                </a:ext>
              </a:extLst>
            </p:cNvPr>
            <p:cNvPicPr>
              <a:picLocks noChangeAspect="1"/>
            </p:cNvPicPr>
            <p:nvPr/>
          </p:nvPicPr>
          <p:blipFill>
            <a:blip r:embed="rId3">
              <a:alphaModFix/>
            </a:blip>
            <a:srcRect/>
            <a:stretch>
              <a:fillRect/>
            </a:stretch>
          </p:blipFill>
          <p:spPr>
            <a:xfrm>
              <a:off x="0" y="0"/>
              <a:ext cx="9144000" cy="5143499"/>
            </a:xfrm>
            <a:prstGeom prst="rect">
              <a:avLst/>
            </a:prstGeom>
            <a:noFill/>
            <a:ln>
              <a:noFill/>
            </a:ln>
          </p:spPr>
        </p:pic>
        <p:sp>
          <p:nvSpPr>
            <p:cNvPr id="4" name="Google Shape;290;p13">
              <a:extLst>
                <a:ext uri="{FF2B5EF4-FFF2-40B4-BE49-F238E27FC236}">
                  <a16:creationId xmlns:a16="http://schemas.microsoft.com/office/drawing/2014/main" id="{65472D4B-300D-E011-802C-A342E1825FF0}"/>
                </a:ext>
              </a:extLst>
            </p:cNvPr>
            <p:cNvSpPr/>
            <p:nvPr/>
          </p:nvSpPr>
          <p:spPr>
            <a:xfrm>
              <a:off x="6181151" y="3903674"/>
              <a:ext cx="2962912" cy="988064"/>
            </a:xfrm>
            <a:custGeom>
              <a:avLst/>
              <a:gdLst>
                <a:gd name="f0" fmla="val w"/>
                <a:gd name="f1" fmla="val h"/>
                <a:gd name="f2" fmla="val 0"/>
                <a:gd name="f3" fmla="val 2962909"/>
                <a:gd name="f4" fmla="val 988060"/>
                <a:gd name="f5" fmla="val 989101"/>
                <a:gd name="f6" fmla="val 987894"/>
                <a:gd name="f7" fmla="val 2962833"/>
                <a:gd name="f8" fmla="val 1973732"/>
                <a:gd name="f9" fmla="*/ f0 1 2962909"/>
                <a:gd name="f10" fmla="*/ f1 1 988060"/>
                <a:gd name="f11" fmla="+- f4 0 f2"/>
                <a:gd name="f12" fmla="+- f3 0 f2"/>
                <a:gd name="f13" fmla="*/ f12 1 2962909"/>
                <a:gd name="f14" fmla="*/ f11 1 988060"/>
                <a:gd name="f15" fmla="*/ f2 1 f13"/>
                <a:gd name="f16" fmla="*/ f3 1 f13"/>
                <a:gd name="f17" fmla="*/ f2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2962909" h="988060">
                  <a:moveTo>
                    <a:pt x="f5" y="f2"/>
                  </a:moveTo>
                  <a:lnTo>
                    <a:pt x="f2" y="f6"/>
                  </a:lnTo>
                  <a:lnTo>
                    <a:pt x="f5" y="f6"/>
                  </a:lnTo>
                  <a:lnTo>
                    <a:pt x="f5" y="f2"/>
                  </a:lnTo>
                  <a:close/>
                </a:path>
                <a:path w="2962909" h="988060">
                  <a:moveTo>
                    <a:pt x="f7" y="f6"/>
                  </a:moveTo>
                  <a:lnTo>
                    <a:pt x="f8" y="f2"/>
                  </a:lnTo>
                  <a:lnTo>
                    <a:pt x="f8" y="f6"/>
                  </a:lnTo>
                  <a:lnTo>
                    <a:pt x="f7" y="f6"/>
                  </a:lnTo>
                  <a:close/>
                </a:path>
              </a:pathLst>
            </a:custGeom>
            <a:solidFill>
              <a:srgbClr val="F06292"/>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91;p13">
              <a:extLst>
                <a:ext uri="{FF2B5EF4-FFF2-40B4-BE49-F238E27FC236}">
                  <a16:creationId xmlns:a16="http://schemas.microsoft.com/office/drawing/2014/main" id="{BB0D5645-C5EB-1376-3E10-3B0F0133C696}"/>
                </a:ext>
              </a:extLst>
            </p:cNvPr>
            <p:cNvSpPr/>
            <p:nvPr/>
          </p:nvSpPr>
          <p:spPr>
            <a:xfrm>
              <a:off x="7170276"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2" y="f2"/>
                  </a:lnTo>
                  <a:lnTo>
                    <a:pt x="f5" y="f2"/>
                  </a:lnTo>
                  <a:lnTo>
                    <a:pt x="f5" y="f6"/>
                  </a:lnTo>
                  <a:close/>
                </a:path>
              </a:pathLst>
            </a:custGeom>
            <a:solidFill>
              <a:srgbClr val="D13368"/>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92;p13">
              <a:extLst>
                <a:ext uri="{FF2B5EF4-FFF2-40B4-BE49-F238E27FC236}">
                  <a16:creationId xmlns:a16="http://schemas.microsoft.com/office/drawing/2014/main" id="{77292E3A-C65C-5889-5693-1BC9D198632B}"/>
                </a:ext>
              </a:extLst>
            </p:cNvPr>
            <p:cNvSpPr/>
            <p:nvPr/>
          </p:nvSpPr>
          <p:spPr>
            <a:xfrm>
              <a:off x="8154756" y="3903683"/>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2"/>
                  </a:lnTo>
                  <a:lnTo>
                    <a:pt x="f5" y="f2"/>
                  </a:lnTo>
                  <a:lnTo>
                    <a:pt x="f5" y="f6"/>
                  </a:lnTo>
                  <a:close/>
                </a:path>
              </a:pathLst>
            </a:custGeom>
            <a:solidFill>
              <a:srgbClr val="9B254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93;p13">
              <a:extLst>
                <a:ext uri="{FF2B5EF4-FFF2-40B4-BE49-F238E27FC236}">
                  <a16:creationId xmlns:a16="http://schemas.microsoft.com/office/drawing/2014/main" id="{FAC2134F-C953-8BA4-1032-6A4767C34679}"/>
                </a:ext>
              </a:extLst>
            </p:cNvPr>
            <p:cNvSpPr/>
            <p:nvPr/>
          </p:nvSpPr>
          <p:spPr>
            <a:xfrm>
              <a:off x="0" y="4891591"/>
              <a:ext cx="9144000" cy="252090"/>
            </a:xfrm>
            <a:custGeom>
              <a:avLst/>
              <a:gdLst>
                <a:gd name="f0" fmla="val w"/>
                <a:gd name="f1" fmla="val h"/>
                <a:gd name="f2" fmla="val 0"/>
                <a:gd name="f3" fmla="val 9144000"/>
                <a:gd name="f4" fmla="val 252095"/>
                <a:gd name="f5" fmla="val 9143999"/>
                <a:gd name="f6" fmla="val 251999"/>
                <a:gd name="f7" fmla="*/ f0 1 9144000"/>
                <a:gd name="f8" fmla="*/ f1 1 252095"/>
                <a:gd name="f9" fmla="+- f4 0 f2"/>
                <a:gd name="f10" fmla="+- f3 0 f2"/>
                <a:gd name="f11" fmla="*/ f10 1 9144000"/>
                <a:gd name="f12" fmla="*/ f9 1 25209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252095">
                  <a:moveTo>
                    <a:pt x="f5" y="f6"/>
                  </a:moveTo>
                  <a:lnTo>
                    <a:pt x="f2" y="f6"/>
                  </a:lnTo>
                  <a:lnTo>
                    <a:pt x="f2" y="f2"/>
                  </a:lnTo>
                  <a:lnTo>
                    <a:pt x="f5" y="f2"/>
                  </a:lnTo>
                  <a:lnTo>
                    <a:pt x="f5" y="f6"/>
                  </a:lnTo>
                  <a:close/>
                </a:path>
              </a:pathLst>
            </a:custGeom>
            <a:solidFill>
              <a:srgbClr val="2A3890"/>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8" name="Google Shape;294;p13">
              <a:extLst>
                <a:ext uri="{FF2B5EF4-FFF2-40B4-BE49-F238E27FC236}">
                  <a16:creationId xmlns:a16="http://schemas.microsoft.com/office/drawing/2014/main" id="{E48AD98F-EB13-C57A-B1FE-1ED230809727}"/>
                </a:ext>
              </a:extLst>
            </p:cNvPr>
            <p:cNvSpPr/>
            <p:nvPr/>
          </p:nvSpPr>
          <p:spPr>
            <a:xfrm>
              <a:off x="0" y="0"/>
              <a:ext cx="9144000" cy="4886325"/>
            </a:xfrm>
            <a:custGeom>
              <a:avLst/>
              <a:gdLst>
                <a:gd name="f0" fmla="val w"/>
                <a:gd name="f1" fmla="val h"/>
                <a:gd name="f2" fmla="val 0"/>
                <a:gd name="f3" fmla="val 9144000"/>
                <a:gd name="f4" fmla="val 4886325"/>
                <a:gd name="f5" fmla="val 9143999"/>
                <a:gd name="f6" fmla="val 4886249"/>
                <a:gd name="f7" fmla="*/ f0 1 9144000"/>
                <a:gd name="f8" fmla="*/ f1 1 4886325"/>
                <a:gd name="f9" fmla="+- f4 0 f2"/>
                <a:gd name="f10" fmla="+- f3 0 f2"/>
                <a:gd name="f11" fmla="*/ f10 1 9144000"/>
                <a:gd name="f12" fmla="*/ f9 1 488632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4886325">
                  <a:moveTo>
                    <a:pt x="f5" y="f6"/>
                  </a:moveTo>
                  <a:lnTo>
                    <a:pt x="f2" y="f6"/>
                  </a:lnTo>
                  <a:lnTo>
                    <a:pt x="f2" y="f2"/>
                  </a:lnTo>
                  <a:lnTo>
                    <a:pt x="f5" y="f2"/>
                  </a:lnTo>
                  <a:lnTo>
                    <a:pt x="f5" y="f6"/>
                  </a:lnTo>
                  <a:close/>
                </a:path>
              </a:pathLst>
            </a:custGeom>
            <a:solidFill>
              <a:srgbClr val="000000">
                <a:alpha val="63137"/>
              </a:srgbClr>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9" name="Google Shape;295;p13">
              <a:extLst>
                <a:ext uri="{FF2B5EF4-FFF2-40B4-BE49-F238E27FC236}">
                  <a16:creationId xmlns:a16="http://schemas.microsoft.com/office/drawing/2014/main" id="{8856A3A9-0059-40F3-9B86-9071BABB5EE3}"/>
                </a:ext>
              </a:extLst>
            </p:cNvPr>
            <p:cNvSpPr/>
            <p:nvPr/>
          </p:nvSpPr>
          <p:spPr>
            <a:xfrm>
              <a:off x="0" y="0"/>
              <a:ext cx="9144000" cy="4886325"/>
            </a:xfrm>
            <a:custGeom>
              <a:avLst/>
              <a:gdLst>
                <a:gd name="f0" fmla="val w"/>
                <a:gd name="f1" fmla="val h"/>
                <a:gd name="f2" fmla="val 0"/>
                <a:gd name="f3" fmla="val 9144000"/>
                <a:gd name="f4" fmla="val 4886325"/>
                <a:gd name="f5" fmla="val 9143999"/>
                <a:gd name="f6" fmla="val 4886249"/>
                <a:gd name="f7" fmla="*/ f0 1 9144000"/>
                <a:gd name="f8" fmla="*/ f1 1 4886325"/>
                <a:gd name="f9" fmla="+- f4 0 f2"/>
                <a:gd name="f10" fmla="+- f3 0 f2"/>
                <a:gd name="f11" fmla="*/ f10 1 9144000"/>
                <a:gd name="f12" fmla="*/ f9 1 488632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4886325">
                  <a:moveTo>
                    <a:pt x="f5" y="f2"/>
                  </a:moveTo>
                  <a:lnTo>
                    <a:pt x="f5" y="f6"/>
                  </a:lnTo>
                  <a:lnTo>
                    <a:pt x="f2" y="f6"/>
                  </a:lnTo>
                  <a:lnTo>
                    <a:pt x="f2" y="f2"/>
                  </a:lnTo>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10" name="Google Shape;296;p13">
            <a:extLst>
              <a:ext uri="{FF2B5EF4-FFF2-40B4-BE49-F238E27FC236}">
                <a16:creationId xmlns:a16="http://schemas.microsoft.com/office/drawing/2014/main" id="{61209866-F2E0-A0FA-9E99-BD31C1FDB749}"/>
              </a:ext>
            </a:extLst>
          </p:cNvPr>
          <p:cNvSpPr txBox="1">
            <a:spLocks noGrp="1"/>
          </p:cNvSpPr>
          <p:nvPr>
            <p:ph type="title"/>
          </p:nvPr>
        </p:nvSpPr>
        <p:spPr>
          <a:xfrm>
            <a:off x="259003" y="163348"/>
            <a:ext cx="5636891" cy="638324"/>
          </a:xfrm>
          <a:prstGeom prst="rect">
            <a:avLst/>
          </a:prstGeom>
          <a:noFill/>
          <a:ln>
            <a:noFill/>
          </a:ln>
        </p:spPr>
        <p:txBody>
          <a:bodyPr vert="horz" wrap="square" lIns="0" tIns="12701" rIns="0" bIns="0" anchor="t" anchorCtr="0" compatLnSpc="1">
            <a:spAutoFit/>
          </a:bodyPr>
          <a:lstStyle/>
          <a:p>
            <a:pPr marL="137790" lvl="0"/>
            <a:r>
              <a:rPr lang="en-US"/>
              <a:t>Contact Us</a:t>
            </a:r>
          </a:p>
        </p:txBody>
      </p:sp>
      <p:sp>
        <p:nvSpPr>
          <p:cNvPr id="11" name="Google Shape;298;p13">
            <a:extLst>
              <a:ext uri="{FF2B5EF4-FFF2-40B4-BE49-F238E27FC236}">
                <a16:creationId xmlns:a16="http://schemas.microsoft.com/office/drawing/2014/main" id="{5B413273-3841-8808-EEC3-AD8A1223CA02}"/>
              </a:ext>
            </a:extLst>
          </p:cNvPr>
          <p:cNvSpPr/>
          <p:nvPr/>
        </p:nvSpPr>
        <p:spPr>
          <a:xfrm>
            <a:off x="396877"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2" name="Google Shape;299;p13">
            <a:extLst>
              <a:ext uri="{FF2B5EF4-FFF2-40B4-BE49-F238E27FC236}">
                <a16:creationId xmlns:a16="http://schemas.microsoft.com/office/drawing/2014/main" id="{BF794C55-A739-A39F-4599-7D62FC2ADD43}"/>
              </a:ext>
            </a:extLst>
          </p:cNvPr>
          <p:cNvSpPr/>
          <p:nvPr/>
        </p:nvSpPr>
        <p:spPr>
          <a:xfrm>
            <a:off x="396877"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3" name="Google Shape;300;p13">
            <a:extLst>
              <a:ext uri="{FF2B5EF4-FFF2-40B4-BE49-F238E27FC236}">
                <a16:creationId xmlns:a16="http://schemas.microsoft.com/office/drawing/2014/main" id="{0B966A98-D7F8-F3BA-FC8F-3ED627AFAC24}"/>
              </a:ext>
            </a:extLst>
          </p:cNvPr>
          <p:cNvSpPr/>
          <p:nvPr/>
        </p:nvSpPr>
        <p:spPr>
          <a:xfrm>
            <a:off x="527681"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4" name="Google Shape;301;p13">
            <a:extLst>
              <a:ext uri="{FF2B5EF4-FFF2-40B4-BE49-F238E27FC236}">
                <a16:creationId xmlns:a16="http://schemas.microsoft.com/office/drawing/2014/main" id="{F54B7EE2-B29A-C058-9D97-169786AD80AD}"/>
              </a:ext>
            </a:extLst>
          </p:cNvPr>
          <p:cNvSpPr/>
          <p:nvPr/>
        </p:nvSpPr>
        <p:spPr>
          <a:xfrm>
            <a:off x="527681"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pic>
        <p:nvPicPr>
          <p:cNvPr id="15" name="Google Shape;302;p13">
            <a:extLst>
              <a:ext uri="{FF2B5EF4-FFF2-40B4-BE49-F238E27FC236}">
                <a16:creationId xmlns:a16="http://schemas.microsoft.com/office/drawing/2014/main" id="{8FD548A4-A352-6417-BACA-6C23A7B72746}"/>
              </a:ext>
            </a:extLst>
          </p:cNvPr>
          <p:cNvPicPr>
            <a:picLocks noChangeAspect="1"/>
          </p:cNvPicPr>
          <p:nvPr/>
        </p:nvPicPr>
        <p:blipFill>
          <a:blip r:embed="rId4">
            <a:alphaModFix/>
          </a:blip>
          <a:srcRect/>
          <a:stretch>
            <a:fillRect/>
          </a:stretch>
        </p:blipFill>
        <p:spPr>
          <a:xfrm>
            <a:off x="396877" y="2724153"/>
            <a:ext cx="3032122" cy="1563706"/>
          </a:xfrm>
          <a:prstGeom prst="rect">
            <a:avLst/>
          </a:prstGeom>
          <a:noFill/>
          <a:ln>
            <a:noFill/>
          </a:ln>
        </p:spPr>
      </p:pic>
      <p:sp>
        <p:nvSpPr>
          <p:cNvPr id="16" name="TextBox 20">
            <a:extLst>
              <a:ext uri="{FF2B5EF4-FFF2-40B4-BE49-F238E27FC236}">
                <a16:creationId xmlns:a16="http://schemas.microsoft.com/office/drawing/2014/main" id="{83EA08D4-BD8B-386A-00B9-206B1AFFBFB2}"/>
              </a:ext>
            </a:extLst>
          </p:cNvPr>
          <p:cNvSpPr txBox="1"/>
          <p:nvPr/>
        </p:nvSpPr>
        <p:spPr>
          <a:xfrm>
            <a:off x="579436" y="3257550"/>
            <a:ext cx="2666993" cy="954103"/>
          </a:xfrm>
          <a:prstGeom prst="rect">
            <a:avLst/>
          </a:prstGeom>
          <a:noFill/>
          <a:ln>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dirty="0" err="1">
                <a:solidFill>
                  <a:srgbClr val="FFFFFF"/>
                </a:solidFill>
                <a:uFillTx/>
                <a:latin typeface="Calibri"/>
              </a:rPr>
              <a:t>Murdeswar</a:t>
            </a:r>
            <a:r>
              <a:rPr lang="en-US" sz="1400" b="0" i="0" u="none" strike="noStrike" kern="0" cap="none" spc="0" baseline="0" dirty="0">
                <a:solidFill>
                  <a:srgbClr val="FFFFFF"/>
                </a:solidFill>
                <a:uFillTx/>
                <a:latin typeface="Calibri"/>
              </a:rPr>
              <a:t> Arcade, 1140, </a:t>
            </a:r>
            <a:r>
              <a:rPr lang="en-US" sz="1400" b="0" i="0" u="none" strike="noStrike" kern="0" cap="none" spc="0" baseline="0" dirty="0" err="1">
                <a:solidFill>
                  <a:srgbClr val="FFFFFF"/>
                </a:solidFill>
                <a:uFillTx/>
                <a:latin typeface="Calibri"/>
              </a:rPr>
              <a:t>Marenahalli</a:t>
            </a:r>
            <a:r>
              <a:rPr lang="en-US" sz="1400" b="0" i="0" u="none" strike="noStrike" kern="0" cap="none" spc="0" baseline="0" dirty="0">
                <a:solidFill>
                  <a:srgbClr val="FFFFFF"/>
                </a:solidFill>
                <a:uFillTx/>
                <a:latin typeface="Calibri"/>
              </a:rPr>
              <a:t> Rd, </a:t>
            </a:r>
            <a:r>
              <a:rPr lang="en-US" sz="1400" b="0" i="0" u="none" strike="noStrike" kern="0" cap="none" spc="0" baseline="0" dirty="0" err="1">
                <a:solidFill>
                  <a:srgbClr val="FFFFFF"/>
                </a:solidFill>
                <a:uFillTx/>
                <a:latin typeface="Calibri"/>
              </a:rPr>
              <a:t>Putlanpalya</a:t>
            </a:r>
            <a:r>
              <a:rPr lang="en-US" sz="1400" b="0" i="0" u="none" strike="noStrike" kern="0" cap="none" spc="0" baseline="0" dirty="0">
                <a:solidFill>
                  <a:srgbClr val="FFFFFF"/>
                </a:solidFill>
                <a:uFillTx/>
                <a:latin typeface="Calibri"/>
              </a:rPr>
              <a:t>, </a:t>
            </a:r>
            <a:r>
              <a:rPr lang="en-US" sz="1400" b="0" i="0" u="none" strike="noStrike" kern="0" cap="none" spc="0" baseline="0" dirty="0" err="1">
                <a:solidFill>
                  <a:srgbClr val="FFFFFF"/>
                </a:solidFill>
                <a:uFillTx/>
                <a:latin typeface="Calibri"/>
              </a:rPr>
              <a:t>Jayanagara</a:t>
            </a:r>
            <a:r>
              <a:rPr lang="en-US" sz="1400" b="0" i="0" u="none" strike="noStrike" kern="0" cap="none" spc="0" baseline="0" dirty="0">
                <a:solidFill>
                  <a:srgbClr val="FFFFFF"/>
                </a:solidFill>
                <a:uFillTx/>
                <a:latin typeface="Calibri"/>
              </a:rPr>
              <a:t> 9th Block, </a:t>
            </a:r>
            <a:r>
              <a:rPr lang="en-US" sz="1400" b="0" i="0" u="none" strike="noStrike" kern="0" cap="none" spc="0" baseline="0" dirty="0" err="1">
                <a:solidFill>
                  <a:srgbClr val="FFFFFF"/>
                </a:solidFill>
                <a:uFillTx/>
                <a:latin typeface="Calibri"/>
              </a:rPr>
              <a:t>Jayanagar</a:t>
            </a:r>
            <a:r>
              <a:rPr lang="en-US" sz="1400" b="0" i="0" u="none" strike="noStrike" kern="0" cap="none" spc="0" baseline="0" dirty="0">
                <a:solidFill>
                  <a:srgbClr val="FFFFFF"/>
                </a:solidFill>
                <a:uFillTx/>
                <a:latin typeface="Calibri"/>
              </a:rPr>
              <a:t>, Bengaluru, Karnataka 560069</a:t>
            </a:r>
            <a:endParaRPr lang="en-US" sz="1400" b="0" i="0" u="none" strike="noStrike" kern="1200" cap="none" spc="0" baseline="0" dirty="0">
              <a:solidFill>
                <a:srgbClr val="FFFFFF"/>
              </a:solidFill>
              <a:uFillTx/>
              <a:latin typeface="Calibri"/>
            </a:endParaRPr>
          </a:p>
        </p:txBody>
      </p:sp>
      <p:sp>
        <p:nvSpPr>
          <p:cNvPr id="17" name="TextBox 21">
            <a:extLst>
              <a:ext uri="{FF2B5EF4-FFF2-40B4-BE49-F238E27FC236}">
                <a16:creationId xmlns:a16="http://schemas.microsoft.com/office/drawing/2014/main" id="{F19F2B8D-8294-96A9-2DAF-B91ACAE35DD2}"/>
              </a:ext>
            </a:extLst>
          </p:cNvPr>
          <p:cNvSpPr txBox="1"/>
          <p:nvPr/>
        </p:nvSpPr>
        <p:spPr>
          <a:xfrm>
            <a:off x="1376089" y="2876546"/>
            <a:ext cx="1073688" cy="369335"/>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Calibri"/>
              </a:rPr>
              <a:t>ADDRESS</a:t>
            </a:r>
          </a:p>
        </p:txBody>
      </p:sp>
      <p:pic>
        <p:nvPicPr>
          <p:cNvPr id="18" name="Google Shape;302;p13">
            <a:extLst>
              <a:ext uri="{FF2B5EF4-FFF2-40B4-BE49-F238E27FC236}">
                <a16:creationId xmlns:a16="http://schemas.microsoft.com/office/drawing/2014/main" id="{D5545A96-BBF4-29C9-A9D5-DA2AB03ACC87}"/>
              </a:ext>
            </a:extLst>
          </p:cNvPr>
          <p:cNvPicPr>
            <a:picLocks noChangeAspect="1"/>
          </p:cNvPicPr>
          <p:nvPr/>
        </p:nvPicPr>
        <p:blipFill>
          <a:blip r:embed="rId4">
            <a:alphaModFix/>
          </a:blip>
          <a:srcRect/>
          <a:stretch>
            <a:fillRect/>
          </a:stretch>
        </p:blipFill>
        <p:spPr>
          <a:xfrm>
            <a:off x="3521080" y="2724153"/>
            <a:ext cx="3032122" cy="1563706"/>
          </a:xfrm>
          <a:prstGeom prst="rect">
            <a:avLst/>
          </a:prstGeom>
          <a:noFill/>
          <a:ln>
            <a:noFill/>
          </a:ln>
        </p:spPr>
      </p:pic>
      <p:sp>
        <p:nvSpPr>
          <p:cNvPr id="19" name="TextBox 23">
            <a:extLst>
              <a:ext uri="{FF2B5EF4-FFF2-40B4-BE49-F238E27FC236}">
                <a16:creationId xmlns:a16="http://schemas.microsoft.com/office/drawing/2014/main" id="{8FF87F55-7220-EAA1-0771-133E0EDDB85F}"/>
              </a:ext>
            </a:extLst>
          </p:cNvPr>
          <p:cNvSpPr txBox="1"/>
          <p:nvPr/>
        </p:nvSpPr>
        <p:spPr>
          <a:xfrm>
            <a:off x="4638632" y="2812017"/>
            <a:ext cx="797009" cy="369335"/>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FFFFFF"/>
                </a:solidFill>
                <a:uFillTx/>
                <a:latin typeface="Calibri"/>
              </a:rPr>
              <a:t>EMAIL</a:t>
            </a:r>
            <a:endParaRPr lang="en-US" sz="1800" b="1" i="0" u="none" strike="noStrike" kern="1200" cap="none" spc="0" baseline="0">
              <a:solidFill>
                <a:srgbClr val="FFFFFF"/>
              </a:solidFill>
              <a:uFillTx/>
              <a:latin typeface="Calibri"/>
            </a:endParaRPr>
          </a:p>
        </p:txBody>
      </p:sp>
      <p:sp>
        <p:nvSpPr>
          <p:cNvPr id="20" name="TextBox 22">
            <a:extLst>
              <a:ext uri="{FF2B5EF4-FFF2-40B4-BE49-F238E27FC236}">
                <a16:creationId xmlns:a16="http://schemas.microsoft.com/office/drawing/2014/main" id="{7D474D8C-7C07-8773-4FCF-A062DFF554E2}"/>
              </a:ext>
            </a:extLst>
          </p:cNvPr>
          <p:cNvSpPr txBox="1"/>
          <p:nvPr/>
        </p:nvSpPr>
        <p:spPr>
          <a:xfrm>
            <a:off x="3817930" y="318135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dirty="0">
                <a:solidFill>
                  <a:srgbClr val="FFFFFF"/>
                </a:solidFill>
                <a:uFillTx/>
                <a:latin typeface="Calibri"/>
              </a:rPr>
              <a:t>suthindran.rao@infosoftjoin.in</a:t>
            </a:r>
            <a:endParaRPr lang="en-US" sz="1400" b="0" i="0" u="none" strike="noStrike" kern="1200" cap="none" spc="0" baseline="0" dirty="0">
              <a:solidFill>
                <a:srgbClr val="FFFFFF"/>
              </a:solidFill>
              <a:uFillTx/>
              <a:latin typeface="Calibri"/>
            </a:endParaRPr>
          </a:p>
        </p:txBody>
      </p:sp>
      <p:sp>
        <p:nvSpPr>
          <p:cNvPr id="21" name="TextBox 23">
            <a:extLst>
              <a:ext uri="{FF2B5EF4-FFF2-40B4-BE49-F238E27FC236}">
                <a16:creationId xmlns:a16="http://schemas.microsoft.com/office/drawing/2014/main" id="{C3938E54-303F-C496-E7CB-B2937280BD07}"/>
              </a:ext>
            </a:extLst>
          </p:cNvPr>
          <p:cNvSpPr txBox="1"/>
          <p:nvPr/>
        </p:nvSpPr>
        <p:spPr>
          <a:xfrm>
            <a:off x="4648196" y="3497817"/>
            <a:ext cx="873956" cy="369335"/>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FFFFFF"/>
                </a:solidFill>
                <a:uFillTx/>
                <a:latin typeface="Calibri"/>
              </a:rPr>
              <a:t>PHONE</a:t>
            </a:r>
          </a:p>
        </p:txBody>
      </p:sp>
      <p:sp>
        <p:nvSpPr>
          <p:cNvPr id="22" name="TextBox 20">
            <a:extLst>
              <a:ext uri="{FF2B5EF4-FFF2-40B4-BE49-F238E27FC236}">
                <a16:creationId xmlns:a16="http://schemas.microsoft.com/office/drawing/2014/main" id="{722FC194-B153-83AA-7CE4-6EB4CC80C806}"/>
              </a:ext>
            </a:extLst>
          </p:cNvPr>
          <p:cNvSpPr txBox="1"/>
          <p:nvPr/>
        </p:nvSpPr>
        <p:spPr>
          <a:xfrm>
            <a:off x="4361276" y="3867153"/>
            <a:ext cx="1447796"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+91 98808 39078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Google Shape;63;p3">
            <a:extLst>
              <a:ext uri="{FF2B5EF4-FFF2-40B4-BE49-F238E27FC236}">
                <a16:creationId xmlns:a16="http://schemas.microsoft.com/office/drawing/2014/main" id="{CC5D61F0-04F3-EA8C-985A-D3062E6980CF}"/>
              </a:ext>
            </a:extLst>
          </p:cNvPr>
          <p:cNvSpPr/>
          <p:nvPr/>
        </p:nvSpPr>
        <p:spPr>
          <a:xfrm>
            <a:off x="330601" y="2056010"/>
            <a:ext cx="2223765" cy="723903"/>
          </a:xfrm>
          <a:custGeom>
            <a:avLst/>
            <a:gdLst>
              <a:gd name="f0" fmla="val w"/>
              <a:gd name="f1" fmla="val h"/>
              <a:gd name="f2" fmla="val 0"/>
              <a:gd name="f3" fmla="val 2223770"/>
              <a:gd name="f4" fmla="val 723900"/>
              <a:gd name="f5" fmla="val 341999"/>
              <a:gd name="f6" fmla="val 723299"/>
              <a:gd name="f7" fmla="val 342023"/>
              <a:gd name="f8" fmla="val 723325"/>
              <a:gd name="f9" fmla="val 1281623"/>
              <a:gd name="f10" fmla="val 1281860"/>
              <a:gd name="f11" fmla="val 1623860"/>
              <a:gd name="f12" fmla="val 25"/>
              <a:gd name="f13" fmla="val 1623884"/>
              <a:gd name="f14" fmla="val 2223584"/>
              <a:gd name="f15" fmla="*/ f0 1 2223770"/>
              <a:gd name="f16" fmla="*/ f1 1 723900"/>
              <a:gd name="f17" fmla="+- f4 0 f2"/>
              <a:gd name="f18" fmla="+- f3 0 f2"/>
              <a:gd name="f19" fmla="*/ f18 1 2223770"/>
              <a:gd name="f20" fmla="*/ f17 1 723900"/>
              <a:gd name="f21" fmla="*/ f2 1 f19"/>
              <a:gd name="f22" fmla="*/ f3 1 f19"/>
              <a:gd name="f23" fmla="*/ f2 1 f20"/>
              <a:gd name="f24" fmla="*/ f4 1 f20"/>
              <a:gd name="f25" fmla="*/ f21 f15 1"/>
              <a:gd name="f26" fmla="*/ f22 f15 1"/>
              <a:gd name="f27" fmla="*/ f24 f16 1"/>
              <a:gd name="f28" fmla="*/ f23 f16 1"/>
            </a:gdLst>
            <a:ahLst/>
            <a:cxnLst>
              <a:cxn ang="3cd4">
                <a:pos x="hc" y="t"/>
              </a:cxn>
              <a:cxn ang="0">
                <a:pos x="r" y="vc"/>
              </a:cxn>
              <a:cxn ang="cd4">
                <a:pos x="hc" y="b"/>
              </a:cxn>
              <a:cxn ang="cd2">
                <a:pos x="l" y="vc"/>
              </a:cxn>
            </a:cxnLst>
            <a:rect l="f25" t="f28" r="f26" b="f27"/>
            <a:pathLst>
              <a:path w="2223770" h="723900">
                <a:moveTo>
                  <a:pt x="f2" y="f2"/>
                </a:moveTo>
                <a:lnTo>
                  <a:pt x="f5" y="f6"/>
                </a:lnTo>
              </a:path>
              <a:path w="2223770" h="723900">
                <a:moveTo>
                  <a:pt x="f7" y="f8"/>
                </a:moveTo>
                <a:lnTo>
                  <a:pt x="f9" y="f8"/>
                </a:lnTo>
              </a:path>
              <a:path w="2223770" h="723900">
                <a:moveTo>
                  <a:pt x="f10" y="f8"/>
                </a:moveTo>
                <a:lnTo>
                  <a:pt x="f11" y="f12"/>
                </a:lnTo>
              </a:path>
              <a:path w="2223770" h="723900">
                <a:moveTo>
                  <a:pt x="f13" y="f2"/>
                </a:moveTo>
                <a:lnTo>
                  <a:pt x="f14" y="f2"/>
                </a:lnTo>
              </a:path>
            </a:pathLst>
          </a:custGeom>
          <a:noFill/>
          <a:ln w="190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3" name="Google Shape;64;p3">
            <a:extLst>
              <a:ext uri="{FF2B5EF4-FFF2-40B4-BE49-F238E27FC236}">
                <a16:creationId xmlns:a16="http://schemas.microsoft.com/office/drawing/2014/main" id="{D90DA989-A8CF-B8DA-59BD-0F53DB4F0F26}"/>
              </a:ext>
            </a:extLst>
          </p:cNvPr>
          <p:cNvSpPr/>
          <p:nvPr/>
        </p:nvSpPr>
        <p:spPr>
          <a:xfrm>
            <a:off x="2554239" y="2056010"/>
            <a:ext cx="6246495" cy="723903"/>
          </a:xfrm>
          <a:custGeom>
            <a:avLst/>
            <a:gdLst>
              <a:gd name="f0" fmla="val w"/>
              <a:gd name="f1" fmla="val h"/>
              <a:gd name="f2" fmla="val 0"/>
              <a:gd name="f3" fmla="val 6246495"/>
              <a:gd name="f4" fmla="val 723900"/>
              <a:gd name="f5" fmla="val 599751"/>
              <a:gd name="f6" fmla="val 941751"/>
              <a:gd name="f7" fmla="val 723299"/>
              <a:gd name="f8" fmla="val 941775"/>
              <a:gd name="f9" fmla="val 723325"/>
              <a:gd name="f10" fmla="val 1881375"/>
              <a:gd name="f11" fmla="val 1881612"/>
              <a:gd name="f12" fmla="val 2223612"/>
              <a:gd name="f13" fmla="val 25"/>
              <a:gd name="f14" fmla="val 599699"/>
              <a:gd name="f15" fmla="val 2223636"/>
              <a:gd name="f16" fmla="val 1029"/>
              <a:gd name="f17" fmla="val 2823336"/>
              <a:gd name="f18" fmla="val 2823388"/>
              <a:gd name="f19" fmla="val 3423088"/>
              <a:gd name="f20" fmla="val 3423140"/>
              <a:gd name="f21" fmla="val 3765140"/>
              <a:gd name="f22" fmla="val 3765163"/>
              <a:gd name="f23" fmla="val 4704763"/>
              <a:gd name="f24" fmla="val 4705001"/>
              <a:gd name="f25" fmla="val 5047001"/>
              <a:gd name="f26" fmla="val 5047024"/>
              <a:gd name="f27" fmla="val 5646724"/>
              <a:gd name="f28" fmla="val 5646776"/>
              <a:gd name="f29" fmla="val 6246476"/>
              <a:gd name="f30" fmla="*/ f0 1 6246495"/>
              <a:gd name="f31" fmla="*/ f1 1 723900"/>
              <a:gd name="f32" fmla="+- f4 0 f2"/>
              <a:gd name="f33" fmla="+- f3 0 f2"/>
              <a:gd name="f34" fmla="*/ f33 1 6246495"/>
              <a:gd name="f35" fmla="*/ f32 1 723900"/>
              <a:gd name="f36" fmla="*/ f2 1 f34"/>
              <a:gd name="f37" fmla="*/ f3 1 f34"/>
              <a:gd name="f38" fmla="*/ f2 1 f35"/>
              <a:gd name="f39" fmla="*/ f4 1 f35"/>
              <a:gd name="f40" fmla="*/ f36 f30 1"/>
              <a:gd name="f41" fmla="*/ f37 f30 1"/>
              <a:gd name="f42" fmla="*/ f39 f31 1"/>
              <a:gd name="f43" fmla="*/ f38 f31 1"/>
            </a:gdLst>
            <a:ahLst/>
            <a:cxnLst>
              <a:cxn ang="3cd4">
                <a:pos x="hc" y="t"/>
              </a:cxn>
              <a:cxn ang="0">
                <a:pos x="r" y="vc"/>
              </a:cxn>
              <a:cxn ang="cd4">
                <a:pos x="hc" y="b"/>
              </a:cxn>
              <a:cxn ang="cd2">
                <a:pos x="l" y="vc"/>
              </a:cxn>
            </a:cxnLst>
            <a:rect l="f40" t="f43" r="f41" b="f42"/>
            <a:pathLst>
              <a:path w="6246495" h="723900">
                <a:moveTo>
                  <a:pt x="f5" y="f2"/>
                </a:moveTo>
                <a:lnTo>
                  <a:pt x="f6" y="f7"/>
                </a:lnTo>
              </a:path>
              <a:path w="6246495" h="723900">
                <a:moveTo>
                  <a:pt x="f8" y="f9"/>
                </a:moveTo>
                <a:lnTo>
                  <a:pt x="f10" y="f9"/>
                </a:lnTo>
              </a:path>
              <a:path w="6246495" h="723900">
                <a:moveTo>
                  <a:pt x="f11" y="f9"/>
                </a:moveTo>
                <a:lnTo>
                  <a:pt x="f12" y="f13"/>
                </a:lnTo>
              </a:path>
              <a:path w="6246495" h="723900">
                <a:moveTo>
                  <a:pt x="f2" y="f2"/>
                </a:moveTo>
                <a:lnTo>
                  <a:pt x="f14" y="f2"/>
                </a:lnTo>
              </a:path>
              <a:path w="6246495" h="723900">
                <a:moveTo>
                  <a:pt x="f15" y="f16"/>
                </a:moveTo>
                <a:lnTo>
                  <a:pt x="f17" y="f16"/>
                </a:lnTo>
              </a:path>
              <a:path w="6246495" h="723900">
                <a:moveTo>
                  <a:pt x="f18" y="f16"/>
                </a:moveTo>
                <a:lnTo>
                  <a:pt x="f19" y="f16"/>
                </a:lnTo>
              </a:path>
              <a:path w="6246495" h="723900">
                <a:moveTo>
                  <a:pt x="f20" y="f2"/>
                </a:moveTo>
                <a:lnTo>
                  <a:pt x="f21" y="f7"/>
                </a:lnTo>
              </a:path>
              <a:path w="6246495" h="723900">
                <a:moveTo>
                  <a:pt x="f22" y="f9"/>
                </a:moveTo>
                <a:lnTo>
                  <a:pt x="f23" y="f9"/>
                </a:lnTo>
              </a:path>
              <a:path w="6246495" h="723900">
                <a:moveTo>
                  <a:pt x="f24" y="f9"/>
                </a:moveTo>
                <a:lnTo>
                  <a:pt x="f25" y="f13"/>
                </a:lnTo>
              </a:path>
              <a:path w="6246495" h="723900">
                <a:moveTo>
                  <a:pt x="f26" y="f16"/>
                </a:moveTo>
                <a:lnTo>
                  <a:pt x="f27" y="f16"/>
                </a:lnTo>
              </a:path>
              <a:path w="6246495" h="723900">
                <a:moveTo>
                  <a:pt x="f28" y="f16"/>
                </a:moveTo>
                <a:lnTo>
                  <a:pt x="f29" y="f16"/>
                </a:lnTo>
              </a:path>
            </a:pathLst>
          </a:custGeom>
          <a:noFill/>
          <a:ln w="190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4" name="Google Shape;65;p3">
            <a:extLst>
              <a:ext uri="{FF2B5EF4-FFF2-40B4-BE49-F238E27FC236}">
                <a16:creationId xmlns:a16="http://schemas.microsoft.com/office/drawing/2014/main" id="{05F9EC7C-0E89-8614-AD02-E6E76E35DF61}"/>
              </a:ext>
            </a:extLst>
          </p:cNvPr>
          <p:cNvSpPr txBox="1"/>
          <p:nvPr/>
        </p:nvSpPr>
        <p:spPr>
          <a:xfrm>
            <a:off x="276121" y="283729"/>
            <a:ext cx="7759416" cy="433447"/>
          </a:xfrm>
          <a:prstGeom prst="rect">
            <a:avLst/>
          </a:prstGeom>
          <a:noFill/>
          <a:ln>
            <a:noFill/>
          </a:ln>
        </p:spPr>
        <p:txBody>
          <a:bodyPr vert="horz" wrap="square" lIns="0" tIns="17775"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Our Capabilities</a:t>
            </a:r>
          </a:p>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kern="0" dirty="0">
                <a:solidFill>
                  <a:srgbClr val="434343"/>
                </a:solidFill>
                <a:latin typeface="Tahoma"/>
                <a:ea typeface="Tahoma"/>
                <a:cs typeface="Tahoma"/>
              </a:rPr>
              <a:t>We specialize in the marketing trending tools and technologies  </a:t>
            </a:r>
          </a:p>
        </p:txBody>
      </p:sp>
      <p:pic>
        <p:nvPicPr>
          <p:cNvPr id="5" name="Google Shape;66;p3">
            <a:extLst>
              <a:ext uri="{FF2B5EF4-FFF2-40B4-BE49-F238E27FC236}">
                <a16:creationId xmlns:a16="http://schemas.microsoft.com/office/drawing/2014/main" id="{75AA96F5-B380-80A1-9042-FBF8DA58C4A1}"/>
              </a:ext>
            </a:extLst>
          </p:cNvPr>
          <p:cNvPicPr>
            <a:picLocks noChangeAspect="1"/>
          </p:cNvPicPr>
          <p:nvPr/>
        </p:nvPicPr>
        <p:blipFill>
          <a:blip r:embed="rId3">
            <a:alphaModFix/>
          </a:blip>
          <a:srcRect/>
          <a:stretch>
            <a:fillRect/>
          </a:stretch>
        </p:blipFill>
        <p:spPr>
          <a:xfrm>
            <a:off x="2312974" y="1162046"/>
            <a:ext cx="383645" cy="383627"/>
          </a:xfrm>
          <a:prstGeom prst="rect">
            <a:avLst/>
          </a:prstGeom>
          <a:noFill/>
          <a:ln>
            <a:noFill/>
          </a:ln>
        </p:spPr>
      </p:pic>
      <p:pic>
        <p:nvPicPr>
          <p:cNvPr id="6" name="Google Shape;67;p3">
            <a:extLst>
              <a:ext uri="{FF2B5EF4-FFF2-40B4-BE49-F238E27FC236}">
                <a16:creationId xmlns:a16="http://schemas.microsoft.com/office/drawing/2014/main" id="{FB5893D9-97C9-C6C4-585B-5A79A03E7269}"/>
              </a:ext>
            </a:extLst>
          </p:cNvPr>
          <p:cNvPicPr>
            <a:picLocks noChangeAspect="1"/>
          </p:cNvPicPr>
          <p:nvPr/>
        </p:nvPicPr>
        <p:blipFill>
          <a:blip r:embed="rId4">
            <a:alphaModFix/>
          </a:blip>
          <a:srcRect/>
          <a:stretch>
            <a:fillRect/>
          </a:stretch>
        </p:blipFill>
        <p:spPr>
          <a:xfrm>
            <a:off x="948424" y="2200000"/>
            <a:ext cx="435300" cy="435300"/>
          </a:xfrm>
          <a:prstGeom prst="rect">
            <a:avLst/>
          </a:prstGeom>
          <a:noFill/>
          <a:ln>
            <a:noFill/>
          </a:ln>
        </p:spPr>
      </p:pic>
      <p:pic>
        <p:nvPicPr>
          <p:cNvPr id="7" name="Google Shape;68;p3">
            <a:extLst>
              <a:ext uri="{FF2B5EF4-FFF2-40B4-BE49-F238E27FC236}">
                <a16:creationId xmlns:a16="http://schemas.microsoft.com/office/drawing/2014/main" id="{3ABE555D-837A-D44D-77BF-82DA190124D4}"/>
              </a:ext>
            </a:extLst>
          </p:cNvPr>
          <p:cNvPicPr>
            <a:picLocks noChangeAspect="1"/>
          </p:cNvPicPr>
          <p:nvPr/>
        </p:nvPicPr>
        <p:blipFill>
          <a:blip r:embed="rId5">
            <a:alphaModFix/>
          </a:blip>
          <a:srcRect/>
          <a:stretch>
            <a:fillRect/>
          </a:stretch>
        </p:blipFill>
        <p:spPr>
          <a:xfrm>
            <a:off x="3750649" y="2083871"/>
            <a:ext cx="383645" cy="383645"/>
          </a:xfrm>
          <a:prstGeom prst="rect">
            <a:avLst/>
          </a:prstGeom>
          <a:noFill/>
          <a:ln>
            <a:noFill/>
          </a:ln>
        </p:spPr>
      </p:pic>
      <p:pic>
        <p:nvPicPr>
          <p:cNvPr id="8" name="Google Shape;69;p3">
            <a:extLst>
              <a:ext uri="{FF2B5EF4-FFF2-40B4-BE49-F238E27FC236}">
                <a16:creationId xmlns:a16="http://schemas.microsoft.com/office/drawing/2014/main" id="{626249FD-75E1-2E4C-AC54-4700837E514A}"/>
              </a:ext>
            </a:extLst>
          </p:cNvPr>
          <p:cNvPicPr>
            <a:picLocks noChangeAspect="1"/>
          </p:cNvPicPr>
          <p:nvPr/>
        </p:nvPicPr>
        <p:blipFill>
          <a:blip r:embed="rId6">
            <a:alphaModFix/>
          </a:blip>
          <a:srcRect/>
          <a:stretch>
            <a:fillRect/>
          </a:stretch>
        </p:blipFill>
        <p:spPr>
          <a:xfrm>
            <a:off x="5158002" y="1103945"/>
            <a:ext cx="342003" cy="342003"/>
          </a:xfrm>
          <a:prstGeom prst="rect">
            <a:avLst/>
          </a:prstGeom>
          <a:noFill/>
          <a:ln>
            <a:noFill/>
          </a:ln>
        </p:spPr>
      </p:pic>
      <p:pic>
        <p:nvPicPr>
          <p:cNvPr id="9" name="Google Shape;70;p3">
            <a:extLst>
              <a:ext uri="{FF2B5EF4-FFF2-40B4-BE49-F238E27FC236}">
                <a16:creationId xmlns:a16="http://schemas.microsoft.com/office/drawing/2014/main" id="{FE979584-C79D-B3F2-5989-24296EF1B2B3}"/>
              </a:ext>
            </a:extLst>
          </p:cNvPr>
          <p:cNvPicPr>
            <a:picLocks noChangeAspect="1"/>
          </p:cNvPicPr>
          <p:nvPr/>
        </p:nvPicPr>
        <p:blipFill>
          <a:blip r:embed="rId7">
            <a:alphaModFix/>
          </a:blip>
          <a:srcRect/>
          <a:stretch>
            <a:fillRect/>
          </a:stretch>
        </p:blipFill>
        <p:spPr>
          <a:xfrm>
            <a:off x="8063096" y="1115723"/>
            <a:ext cx="341994" cy="342003"/>
          </a:xfrm>
          <a:prstGeom prst="rect">
            <a:avLst/>
          </a:prstGeom>
          <a:noFill/>
          <a:ln>
            <a:noFill/>
          </a:ln>
        </p:spPr>
      </p:pic>
      <p:grpSp>
        <p:nvGrpSpPr>
          <p:cNvPr id="10" name="Google Shape;71;p3">
            <a:extLst>
              <a:ext uri="{FF2B5EF4-FFF2-40B4-BE49-F238E27FC236}">
                <a16:creationId xmlns:a16="http://schemas.microsoft.com/office/drawing/2014/main" id="{2E209414-D1AB-6DC7-95C5-62696DE4F480}"/>
              </a:ext>
            </a:extLst>
          </p:cNvPr>
          <p:cNvGrpSpPr/>
          <p:nvPr/>
        </p:nvGrpSpPr>
        <p:grpSpPr>
          <a:xfrm>
            <a:off x="330601" y="191301"/>
            <a:ext cx="261618" cy="50163"/>
            <a:chOff x="330601" y="191301"/>
            <a:chExt cx="261618" cy="50163"/>
          </a:xfrm>
        </p:grpSpPr>
        <p:sp>
          <p:nvSpPr>
            <p:cNvPr id="11" name="Google Shape;72;p3">
              <a:extLst>
                <a:ext uri="{FF2B5EF4-FFF2-40B4-BE49-F238E27FC236}">
                  <a16:creationId xmlns:a16="http://schemas.microsoft.com/office/drawing/2014/main" id="{2EE32EAA-00FC-D363-376B-37E649418004}"/>
                </a:ext>
              </a:extLst>
            </p:cNvPr>
            <p:cNvSpPr/>
            <p:nvPr/>
          </p:nvSpPr>
          <p:spPr>
            <a:xfrm>
              <a:off x="330601"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2" name="Google Shape;73;p3">
              <a:extLst>
                <a:ext uri="{FF2B5EF4-FFF2-40B4-BE49-F238E27FC236}">
                  <a16:creationId xmlns:a16="http://schemas.microsoft.com/office/drawing/2014/main" id="{7E365977-1750-9533-9939-8A350A0106D5}"/>
                </a:ext>
              </a:extLst>
            </p:cNvPr>
            <p:cNvSpPr/>
            <p:nvPr/>
          </p:nvSpPr>
          <p:spPr>
            <a:xfrm>
              <a:off x="330601"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3" name="Google Shape;74;p3">
              <a:extLst>
                <a:ext uri="{FF2B5EF4-FFF2-40B4-BE49-F238E27FC236}">
                  <a16:creationId xmlns:a16="http://schemas.microsoft.com/office/drawing/2014/main" id="{CFF55164-60F2-3CAF-9B11-0BE85B8AA2CE}"/>
                </a:ext>
              </a:extLst>
            </p:cNvPr>
            <p:cNvSpPr/>
            <p:nvPr/>
          </p:nvSpPr>
          <p:spPr>
            <a:xfrm>
              <a:off x="461415"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4" name="Google Shape;75;p3">
              <a:extLst>
                <a:ext uri="{FF2B5EF4-FFF2-40B4-BE49-F238E27FC236}">
                  <a16:creationId xmlns:a16="http://schemas.microsoft.com/office/drawing/2014/main" id="{12FFB4DF-F5FE-BD88-6BA5-082D100F38BC}"/>
                </a:ext>
              </a:extLst>
            </p:cNvPr>
            <p:cNvSpPr/>
            <p:nvPr/>
          </p:nvSpPr>
          <p:spPr>
            <a:xfrm>
              <a:off x="461415"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15" name="Google Shape;76;p3">
            <a:extLst>
              <a:ext uri="{FF2B5EF4-FFF2-40B4-BE49-F238E27FC236}">
                <a16:creationId xmlns:a16="http://schemas.microsoft.com/office/drawing/2014/main" id="{263DFB40-2EF7-0243-A122-A7CA95D7A7BB}"/>
              </a:ext>
            </a:extLst>
          </p:cNvPr>
          <p:cNvGrpSpPr/>
          <p:nvPr/>
        </p:nvGrpSpPr>
        <p:grpSpPr>
          <a:xfrm>
            <a:off x="1928826" y="995882"/>
            <a:ext cx="1172205" cy="950591"/>
            <a:chOff x="1928826" y="995882"/>
            <a:chExt cx="1172205" cy="950591"/>
          </a:xfrm>
        </p:grpSpPr>
        <p:pic>
          <p:nvPicPr>
            <p:cNvPr id="16" name="Google Shape;77;p3">
              <a:extLst>
                <a:ext uri="{FF2B5EF4-FFF2-40B4-BE49-F238E27FC236}">
                  <a16:creationId xmlns:a16="http://schemas.microsoft.com/office/drawing/2014/main" id="{76CEEF44-9DD5-8336-1E1D-744CF2153AFA}"/>
                </a:ext>
              </a:extLst>
            </p:cNvPr>
            <p:cNvPicPr>
              <a:picLocks noChangeAspect="1"/>
            </p:cNvPicPr>
            <p:nvPr/>
          </p:nvPicPr>
          <p:blipFill>
            <a:blip r:embed="rId8">
              <a:alphaModFix/>
            </a:blip>
            <a:srcRect/>
            <a:stretch>
              <a:fillRect/>
            </a:stretch>
          </p:blipFill>
          <p:spPr>
            <a:xfrm>
              <a:off x="1928826" y="995882"/>
              <a:ext cx="1172096" cy="950281"/>
            </a:xfrm>
            <a:prstGeom prst="rect">
              <a:avLst/>
            </a:prstGeom>
            <a:noFill/>
            <a:ln>
              <a:noFill/>
            </a:ln>
          </p:spPr>
        </p:pic>
        <p:sp>
          <p:nvSpPr>
            <p:cNvPr id="17" name="Google Shape;78;p3">
              <a:extLst>
                <a:ext uri="{FF2B5EF4-FFF2-40B4-BE49-F238E27FC236}">
                  <a16:creationId xmlns:a16="http://schemas.microsoft.com/office/drawing/2014/main" id="{CC20023C-CED9-1277-41EE-0A340CBB6600}"/>
                </a:ext>
              </a:extLst>
            </p:cNvPr>
            <p:cNvSpPr/>
            <p:nvPr/>
          </p:nvSpPr>
          <p:spPr>
            <a:xfrm>
              <a:off x="1928826" y="995882"/>
              <a:ext cx="1172205" cy="950591"/>
            </a:xfrm>
            <a:custGeom>
              <a:avLst/>
              <a:gdLst>
                <a:gd name="f0" fmla="val w"/>
                <a:gd name="f1" fmla="val h"/>
                <a:gd name="f2" fmla="val 0"/>
                <a:gd name="f3" fmla="val 1172210"/>
                <a:gd name="f4" fmla="val 950594"/>
                <a:gd name="f5" fmla="val 474988"/>
                <a:gd name="f6" fmla="val 237524"/>
                <a:gd name="f7" fmla="val 934574"/>
                <a:gd name="f8" fmla="val 178"/>
                <a:gd name="f9" fmla="val 1172099"/>
                <a:gd name="f10" fmla="val 475288"/>
                <a:gd name="f11" fmla="val 950277"/>
                <a:gd name="f12" fmla="val 950099"/>
                <a:gd name="f13" fmla="*/ f0 1 1172210"/>
                <a:gd name="f14" fmla="*/ f1 1 950594"/>
                <a:gd name="f15" fmla="+- f4 0 f2"/>
                <a:gd name="f16" fmla="+- f3 0 f2"/>
                <a:gd name="f17" fmla="*/ f16 1 1172210"/>
                <a:gd name="f18" fmla="*/ f15 1 95059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950594">
                  <a:moveTo>
                    <a:pt x="f2" y="f5"/>
                  </a:moveTo>
                  <a:lnTo>
                    <a:pt x="f6" y="f2"/>
                  </a:lnTo>
                  <a:lnTo>
                    <a:pt x="f7" y="f8"/>
                  </a:lnTo>
                  <a:lnTo>
                    <a:pt x="f9" y="f10"/>
                  </a:lnTo>
                  <a:lnTo>
                    <a:pt x="f7"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18" name="Google Shape;79;p3">
            <a:extLst>
              <a:ext uri="{FF2B5EF4-FFF2-40B4-BE49-F238E27FC236}">
                <a16:creationId xmlns:a16="http://schemas.microsoft.com/office/drawing/2014/main" id="{82AB30E6-FEAB-7498-6733-FFF57F7802DD}"/>
              </a:ext>
            </a:extLst>
          </p:cNvPr>
          <p:cNvGrpSpPr/>
          <p:nvPr/>
        </p:nvGrpSpPr>
        <p:grpSpPr>
          <a:xfrm>
            <a:off x="4756123" y="995882"/>
            <a:ext cx="1172205" cy="950591"/>
            <a:chOff x="4756123" y="995882"/>
            <a:chExt cx="1172205" cy="950591"/>
          </a:xfrm>
        </p:grpSpPr>
        <p:pic>
          <p:nvPicPr>
            <p:cNvPr id="19" name="Google Shape;80;p3">
              <a:extLst>
                <a:ext uri="{FF2B5EF4-FFF2-40B4-BE49-F238E27FC236}">
                  <a16:creationId xmlns:a16="http://schemas.microsoft.com/office/drawing/2014/main" id="{9F56D735-D18C-62FE-FED7-1F0AC48DB291}"/>
                </a:ext>
              </a:extLst>
            </p:cNvPr>
            <p:cNvPicPr>
              <a:picLocks noChangeAspect="1"/>
            </p:cNvPicPr>
            <p:nvPr/>
          </p:nvPicPr>
          <p:blipFill>
            <a:blip r:embed="rId9">
              <a:alphaModFix/>
            </a:blip>
            <a:srcRect/>
            <a:stretch>
              <a:fillRect/>
            </a:stretch>
          </p:blipFill>
          <p:spPr>
            <a:xfrm>
              <a:off x="4756123" y="995882"/>
              <a:ext cx="1172096" cy="950281"/>
            </a:xfrm>
            <a:prstGeom prst="rect">
              <a:avLst/>
            </a:prstGeom>
            <a:noFill/>
            <a:ln>
              <a:noFill/>
            </a:ln>
          </p:spPr>
        </p:pic>
        <p:sp>
          <p:nvSpPr>
            <p:cNvPr id="20" name="Google Shape;81;p3">
              <a:extLst>
                <a:ext uri="{FF2B5EF4-FFF2-40B4-BE49-F238E27FC236}">
                  <a16:creationId xmlns:a16="http://schemas.microsoft.com/office/drawing/2014/main" id="{7922DA00-F33C-6A8E-0840-CD2E28CF6B16}"/>
                </a:ext>
              </a:extLst>
            </p:cNvPr>
            <p:cNvSpPr/>
            <p:nvPr/>
          </p:nvSpPr>
          <p:spPr>
            <a:xfrm>
              <a:off x="4756123" y="995882"/>
              <a:ext cx="1172205" cy="950591"/>
            </a:xfrm>
            <a:custGeom>
              <a:avLst/>
              <a:gdLst>
                <a:gd name="f0" fmla="val w"/>
                <a:gd name="f1" fmla="val h"/>
                <a:gd name="f2" fmla="val 0"/>
                <a:gd name="f3" fmla="val 1172210"/>
                <a:gd name="f4" fmla="val 950594"/>
                <a:gd name="f5" fmla="val 474988"/>
                <a:gd name="f6" fmla="val 237524"/>
                <a:gd name="f7" fmla="val 934574"/>
                <a:gd name="f8" fmla="val 178"/>
                <a:gd name="f9" fmla="val 1172099"/>
                <a:gd name="f10" fmla="val 475288"/>
                <a:gd name="f11" fmla="val 950277"/>
                <a:gd name="f12" fmla="val 950099"/>
                <a:gd name="f13" fmla="*/ f0 1 1172210"/>
                <a:gd name="f14" fmla="*/ f1 1 950594"/>
                <a:gd name="f15" fmla="+- f4 0 f2"/>
                <a:gd name="f16" fmla="+- f3 0 f2"/>
                <a:gd name="f17" fmla="*/ f16 1 1172210"/>
                <a:gd name="f18" fmla="*/ f15 1 95059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950594">
                  <a:moveTo>
                    <a:pt x="f2" y="f5"/>
                  </a:moveTo>
                  <a:lnTo>
                    <a:pt x="f6" y="f2"/>
                  </a:lnTo>
                  <a:lnTo>
                    <a:pt x="f7" y="f8"/>
                  </a:lnTo>
                  <a:lnTo>
                    <a:pt x="f9" y="f10"/>
                  </a:lnTo>
                  <a:lnTo>
                    <a:pt x="f7"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21" name="Google Shape;82;p3">
            <a:extLst>
              <a:ext uri="{FF2B5EF4-FFF2-40B4-BE49-F238E27FC236}">
                <a16:creationId xmlns:a16="http://schemas.microsoft.com/office/drawing/2014/main" id="{967BF7E6-5A8C-8FD2-B334-D3F0F08D8BD8}"/>
              </a:ext>
            </a:extLst>
          </p:cNvPr>
          <p:cNvGrpSpPr/>
          <p:nvPr/>
        </p:nvGrpSpPr>
        <p:grpSpPr>
          <a:xfrm>
            <a:off x="6330098" y="968340"/>
            <a:ext cx="1172205" cy="950591"/>
            <a:chOff x="6330098" y="968340"/>
            <a:chExt cx="1172205" cy="950591"/>
          </a:xfrm>
        </p:grpSpPr>
        <p:pic>
          <p:nvPicPr>
            <p:cNvPr id="22" name="Google Shape;83;p3">
              <a:extLst>
                <a:ext uri="{FF2B5EF4-FFF2-40B4-BE49-F238E27FC236}">
                  <a16:creationId xmlns:a16="http://schemas.microsoft.com/office/drawing/2014/main" id="{F50B15DD-85C9-1C25-2E7D-F451C2C89A70}"/>
                </a:ext>
              </a:extLst>
            </p:cNvPr>
            <p:cNvPicPr>
              <a:picLocks noChangeAspect="1"/>
            </p:cNvPicPr>
            <p:nvPr/>
          </p:nvPicPr>
          <p:blipFill>
            <a:blip r:embed="rId10">
              <a:alphaModFix/>
            </a:blip>
            <a:srcRect/>
            <a:stretch>
              <a:fillRect/>
            </a:stretch>
          </p:blipFill>
          <p:spPr>
            <a:xfrm>
              <a:off x="6330098" y="968340"/>
              <a:ext cx="1172096" cy="950281"/>
            </a:xfrm>
            <a:prstGeom prst="rect">
              <a:avLst/>
            </a:prstGeom>
            <a:noFill/>
            <a:ln>
              <a:noFill/>
            </a:ln>
          </p:spPr>
        </p:pic>
        <p:sp>
          <p:nvSpPr>
            <p:cNvPr id="23" name="Google Shape;84;p3">
              <a:extLst>
                <a:ext uri="{FF2B5EF4-FFF2-40B4-BE49-F238E27FC236}">
                  <a16:creationId xmlns:a16="http://schemas.microsoft.com/office/drawing/2014/main" id="{D893A246-1B6F-7434-18D9-39CE615E5D86}"/>
                </a:ext>
              </a:extLst>
            </p:cNvPr>
            <p:cNvSpPr/>
            <p:nvPr/>
          </p:nvSpPr>
          <p:spPr>
            <a:xfrm>
              <a:off x="6330098" y="968340"/>
              <a:ext cx="1172205" cy="950591"/>
            </a:xfrm>
            <a:custGeom>
              <a:avLst/>
              <a:gdLst>
                <a:gd name="f0" fmla="val w"/>
                <a:gd name="f1" fmla="val h"/>
                <a:gd name="f2" fmla="val 0"/>
                <a:gd name="f3" fmla="val 1172209"/>
                <a:gd name="f4" fmla="val 950594"/>
                <a:gd name="f5" fmla="val 474988"/>
                <a:gd name="f6" fmla="val 237524"/>
                <a:gd name="f7" fmla="val 934574"/>
                <a:gd name="f8" fmla="val 178"/>
                <a:gd name="f9" fmla="val 1172099"/>
                <a:gd name="f10" fmla="val 475288"/>
                <a:gd name="f11" fmla="val 950278"/>
                <a:gd name="f12" fmla="val 950099"/>
                <a:gd name="f13" fmla="*/ f0 1 1172209"/>
                <a:gd name="f14" fmla="*/ f1 1 950594"/>
                <a:gd name="f15" fmla="+- f4 0 f2"/>
                <a:gd name="f16" fmla="+- f3 0 f2"/>
                <a:gd name="f17" fmla="*/ f16 1 1172209"/>
                <a:gd name="f18" fmla="*/ f15 1 95059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09" h="950594">
                  <a:moveTo>
                    <a:pt x="f2" y="f5"/>
                  </a:moveTo>
                  <a:lnTo>
                    <a:pt x="f6" y="f2"/>
                  </a:lnTo>
                  <a:lnTo>
                    <a:pt x="f7" y="f8"/>
                  </a:lnTo>
                  <a:lnTo>
                    <a:pt x="f9" y="f10"/>
                  </a:lnTo>
                  <a:lnTo>
                    <a:pt x="f7"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24" name="Google Shape;85;p3">
            <a:extLst>
              <a:ext uri="{FF2B5EF4-FFF2-40B4-BE49-F238E27FC236}">
                <a16:creationId xmlns:a16="http://schemas.microsoft.com/office/drawing/2014/main" id="{CD877202-0A2F-28A6-0BB1-85E012F7F053}"/>
              </a:ext>
            </a:extLst>
          </p:cNvPr>
          <p:cNvGrpSpPr/>
          <p:nvPr/>
        </p:nvGrpSpPr>
        <p:grpSpPr>
          <a:xfrm>
            <a:off x="589074" y="1683154"/>
            <a:ext cx="1172205" cy="1007741"/>
            <a:chOff x="589074" y="1683154"/>
            <a:chExt cx="1172205" cy="1007741"/>
          </a:xfrm>
        </p:grpSpPr>
        <p:pic>
          <p:nvPicPr>
            <p:cNvPr id="25" name="Google Shape;86;p3">
              <a:extLst>
                <a:ext uri="{FF2B5EF4-FFF2-40B4-BE49-F238E27FC236}">
                  <a16:creationId xmlns:a16="http://schemas.microsoft.com/office/drawing/2014/main" id="{E1BF7FFD-4250-2592-8FAE-4A13B6E7A092}"/>
                </a:ext>
              </a:extLst>
            </p:cNvPr>
            <p:cNvPicPr>
              <a:picLocks noChangeAspect="1"/>
            </p:cNvPicPr>
            <p:nvPr/>
          </p:nvPicPr>
          <p:blipFill>
            <a:blip r:embed="rId11">
              <a:alphaModFix/>
            </a:blip>
            <a:srcRect/>
            <a:stretch>
              <a:fillRect/>
            </a:stretch>
          </p:blipFill>
          <p:spPr>
            <a:xfrm>
              <a:off x="589074" y="1683154"/>
              <a:ext cx="1172096" cy="1007568"/>
            </a:xfrm>
            <a:prstGeom prst="rect">
              <a:avLst/>
            </a:prstGeom>
            <a:noFill/>
            <a:ln>
              <a:noFill/>
            </a:ln>
          </p:spPr>
        </p:pic>
        <p:sp>
          <p:nvSpPr>
            <p:cNvPr id="26" name="Google Shape;87;p3">
              <a:extLst>
                <a:ext uri="{FF2B5EF4-FFF2-40B4-BE49-F238E27FC236}">
                  <a16:creationId xmlns:a16="http://schemas.microsoft.com/office/drawing/2014/main" id="{99BDBA3D-5F6C-CC41-4BCB-8B98A3A1784A}"/>
                </a:ext>
              </a:extLst>
            </p:cNvPr>
            <p:cNvSpPr/>
            <p:nvPr/>
          </p:nvSpPr>
          <p:spPr>
            <a:xfrm>
              <a:off x="589074" y="1683154"/>
              <a:ext cx="1172205" cy="1007741"/>
            </a:xfrm>
            <a:custGeom>
              <a:avLst/>
              <a:gdLst>
                <a:gd name="f0" fmla="val w"/>
                <a:gd name="f1" fmla="val h"/>
                <a:gd name="f2" fmla="val 0"/>
                <a:gd name="f3" fmla="val 1172210"/>
                <a:gd name="f4" fmla="val 1007744"/>
                <a:gd name="f5" fmla="val 503935"/>
                <a:gd name="f6" fmla="val 251850"/>
                <a:gd name="f7" fmla="val 171"/>
                <a:gd name="f8" fmla="val 920250"/>
                <a:gd name="f9" fmla="val 1172100"/>
                <a:gd name="f10" fmla="val 503635"/>
                <a:gd name="f11" fmla="val 1007399"/>
                <a:gd name="f12" fmla="val 1007570"/>
                <a:gd name="f13" fmla="*/ f0 1 1172210"/>
                <a:gd name="f14" fmla="*/ f1 1 1007744"/>
                <a:gd name="f15" fmla="+- f4 0 f2"/>
                <a:gd name="f16" fmla="+- f3 0 f2"/>
                <a:gd name="f17" fmla="*/ f16 1 1172210"/>
                <a:gd name="f18" fmla="*/ f15 1 100774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1007744">
                  <a:moveTo>
                    <a:pt x="f2" y="f5"/>
                  </a:moveTo>
                  <a:lnTo>
                    <a:pt x="f6" y="f7"/>
                  </a:lnTo>
                  <a:lnTo>
                    <a:pt x="f8" y="f2"/>
                  </a:lnTo>
                  <a:lnTo>
                    <a:pt x="f9" y="f10"/>
                  </a:lnTo>
                  <a:lnTo>
                    <a:pt x="f8"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27" name="Google Shape;88;p3">
            <a:extLst>
              <a:ext uri="{FF2B5EF4-FFF2-40B4-BE49-F238E27FC236}">
                <a16:creationId xmlns:a16="http://schemas.microsoft.com/office/drawing/2014/main" id="{E09FEF54-8D1F-63C2-D52B-5F2B2031BEC2}"/>
              </a:ext>
            </a:extLst>
          </p:cNvPr>
          <p:cNvGrpSpPr/>
          <p:nvPr/>
        </p:nvGrpSpPr>
        <p:grpSpPr>
          <a:xfrm>
            <a:off x="3347152" y="1683126"/>
            <a:ext cx="1172205" cy="1007741"/>
            <a:chOff x="3347152" y="1683126"/>
            <a:chExt cx="1172205" cy="1007741"/>
          </a:xfrm>
        </p:grpSpPr>
        <p:pic>
          <p:nvPicPr>
            <p:cNvPr id="28" name="Google Shape;89;p3">
              <a:extLst>
                <a:ext uri="{FF2B5EF4-FFF2-40B4-BE49-F238E27FC236}">
                  <a16:creationId xmlns:a16="http://schemas.microsoft.com/office/drawing/2014/main" id="{F983E875-3DC3-3B9E-DE89-C451F7CC2F69}"/>
                </a:ext>
              </a:extLst>
            </p:cNvPr>
            <p:cNvPicPr>
              <a:picLocks noChangeAspect="1"/>
            </p:cNvPicPr>
            <p:nvPr/>
          </p:nvPicPr>
          <p:blipFill>
            <a:blip r:embed="rId12">
              <a:alphaModFix/>
            </a:blip>
            <a:srcRect/>
            <a:stretch>
              <a:fillRect/>
            </a:stretch>
          </p:blipFill>
          <p:spPr>
            <a:xfrm>
              <a:off x="3347152" y="1683126"/>
              <a:ext cx="1172096" cy="1007568"/>
            </a:xfrm>
            <a:prstGeom prst="rect">
              <a:avLst/>
            </a:prstGeom>
            <a:noFill/>
            <a:ln>
              <a:noFill/>
            </a:ln>
          </p:spPr>
        </p:pic>
        <p:sp>
          <p:nvSpPr>
            <p:cNvPr id="29" name="Google Shape;90;p3">
              <a:extLst>
                <a:ext uri="{FF2B5EF4-FFF2-40B4-BE49-F238E27FC236}">
                  <a16:creationId xmlns:a16="http://schemas.microsoft.com/office/drawing/2014/main" id="{081B2A73-0B8D-063B-90E7-941A58A660B3}"/>
                </a:ext>
              </a:extLst>
            </p:cNvPr>
            <p:cNvSpPr/>
            <p:nvPr/>
          </p:nvSpPr>
          <p:spPr>
            <a:xfrm>
              <a:off x="3347152" y="1683126"/>
              <a:ext cx="1172205" cy="1007741"/>
            </a:xfrm>
            <a:custGeom>
              <a:avLst/>
              <a:gdLst>
                <a:gd name="f0" fmla="val w"/>
                <a:gd name="f1" fmla="val h"/>
                <a:gd name="f2" fmla="val 0"/>
                <a:gd name="f3" fmla="val 1172210"/>
                <a:gd name="f4" fmla="val 1007744"/>
                <a:gd name="f5" fmla="val 503935"/>
                <a:gd name="f6" fmla="val 251849"/>
                <a:gd name="f7" fmla="val 171"/>
                <a:gd name="f8" fmla="val 920249"/>
                <a:gd name="f9" fmla="val 1172099"/>
                <a:gd name="f10" fmla="val 503635"/>
                <a:gd name="f11" fmla="val 1007399"/>
                <a:gd name="f12" fmla="val 1007570"/>
                <a:gd name="f13" fmla="*/ f0 1 1172210"/>
                <a:gd name="f14" fmla="*/ f1 1 1007744"/>
                <a:gd name="f15" fmla="+- f4 0 f2"/>
                <a:gd name="f16" fmla="+- f3 0 f2"/>
                <a:gd name="f17" fmla="*/ f16 1 1172210"/>
                <a:gd name="f18" fmla="*/ f15 1 100774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1007744">
                  <a:moveTo>
                    <a:pt x="f2" y="f5"/>
                  </a:moveTo>
                  <a:lnTo>
                    <a:pt x="f6" y="f7"/>
                  </a:lnTo>
                  <a:lnTo>
                    <a:pt x="f8" y="f2"/>
                  </a:lnTo>
                  <a:lnTo>
                    <a:pt x="f9" y="f10"/>
                  </a:lnTo>
                  <a:lnTo>
                    <a:pt x="f8"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30" name="Google Shape;95;p3">
            <a:extLst>
              <a:ext uri="{FF2B5EF4-FFF2-40B4-BE49-F238E27FC236}">
                <a16:creationId xmlns:a16="http://schemas.microsoft.com/office/drawing/2014/main" id="{8A885734-A5D0-33A4-C3BC-27CEC16D4926}"/>
              </a:ext>
            </a:extLst>
          </p:cNvPr>
          <p:cNvSpPr txBox="1"/>
          <p:nvPr/>
        </p:nvSpPr>
        <p:spPr>
          <a:xfrm>
            <a:off x="380052" y="2835874"/>
            <a:ext cx="1473903" cy="1736372"/>
          </a:xfrm>
          <a:prstGeom prst="rect">
            <a:avLst/>
          </a:prstGeom>
          <a:noFill/>
          <a:ln>
            <a:noFill/>
          </a:ln>
        </p:spPr>
        <p:txBody>
          <a:bodyPr vert="horz" wrap="square" lIns="0" tIns="12701" rIns="0" bIns="0"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Onperm  VMWare , RHEL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Infrastructure-as-a-Service (IaaS)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Information  Security Compliance</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Management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On perm Infrastructure Orchestration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On perm Infrastructure Automation</a:t>
            </a:r>
          </a:p>
          <a:p>
            <a:pPr marL="163833" marR="0" lvl="0" indent="-100327"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p:txBody>
      </p:sp>
      <p:sp>
        <p:nvSpPr>
          <p:cNvPr id="31" name="Google Shape;96;p3">
            <a:extLst>
              <a:ext uri="{FF2B5EF4-FFF2-40B4-BE49-F238E27FC236}">
                <a16:creationId xmlns:a16="http://schemas.microsoft.com/office/drawing/2014/main" id="{D2C3BF72-2453-E350-2E34-24E25F217ACD}"/>
              </a:ext>
            </a:extLst>
          </p:cNvPr>
          <p:cNvSpPr txBox="1"/>
          <p:nvPr/>
        </p:nvSpPr>
        <p:spPr>
          <a:xfrm>
            <a:off x="1918740" y="2117924"/>
            <a:ext cx="1172096" cy="1244096"/>
          </a:xfrm>
          <a:prstGeom prst="rect">
            <a:avLst/>
          </a:prstGeom>
          <a:noFill/>
          <a:ln>
            <a:noFill/>
          </a:ln>
        </p:spPr>
        <p:txBody>
          <a:bodyPr vert="horz" wrap="square" lIns="0" tIns="12701" rIns="0" bIns="0"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Systems Virtualization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Citrix Implementation Desktop as a Service (DaaS)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Workspace Optimization VMware, ESXi, Redhat</a:t>
            </a:r>
          </a:p>
        </p:txBody>
      </p:sp>
      <p:sp>
        <p:nvSpPr>
          <p:cNvPr id="32" name="Google Shape;97;p3">
            <a:extLst>
              <a:ext uri="{FF2B5EF4-FFF2-40B4-BE49-F238E27FC236}">
                <a16:creationId xmlns:a16="http://schemas.microsoft.com/office/drawing/2014/main" id="{AF4D9916-6944-13F5-37DA-CE14CF404DAA}"/>
              </a:ext>
            </a:extLst>
          </p:cNvPr>
          <p:cNvSpPr txBox="1"/>
          <p:nvPr/>
        </p:nvSpPr>
        <p:spPr>
          <a:xfrm>
            <a:off x="3155649" y="2779904"/>
            <a:ext cx="1627503" cy="1415738"/>
          </a:xfrm>
          <a:prstGeom prst="rect">
            <a:avLst/>
          </a:prstGeom>
          <a:noFill/>
          <a:ln>
            <a:noFill/>
          </a:ln>
        </p:spPr>
        <p:txBody>
          <a:bodyPr vert="horz" wrap="square" lIns="91421" tIns="91421" rIns="91421" bIns="91421"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Assessment &amp; Strategy</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CI/CD Pipelines Infrastructure as Code (IaC) Monitoring &amp; Logging Containerization &amp; Orchestration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DevSecOps Toolchain Integration</a:t>
            </a:r>
          </a:p>
        </p:txBody>
      </p:sp>
      <p:sp>
        <p:nvSpPr>
          <p:cNvPr id="33" name="Google Shape;98;p3">
            <a:extLst>
              <a:ext uri="{FF2B5EF4-FFF2-40B4-BE49-F238E27FC236}">
                <a16:creationId xmlns:a16="http://schemas.microsoft.com/office/drawing/2014/main" id="{3653BDC1-4423-CEE8-7782-CFB87FA3A0BC}"/>
              </a:ext>
            </a:extLst>
          </p:cNvPr>
          <p:cNvSpPr txBox="1"/>
          <p:nvPr/>
        </p:nvSpPr>
        <p:spPr>
          <a:xfrm>
            <a:off x="4519348" y="2056000"/>
            <a:ext cx="1705804" cy="2031897"/>
          </a:xfrm>
          <a:prstGeom prst="rect">
            <a:avLst/>
          </a:prstGeom>
          <a:noFill/>
          <a:ln>
            <a:noFill/>
          </a:ln>
        </p:spPr>
        <p:txBody>
          <a:bodyPr vert="horz" wrap="square" lIns="91421" tIns="91421" rIns="91421" bIns="91421"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Django/ReactJS Web Development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Serverless Apps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Event-Driven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Architecture with Kafka, Message Queues, and WebSockets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API Design and Development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 Systems Integration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 Product Lifecycle</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Management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 Mobile App Development</a:t>
            </a:r>
          </a:p>
        </p:txBody>
      </p:sp>
      <p:sp>
        <p:nvSpPr>
          <p:cNvPr id="34" name="Google Shape;100;p3">
            <a:extLst>
              <a:ext uri="{FF2B5EF4-FFF2-40B4-BE49-F238E27FC236}">
                <a16:creationId xmlns:a16="http://schemas.microsoft.com/office/drawing/2014/main" id="{195AF0BE-531B-FC39-ACDF-D0114D20285A}"/>
              </a:ext>
            </a:extLst>
          </p:cNvPr>
          <p:cNvSpPr txBox="1"/>
          <p:nvPr/>
        </p:nvSpPr>
        <p:spPr>
          <a:xfrm>
            <a:off x="6084847" y="2690695"/>
            <a:ext cx="1627503" cy="1983004"/>
          </a:xfrm>
          <a:prstGeom prst="rect">
            <a:avLst/>
          </a:prstGeom>
          <a:noFill/>
          <a:ln>
            <a:noFill/>
          </a:ln>
        </p:spPr>
        <p:txBody>
          <a:bodyPr vert="horz" wrap="square" lIns="0" tIns="12701"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Server Environment Optimization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Automated Patch Deployment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Scheduled System Maintenance</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License Compliance Management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Endpoint Security Enforcement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Real-Time Health</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Diagnostics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24/7 System Monitoring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a:p>
            <a:pPr marL="163833" marR="0" lvl="0" indent="-100327"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Google Shape;105;p4">
            <a:extLst>
              <a:ext uri="{FF2B5EF4-FFF2-40B4-BE49-F238E27FC236}">
                <a16:creationId xmlns:a16="http://schemas.microsoft.com/office/drawing/2014/main" id="{B13476B6-A8BC-8707-782C-96F485103163}"/>
              </a:ext>
            </a:extLst>
          </p:cNvPr>
          <p:cNvSpPr txBox="1">
            <a:spLocks noGrp="1"/>
          </p:cNvSpPr>
          <p:nvPr>
            <p:ph type="title"/>
          </p:nvPr>
        </p:nvSpPr>
        <p:spPr>
          <a:xfrm>
            <a:off x="259003" y="163348"/>
            <a:ext cx="5637001" cy="638397"/>
          </a:xfrm>
          <a:prstGeom prst="rect">
            <a:avLst/>
          </a:prstGeom>
          <a:noFill/>
          <a:ln>
            <a:noFill/>
          </a:ln>
        </p:spPr>
        <p:txBody>
          <a:bodyPr vert="horz" wrap="square" lIns="0" tIns="130622" rIns="0" bIns="0" anchor="t" anchorCtr="0" compatLnSpc="1">
            <a:spAutoFit/>
          </a:bodyPr>
          <a:lstStyle/>
          <a:p>
            <a:pPr marL="88897" lvl="0"/>
            <a:r>
              <a:rPr lang="en-US" sz="1850" dirty="0">
                <a:solidFill>
                  <a:srgbClr val="2A3890"/>
                </a:solidFill>
              </a:rPr>
              <a:t>Our Clientele</a:t>
            </a:r>
            <a:endParaRPr lang="en-US" sz="1850" dirty="0"/>
          </a:p>
          <a:p>
            <a:pPr marL="88897" lvl="0">
              <a:spcBef>
                <a:spcPts val="35"/>
              </a:spcBef>
            </a:pPr>
            <a:r>
              <a:rPr lang="en-US" sz="900" dirty="0">
                <a:solidFill>
                  <a:srgbClr val="434343"/>
                </a:solidFill>
                <a:latin typeface="Tahoma"/>
                <a:ea typeface="Tahoma"/>
                <a:cs typeface="Tahoma"/>
              </a:rPr>
              <a:t>Our commitment to exceptional service forges strong and rewarding partnerships.</a:t>
            </a:r>
            <a:endParaRPr lang="en-US" sz="900" dirty="0">
              <a:latin typeface="Tahoma"/>
              <a:ea typeface="Tahoma"/>
              <a:cs typeface="Tahoma"/>
            </a:endParaRPr>
          </a:p>
        </p:txBody>
      </p:sp>
      <p:grpSp>
        <p:nvGrpSpPr>
          <p:cNvPr id="3" name="Google Shape;106;p4">
            <a:extLst>
              <a:ext uri="{FF2B5EF4-FFF2-40B4-BE49-F238E27FC236}">
                <a16:creationId xmlns:a16="http://schemas.microsoft.com/office/drawing/2014/main" id="{9FA4B2ED-59C8-6B67-7A9E-F349A1C843F3}"/>
              </a:ext>
            </a:extLst>
          </p:cNvPr>
          <p:cNvGrpSpPr/>
          <p:nvPr/>
        </p:nvGrpSpPr>
        <p:grpSpPr>
          <a:xfrm>
            <a:off x="396877" y="218276"/>
            <a:ext cx="261608" cy="50163"/>
            <a:chOff x="396877" y="218276"/>
            <a:chExt cx="261608" cy="50163"/>
          </a:xfrm>
        </p:grpSpPr>
        <p:sp>
          <p:nvSpPr>
            <p:cNvPr id="4" name="Google Shape;107;p4">
              <a:extLst>
                <a:ext uri="{FF2B5EF4-FFF2-40B4-BE49-F238E27FC236}">
                  <a16:creationId xmlns:a16="http://schemas.microsoft.com/office/drawing/2014/main" id="{8A4AE4A6-954F-0F88-DB45-1A9B00C5E82B}"/>
                </a:ext>
              </a:extLst>
            </p:cNvPr>
            <p:cNvSpPr/>
            <p:nvPr/>
          </p:nvSpPr>
          <p:spPr>
            <a:xfrm>
              <a:off x="396877"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108;p4">
              <a:extLst>
                <a:ext uri="{FF2B5EF4-FFF2-40B4-BE49-F238E27FC236}">
                  <a16:creationId xmlns:a16="http://schemas.microsoft.com/office/drawing/2014/main" id="{E3B7ED5A-5B24-BC4A-FBC5-7ED361BDEB9C}"/>
                </a:ext>
              </a:extLst>
            </p:cNvPr>
            <p:cNvSpPr/>
            <p:nvPr/>
          </p:nvSpPr>
          <p:spPr>
            <a:xfrm>
              <a:off x="396877"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109;p4">
              <a:extLst>
                <a:ext uri="{FF2B5EF4-FFF2-40B4-BE49-F238E27FC236}">
                  <a16:creationId xmlns:a16="http://schemas.microsoft.com/office/drawing/2014/main" id="{FAF69F21-8672-85D6-0D08-38EAD91048F9}"/>
                </a:ext>
              </a:extLst>
            </p:cNvPr>
            <p:cNvSpPr/>
            <p:nvPr/>
          </p:nvSpPr>
          <p:spPr>
            <a:xfrm>
              <a:off x="527681"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110;p4">
              <a:extLst>
                <a:ext uri="{FF2B5EF4-FFF2-40B4-BE49-F238E27FC236}">
                  <a16:creationId xmlns:a16="http://schemas.microsoft.com/office/drawing/2014/main" id="{712AD7C6-15B1-975F-1AE1-1025BAD64417}"/>
                </a:ext>
              </a:extLst>
            </p:cNvPr>
            <p:cNvSpPr/>
            <p:nvPr/>
          </p:nvSpPr>
          <p:spPr>
            <a:xfrm>
              <a:off x="527681"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pic>
        <p:nvPicPr>
          <p:cNvPr id="8" name="Picture 8">
            <a:extLst>
              <a:ext uri="{FF2B5EF4-FFF2-40B4-BE49-F238E27FC236}">
                <a16:creationId xmlns:a16="http://schemas.microsoft.com/office/drawing/2014/main" id="{A6F0E2B1-F016-37B4-3BA0-DE0299861804}"/>
              </a:ext>
            </a:extLst>
          </p:cNvPr>
          <p:cNvPicPr>
            <a:picLocks noChangeAspect="1"/>
          </p:cNvPicPr>
          <p:nvPr/>
        </p:nvPicPr>
        <p:blipFill rotWithShape="1">
          <a:blip r:embed="rId3"/>
          <a:srcRect t="15237"/>
          <a:stretch/>
        </p:blipFill>
        <p:spPr>
          <a:xfrm>
            <a:off x="22942" y="1506458"/>
            <a:ext cx="8630425" cy="23912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Google Shape;116;p5">
            <a:extLst>
              <a:ext uri="{FF2B5EF4-FFF2-40B4-BE49-F238E27FC236}">
                <a16:creationId xmlns:a16="http://schemas.microsoft.com/office/drawing/2014/main" id="{7DBBE287-D71B-AF81-8487-EA4C531AAE3B}"/>
              </a:ext>
            </a:extLst>
          </p:cNvPr>
          <p:cNvPicPr>
            <a:picLocks noChangeAspect="1"/>
          </p:cNvPicPr>
          <p:nvPr/>
        </p:nvPicPr>
        <p:blipFill>
          <a:blip r:embed="rId3">
            <a:alphaModFix/>
          </a:blip>
          <a:srcRect/>
          <a:stretch>
            <a:fillRect/>
          </a:stretch>
        </p:blipFill>
        <p:spPr>
          <a:xfrm>
            <a:off x="576200" y="895353"/>
            <a:ext cx="7254721" cy="3764877"/>
          </a:xfrm>
          <a:prstGeom prst="rect">
            <a:avLst/>
          </a:prstGeom>
          <a:noFill/>
          <a:ln>
            <a:noFill/>
          </a:ln>
        </p:spPr>
      </p:pic>
      <p:sp>
        <p:nvSpPr>
          <p:cNvPr id="3" name="Google Shape;117;p5">
            <a:extLst>
              <a:ext uri="{FF2B5EF4-FFF2-40B4-BE49-F238E27FC236}">
                <a16:creationId xmlns:a16="http://schemas.microsoft.com/office/drawing/2014/main" id="{3164917A-7E8F-3728-BD97-1959CC593779}"/>
              </a:ext>
            </a:extLst>
          </p:cNvPr>
          <p:cNvSpPr txBox="1"/>
          <p:nvPr/>
        </p:nvSpPr>
        <p:spPr>
          <a:xfrm>
            <a:off x="308527" y="282705"/>
            <a:ext cx="4128003" cy="436196"/>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SPADE™ - The  Diﬀerence</a:t>
            </a:r>
            <a:endParaRPr lang="en-US" sz="1800" b="0" i="0" u="none" strike="noStrike" kern="0" cap="none" spc="0" baseline="0" dirty="0">
              <a:solidFill>
                <a:srgbClr val="000000"/>
              </a:solidFill>
              <a:uFillTx/>
              <a:latin typeface="Trebuchet MS"/>
              <a:ea typeface="Trebuchet MS"/>
              <a:cs typeface="Trebuchet MS"/>
            </a:endParaRPr>
          </a:p>
          <a:p>
            <a:pPr marL="12701"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US" sz="900" b="0" i="0" u="none" strike="noStrike" kern="0" cap="none" spc="0" baseline="0" dirty="0">
                <a:solidFill>
                  <a:srgbClr val="434343"/>
                </a:solidFill>
                <a:uFillTx/>
                <a:latin typeface="Tahoma"/>
                <a:ea typeface="Tahoma"/>
                <a:cs typeface="Tahoma"/>
              </a:rPr>
              <a:t>Our Five-Spoke Engineering Approach to elevate your IT Strategy</a:t>
            </a:r>
            <a:endParaRPr lang="en-US" sz="900" b="0" i="0" u="none" strike="noStrike" kern="0" cap="none" spc="0" baseline="0" dirty="0">
              <a:solidFill>
                <a:srgbClr val="000000"/>
              </a:solidFill>
              <a:uFillTx/>
              <a:latin typeface="Tahoma"/>
              <a:ea typeface="Tahoma"/>
              <a:cs typeface="Tahoma"/>
            </a:endParaRPr>
          </a:p>
        </p:txBody>
      </p:sp>
      <p:grpSp>
        <p:nvGrpSpPr>
          <p:cNvPr id="4" name="Google Shape;118;p5">
            <a:extLst>
              <a:ext uri="{FF2B5EF4-FFF2-40B4-BE49-F238E27FC236}">
                <a16:creationId xmlns:a16="http://schemas.microsoft.com/office/drawing/2014/main" id="{FD6DE93B-6D40-5F99-10F0-CD530471B0B4}"/>
              </a:ext>
            </a:extLst>
          </p:cNvPr>
          <p:cNvGrpSpPr/>
          <p:nvPr/>
        </p:nvGrpSpPr>
        <p:grpSpPr>
          <a:xfrm>
            <a:off x="356753" y="223351"/>
            <a:ext cx="261609" cy="50163"/>
            <a:chOff x="356753" y="223351"/>
            <a:chExt cx="261609" cy="50163"/>
          </a:xfrm>
        </p:grpSpPr>
        <p:sp>
          <p:nvSpPr>
            <p:cNvPr id="5" name="Google Shape;119;p5">
              <a:extLst>
                <a:ext uri="{FF2B5EF4-FFF2-40B4-BE49-F238E27FC236}">
                  <a16:creationId xmlns:a16="http://schemas.microsoft.com/office/drawing/2014/main" id="{20600A1B-2A93-9F14-8194-293FA3122CE7}"/>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120;p5">
              <a:extLst>
                <a:ext uri="{FF2B5EF4-FFF2-40B4-BE49-F238E27FC236}">
                  <a16:creationId xmlns:a16="http://schemas.microsoft.com/office/drawing/2014/main" id="{CC00EF9F-8BDE-F765-E77C-712804566D15}"/>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121;p5">
              <a:extLst>
                <a:ext uri="{FF2B5EF4-FFF2-40B4-BE49-F238E27FC236}">
                  <a16:creationId xmlns:a16="http://schemas.microsoft.com/office/drawing/2014/main" id="{CF713E73-FBC2-30AF-74E1-8CB1F79BD841}"/>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8" name="Google Shape;122;p5">
              <a:extLst>
                <a:ext uri="{FF2B5EF4-FFF2-40B4-BE49-F238E27FC236}">
                  <a16:creationId xmlns:a16="http://schemas.microsoft.com/office/drawing/2014/main" id="{EA0227B7-9BED-36BB-D05B-AEFD4EC597C6}"/>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6640" y="1178045"/>
            <a:ext cx="4852554" cy="2296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314700" y="1818409"/>
            <a:ext cx="2196435" cy="1015663"/>
          </a:xfrm>
          <a:prstGeom prst="rect">
            <a:avLst/>
          </a:prstGeom>
          <a:noFill/>
        </p:spPr>
        <p:txBody>
          <a:bodyPr wrap="none" rtlCol="0">
            <a:spAutoFit/>
          </a:bodyPr>
          <a:lstStyle/>
          <a:p>
            <a:r>
              <a:rPr lang="en-US" sz="6000" dirty="0">
                <a:solidFill>
                  <a:schemeClr val="bg1"/>
                </a:solidFill>
              </a:rPr>
              <a:t>Cloud</a:t>
            </a:r>
          </a:p>
        </p:txBody>
      </p:sp>
    </p:spTree>
    <p:extLst>
      <p:ext uri="{BB962C8B-B14F-4D97-AF65-F5344CB8AC3E}">
        <p14:creationId xmlns:p14="http://schemas.microsoft.com/office/powerpoint/2010/main" val="234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7;g26c00665f62_0_49">
            <a:extLst>
              <a:ext uri="{FF2B5EF4-FFF2-40B4-BE49-F238E27FC236}">
                <a16:creationId xmlns:a16="http://schemas.microsoft.com/office/drawing/2014/main" id="{B1856CC0-F85D-0127-86C8-5F287FA37C1C}"/>
              </a:ext>
            </a:extLst>
          </p:cNvPr>
          <p:cNvSpPr txBox="1"/>
          <p:nvPr/>
        </p:nvSpPr>
        <p:spPr>
          <a:xfrm>
            <a:off x="197528" y="280601"/>
            <a:ext cx="5540404" cy="289824"/>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CI/CD Deployment On-Cloud</a:t>
            </a:r>
            <a:endParaRPr lang="en-US" sz="900" b="0" i="0" u="none" strike="noStrike" kern="0" cap="none" spc="0" baseline="0" dirty="0">
              <a:solidFill>
                <a:srgbClr val="000000"/>
              </a:solidFill>
              <a:uFillTx/>
              <a:latin typeface="Tahoma"/>
              <a:ea typeface="Tahoma"/>
              <a:cs typeface="Tahoma"/>
            </a:endParaRPr>
          </a:p>
        </p:txBody>
      </p:sp>
      <p:grpSp>
        <p:nvGrpSpPr>
          <p:cNvPr id="3" name="Google Shape;198;g26c00665f62_0_49">
            <a:extLst>
              <a:ext uri="{FF2B5EF4-FFF2-40B4-BE49-F238E27FC236}">
                <a16:creationId xmlns:a16="http://schemas.microsoft.com/office/drawing/2014/main" id="{D00EBB0F-031C-954A-333F-58FAFACD307B}"/>
              </a:ext>
            </a:extLst>
          </p:cNvPr>
          <p:cNvGrpSpPr/>
          <p:nvPr/>
        </p:nvGrpSpPr>
        <p:grpSpPr>
          <a:xfrm>
            <a:off x="356753" y="223351"/>
            <a:ext cx="261609" cy="50163"/>
            <a:chOff x="356753" y="223351"/>
            <a:chExt cx="261609" cy="50163"/>
          </a:xfrm>
        </p:grpSpPr>
        <p:sp>
          <p:nvSpPr>
            <p:cNvPr id="4" name="Google Shape;199;g26c00665f62_0_49">
              <a:extLst>
                <a:ext uri="{FF2B5EF4-FFF2-40B4-BE49-F238E27FC236}">
                  <a16:creationId xmlns:a16="http://schemas.microsoft.com/office/drawing/2014/main" id="{833B3896-5A44-FF51-C6CB-DF3DB741201A}"/>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00;g26c00665f62_0_49">
              <a:extLst>
                <a:ext uri="{FF2B5EF4-FFF2-40B4-BE49-F238E27FC236}">
                  <a16:creationId xmlns:a16="http://schemas.microsoft.com/office/drawing/2014/main" id="{E79FB9AC-F7BB-7C39-2EFF-5F352C9B608C}"/>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01;g26c00665f62_0_49">
              <a:extLst>
                <a:ext uri="{FF2B5EF4-FFF2-40B4-BE49-F238E27FC236}">
                  <a16:creationId xmlns:a16="http://schemas.microsoft.com/office/drawing/2014/main" id="{D96C3356-A9D8-2767-5A56-FC1E73883217}"/>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02;g26c00665f62_0_49">
              <a:extLst>
                <a:ext uri="{FF2B5EF4-FFF2-40B4-BE49-F238E27FC236}">
                  <a16:creationId xmlns:a16="http://schemas.microsoft.com/office/drawing/2014/main" id="{685DBF5D-39FA-DBBD-32B9-C7DAAC7735FF}"/>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8" name="Google Shape;203;g26c00665f62_0_49">
            <a:extLst>
              <a:ext uri="{FF2B5EF4-FFF2-40B4-BE49-F238E27FC236}">
                <a16:creationId xmlns:a16="http://schemas.microsoft.com/office/drawing/2014/main" id="{DC0765CB-778E-F09F-8466-F2442443D7F9}"/>
              </a:ext>
            </a:extLst>
          </p:cNvPr>
          <p:cNvSpPr/>
          <p:nvPr/>
        </p:nvSpPr>
        <p:spPr>
          <a:xfrm>
            <a:off x="5637705" y="393110"/>
            <a:ext cx="3506296" cy="3317118"/>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3 1"/>
              <a:gd name="f27" fmla="*/ f25 f4 1"/>
              <a:gd name="f28" fmla="*/ f26 1 100000"/>
              <a:gd name="f29" fmla="*/ f27 1 100000"/>
              <a:gd name="f30" fmla="+- f18 0 f28"/>
              <a:gd name="f31" fmla="+- f19 0 f28"/>
              <a:gd name="f32" fmla="+- f18 0 f29"/>
              <a:gd name="f33" fmla="+- f19 0 f29"/>
              <a:gd name="f34" fmla="+- f28 0 f29"/>
              <a:gd name="f35" fmla="*/ f28 f15 1"/>
              <a:gd name="f36" fmla="*/ f29 f15 1"/>
              <a:gd name="f37" fmla="?: f34 f28 f29"/>
              <a:gd name="f38" fmla="*/ f32 f15 1"/>
              <a:gd name="f39" fmla="*/ f31 f15 1"/>
              <a:gd name="f40" fmla="*/ f30 f15 1"/>
              <a:gd name="f41" fmla="*/ f33 f15 1"/>
              <a:gd name="f42" fmla="*/ f37 1 2"/>
              <a:gd name="f43" fmla="+- f18 0 f42"/>
              <a:gd name="f44" fmla="+- f19 0 f42"/>
              <a:gd name="f45" fmla="*/ f42 f15 1"/>
              <a:gd name="f46" fmla="*/ f43 f15 1"/>
              <a:gd name="f47" fmla="*/ f44 f15 1"/>
            </a:gdLst>
            <a:ahLst/>
            <a:cxnLst>
              <a:cxn ang="3cd4">
                <a:pos x="hc" y="t"/>
              </a:cxn>
              <a:cxn ang="0">
                <a:pos x="r" y="vc"/>
              </a:cxn>
              <a:cxn ang="cd4">
                <a:pos x="hc" y="b"/>
              </a:cxn>
              <a:cxn ang="cd2">
                <a:pos x="l" y="vc"/>
              </a:cxn>
            </a:cxnLst>
            <a:rect l="f45" t="f45" r="f46" b="f47"/>
            <a:pathLst>
              <a:path>
                <a:moveTo>
                  <a:pt x="f35" y="f20"/>
                </a:moveTo>
                <a:lnTo>
                  <a:pt x="f38" y="f20"/>
                </a:lnTo>
                <a:lnTo>
                  <a:pt x="f23" y="f36"/>
                </a:lnTo>
                <a:lnTo>
                  <a:pt x="f23" y="f39"/>
                </a:lnTo>
                <a:lnTo>
                  <a:pt x="f40" y="f24"/>
                </a:lnTo>
                <a:lnTo>
                  <a:pt x="f36" y="f24"/>
                </a:lnTo>
                <a:lnTo>
                  <a:pt x="f20" y="f41"/>
                </a:lnTo>
                <a:lnTo>
                  <a:pt x="f20" y="f35"/>
                </a:lnTo>
                <a:close/>
              </a:path>
            </a:pathLst>
          </a:custGeom>
          <a:solidFill>
            <a:srgbClr val="3849AB"/>
          </a:solidFill>
          <a:ln w="9528">
            <a:solidFill>
              <a:srgbClr val="0000FF"/>
            </a:solidFill>
            <a:prstDash val="solid"/>
            <a:round/>
          </a:ln>
        </p:spPr>
        <p:txBody>
          <a:bodyPr vert="horz" wrap="square" lIns="91421" tIns="91421" rIns="91421" bIns="9142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a:solidFill>
                  <a:srgbClr val="FFFFFF"/>
                </a:solidFill>
                <a:uFillTx/>
                <a:latin typeface="Trebuchet MS"/>
                <a:ea typeface="Trebuchet MS"/>
                <a:cs typeface="Trebuchet MS"/>
              </a:rPr>
              <a:t>""Experience seamless automation with our project! Watch as developers commit their code to SCM repository , triggering  CI/CD pipeline. Witness CI/CD tool meticulously checking out code, building it with Build Tools, and even taking backups before deploying artifacts to application server. This pipeline effortlessly deploys applications to your AWS/Azure. And that's not all - Jenkins also identifies and deploys newly added and updated schema files to their respective folders to </a:t>
            </a:r>
            <a:r>
              <a:rPr lang="en-US" sz="1200" kern="0" dirty="0">
                <a:solidFill>
                  <a:srgbClr val="FFFFFF"/>
                </a:solidFill>
                <a:latin typeface="Trebuchet MS"/>
                <a:ea typeface="Trebuchet MS"/>
                <a:cs typeface="Trebuchet MS"/>
              </a:rPr>
              <a:t>cloud </a:t>
            </a:r>
            <a:r>
              <a:rPr lang="en-US" sz="1200" b="0" i="0" u="none" strike="noStrike" kern="0" cap="none" spc="0" baseline="0" dirty="0">
                <a:solidFill>
                  <a:srgbClr val="FFFFFF"/>
                </a:solidFill>
                <a:uFillTx/>
                <a:latin typeface="Trebuchet MS"/>
                <a:ea typeface="Trebuchet MS"/>
                <a:cs typeface="Trebuchet MS"/>
              </a:rPr>
              <a:t>server. Likewise, Streamline your development process with our comprehensive solution."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528" y="904008"/>
            <a:ext cx="4925190" cy="3241964"/>
          </a:xfrm>
          <a:prstGeom prst="rect">
            <a:avLst/>
          </a:prstGeom>
        </p:spPr>
      </p:pic>
    </p:spTree>
    <p:extLst>
      <p:ext uri="{BB962C8B-B14F-4D97-AF65-F5344CB8AC3E}">
        <p14:creationId xmlns:p14="http://schemas.microsoft.com/office/powerpoint/2010/main" val="232753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Google Shape;172;p8"/>
          <p:cNvGrpSpPr/>
          <p:nvPr/>
        </p:nvGrpSpPr>
        <p:grpSpPr>
          <a:xfrm>
            <a:off x="544100" y="4013749"/>
            <a:ext cx="5948727" cy="856975"/>
            <a:chOff x="544100" y="4013749"/>
            <a:chExt cx="5948727" cy="856975"/>
          </a:xfrm>
        </p:grpSpPr>
        <p:pic>
          <p:nvPicPr>
            <p:cNvPr id="173" name="Google Shape;173;p8"/>
            <p:cNvPicPr preferRelativeResize="0"/>
            <p:nvPr/>
          </p:nvPicPr>
          <p:blipFill rotWithShape="1">
            <a:blip r:embed="rId3">
              <a:alphaModFix/>
            </a:blip>
            <a:srcRect/>
            <a:stretch/>
          </p:blipFill>
          <p:spPr>
            <a:xfrm>
              <a:off x="544100" y="4503396"/>
              <a:ext cx="1037222" cy="367328"/>
            </a:xfrm>
            <a:prstGeom prst="rect">
              <a:avLst/>
            </a:prstGeom>
            <a:noFill/>
            <a:ln>
              <a:noFill/>
            </a:ln>
          </p:spPr>
        </p:pic>
        <p:pic>
          <p:nvPicPr>
            <p:cNvPr id="174" name="Google Shape;174;p8"/>
            <p:cNvPicPr preferRelativeResize="0"/>
            <p:nvPr/>
          </p:nvPicPr>
          <p:blipFill rotWithShape="1">
            <a:blip r:embed="rId4">
              <a:alphaModFix/>
            </a:blip>
            <a:srcRect/>
            <a:stretch/>
          </p:blipFill>
          <p:spPr>
            <a:xfrm>
              <a:off x="1712575" y="4556658"/>
              <a:ext cx="955884" cy="227298"/>
            </a:xfrm>
            <a:prstGeom prst="rect">
              <a:avLst/>
            </a:prstGeom>
            <a:noFill/>
            <a:ln>
              <a:noFill/>
            </a:ln>
          </p:spPr>
        </p:pic>
        <p:pic>
          <p:nvPicPr>
            <p:cNvPr id="175" name="Google Shape;175;p8"/>
            <p:cNvPicPr preferRelativeResize="0"/>
            <p:nvPr/>
          </p:nvPicPr>
          <p:blipFill rotWithShape="1">
            <a:blip r:embed="rId5">
              <a:alphaModFix/>
            </a:blip>
            <a:srcRect/>
            <a:stretch/>
          </p:blipFill>
          <p:spPr>
            <a:xfrm>
              <a:off x="3117622" y="4469890"/>
              <a:ext cx="870338" cy="314055"/>
            </a:xfrm>
            <a:prstGeom prst="rect">
              <a:avLst/>
            </a:prstGeom>
            <a:noFill/>
            <a:ln>
              <a:noFill/>
            </a:ln>
          </p:spPr>
        </p:pic>
        <p:pic>
          <p:nvPicPr>
            <p:cNvPr id="176" name="Google Shape;176;p8"/>
            <p:cNvPicPr preferRelativeResize="0"/>
            <p:nvPr/>
          </p:nvPicPr>
          <p:blipFill rotWithShape="1">
            <a:blip r:embed="rId6">
              <a:alphaModFix/>
            </a:blip>
            <a:srcRect/>
            <a:stretch/>
          </p:blipFill>
          <p:spPr>
            <a:xfrm>
              <a:off x="5484157" y="4559730"/>
              <a:ext cx="606428" cy="187167"/>
            </a:xfrm>
            <a:prstGeom prst="rect">
              <a:avLst/>
            </a:prstGeom>
            <a:noFill/>
            <a:ln>
              <a:noFill/>
            </a:ln>
          </p:spPr>
        </p:pic>
        <p:pic>
          <p:nvPicPr>
            <p:cNvPr id="177" name="Google Shape;177;p8"/>
            <p:cNvPicPr preferRelativeResize="0"/>
            <p:nvPr/>
          </p:nvPicPr>
          <p:blipFill rotWithShape="1">
            <a:blip r:embed="rId7">
              <a:alphaModFix/>
            </a:blip>
            <a:srcRect/>
            <a:stretch/>
          </p:blipFill>
          <p:spPr>
            <a:xfrm>
              <a:off x="5455602" y="4087659"/>
              <a:ext cx="1037225" cy="260591"/>
            </a:xfrm>
            <a:prstGeom prst="rect">
              <a:avLst/>
            </a:prstGeom>
            <a:noFill/>
            <a:ln>
              <a:noFill/>
            </a:ln>
          </p:spPr>
        </p:pic>
        <p:pic>
          <p:nvPicPr>
            <p:cNvPr id="178" name="Google Shape;178;p8"/>
            <p:cNvPicPr preferRelativeResize="0"/>
            <p:nvPr/>
          </p:nvPicPr>
          <p:blipFill rotWithShape="1">
            <a:blip r:embed="rId8">
              <a:alphaModFix/>
            </a:blip>
            <a:srcRect/>
            <a:stretch/>
          </p:blipFill>
          <p:spPr>
            <a:xfrm>
              <a:off x="654299" y="4013749"/>
              <a:ext cx="816826" cy="408411"/>
            </a:xfrm>
            <a:prstGeom prst="rect">
              <a:avLst/>
            </a:prstGeom>
            <a:noFill/>
            <a:ln>
              <a:noFill/>
            </a:ln>
          </p:spPr>
        </p:pic>
        <p:pic>
          <p:nvPicPr>
            <p:cNvPr id="179" name="Google Shape;179;p8"/>
            <p:cNvPicPr preferRelativeResize="0"/>
            <p:nvPr/>
          </p:nvPicPr>
          <p:blipFill rotWithShape="1">
            <a:blip r:embed="rId9">
              <a:alphaModFix/>
            </a:blip>
            <a:srcRect/>
            <a:stretch/>
          </p:blipFill>
          <p:spPr>
            <a:xfrm>
              <a:off x="1745382" y="4091592"/>
              <a:ext cx="1037225" cy="252720"/>
            </a:xfrm>
            <a:prstGeom prst="rect">
              <a:avLst/>
            </a:prstGeom>
            <a:noFill/>
            <a:ln>
              <a:noFill/>
            </a:ln>
          </p:spPr>
        </p:pic>
        <p:pic>
          <p:nvPicPr>
            <p:cNvPr id="180" name="Google Shape;180;p8"/>
            <p:cNvPicPr preferRelativeResize="0"/>
            <p:nvPr/>
          </p:nvPicPr>
          <p:blipFill rotWithShape="1">
            <a:blip r:embed="rId10">
              <a:alphaModFix/>
            </a:blip>
            <a:srcRect/>
            <a:stretch/>
          </p:blipFill>
          <p:spPr>
            <a:xfrm>
              <a:off x="3099521" y="4093636"/>
              <a:ext cx="906521" cy="287694"/>
            </a:xfrm>
            <a:prstGeom prst="rect">
              <a:avLst/>
            </a:prstGeom>
            <a:noFill/>
            <a:ln>
              <a:noFill/>
            </a:ln>
          </p:spPr>
        </p:pic>
        <p:pic>
          <p:nvPicPr>
            <p:cNvPr id="181" name="Google Shape;181;p8"/>
            <p:cNvPicPr preferRelativeResize="0"/>
            <p:nvPr/>
          </p:nvPicPr>
          <p:blipFill rotWithShape="1">
            <a:blip r:embed="rId11">
              <a:alphaModFix/>
            </a:blip>
            <a:srcRect/>
            <a:stretch/>
          </p:blipFill>
          <p:spPr>
            <a:xfrm>
              <a:off x="4237975" y="4042865"/>
              <a:ext cx="955874" cy="383235"/>
            </a:xfrm>
            <a:prstGeom prst="rect">
              <a:avLst/>
            </a:prstGeom>
            <a:noFill/>
            <a:ln>
              <a:noFill/>
            </a:ln>
          </p:spPr>
        </p:pic>
        <p:pic>
          <p:nvPicPr>
            <p:cNvPr id="182" name="Google Shape;182;p8"/>
            <p:cNvPicPr preferRelativeResize="0"/>
            <p:nvPr/>
          </p:nvPicPr>
          <p:blipFill rotWithShape="1">
            <a:blip r:embed="rId12">
              <a:alphaModFix/>
            </a:blip>
            <a:srcRect/>
            <a:stretch/>
          </p:blipFill>
          <p:spPr>
            <a:xfrm>
              <a:off x="4326275" y="4505924"/>
              <a:ext cx="643849" cy="249948"/>
            </a:xfrm>
            <a:prstGeom prst="rect">
              <a:avLst/>
            </a:prstGeom>
            <a:noFill/>
            <a:ln>
              <a:noFill/>
            </a:ln>
          </p:spPr>
        </p:pic>
      </p:grpSp>
      <p:sp>
        <p:nvSpPr>
          <p:cNvPr id="183" name="Google Shape;183;p8"/>
          <p:cNvSpPr txBox="1">
            <a:spLocks noGrp="1"/>
          </p:cNvSpPr>
          <p:nvPr>
            <p:ph type="title"/>
          </p:nvPr>
        </p:nvSpPr>
        <p:spPr>
          <a:xfrm>
            <a:off x="259000" y="163352"/>
            <a:ext cx="5637000" cy="636900"/>
          </a:xfrm>
          <a:prstGeom prst="rect">
            <a:avLst/>
          </a:prstGeom>
          <a:noFill/>
          <a:ln>
            <a:noFill/>
          </a:ln>
        </p:spPr>
        <p:txBody>
          <a:bodyPr spcFirstLastPara="1" wrap="square" lIns="0" tIns="202075" rIns="0" bIns="0" anchor="t" anchorCtr="0">
            <a:spAutoFit/>
          </a:bodyPr>
          <a:lstStyle/>
          <a:p>
            <a:pPr marL="89535" lvl="0" indent="0" algn="l" rtl="0">
              <a:lnSpc>
                <a:spcPct val="100000"/>
              </a:lnSpc>
              <a:spcBef>
                <a:spcPts val="0"/>
              </a:spcBef>
              <a:spcAft>
                <a:spcPts val="0"/>
              </a:spcAft>
              <a:buNone/>
            </a:pPr>
            <a:r>
              <a:rPr lang="en-US">
                <a:solidFill>
                  <a:srgbClr val="2A3890"/>
                </a:solidFill>
              </a:rPr>
              <a:t>DevOps Processes</a:t>
            </a:r>
            <a:endParaRPr/>
          </a:p>
          <a:p>
            <a:pPr marL="89535" lvl="0" indent="0" algn="l" rtl="0">
              <a:lnSpc>
                <a:spcPct val="100000"/>
              </a:lnSpc>
              <a:spcBef>
                <a:spcPts val="30"/>
              </a:spcBef>
              <a:spcAft>
                <a:spcPts val="0"/>
              </a:spcAft>
              <a:buNone/>
            </a:pPr>
            <a:r>
              <a:rPr lang="en-US" sz="950">
                <a:solidFill>
                  <a:srgbClr val="434343"/>
                </a:solidFill>
                <a:latin typeface="Tahoma"/>
                <a:ea typeface="Tahoma"/>
                <a:cs typeface="Tahoma"/>
                <a:sym typeface="Tahoma"/>
              </a:rPr>
              <a:t>Ship Code </a:t>
            </a:r>
            <a:r>
              <a:rPr lang="en-US" sz="950" i="1">
                <a:solidFill>
                  <a:srgbClr val="434343"/>
                </a:solidFill>
                <a:latin typeface="Trebuchet MS"/>
                <a:ea typeface="Trebuchet MS"/>
                <a:cs typeface="Trebuchet MS"/>
                <a:sym typeface="Trebuchet MS"/>
              </a:rPr>
              <a:t>Faster</a:t>
            </a:r>
            <a:endParaRPr sz="950">
              <a:latin typeface="Tahoma"/>
              <a:ea typeface="Tahoma"/>
              <a:cs typeface="Tahoma"/>
              <a:sym typeface="Tahoma"/>
            </a:endParaRPr>
          </a:p>
        </p:txBody>
      </p:sp>
      <p:grpSp>
        <p:nvGrpSpPr>
          <p:cNvPr id="184" name="Google Shape;184;p8"/>
          <p:cNvGrpSpPr/>
          <p:nvPr/>
        </p:nvGrpSpPr>
        <p:grpSpPr>
          <a:xfrm>
            <a:off x="391700" y="234174"/>
            <a:ext cx="261620" cy="50164"/>
            <a:chOff x="391700" y="234174"/>
            <a:chExt cx="261620" cy="50164"/>
          </a:xfrm>
        </p:grpSpPr>
        <p:sp>
          <p:nvSpPr>
            <p:cNvPr id="185" name="Google Shape;185;p8"/>
            <p:cNvSpPr/>
            <p:nvPr/>
          </p:nvSpPr>
          <p:spPr>
            <a:xfrm>
              <a:off x="391700" y="234174"/>
              <a:ext cx="130809" cy="50164"/>
            </a:xfrm>
            <a:custGeom>
              <a:avLst/>
              <a:gdLst/>
              <a:ahLst/>
              <a:cxnLst/>
              <a:rect l="l" t="t" r="r" b="b"/>
              <a:pathLst>
                <a:path w="130809" h="50164" extrusionOk="0">
                  <a:moveTo>
                    <a:pt x="130799" y="49799"/>
                  </a:moveTo>
                  <a:lnTo>
                    <a:pt x="0" y="49799"/>
                  </a:lnTo>
                  <a:lnTo>
                    <a:pt x="0" y="0"/>
                  </a:lnTo>
                  <a:lnTo>
                    <a:pt x="130799" y="0"/>
                  </a:lnTo>
                  <a:lnTo>
                    <a:pt x="130799" y="49799"/>
                  </a:lnTo>
                  <a:close/>
                </a:path>
              </a:pathLst>
            </a:custGeom>
            <a:solidFill>
              <a:srgbClr val="2A389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6" name="Google Shape;186;p8"/>
            <p:cNvSpPr/>
            <p:nvPr/>
          </p:nvSpPr>
          <p:spPr>
            <a:xfrm>
              <a:off x="391700" y="234174"/>
              <a:ext cx="130809" cy="50164"/>
            </a:xfrm>
            <a:custGeom>
              <a:avLst/>
              <a:gdLst/>
              <a:ahLst/>
              <a:cxnLst/>
              <a:rect l="l" t="t" r="r" b="b"/>
              <a:pathLst>
                <a:path w="130809" h="50164" extrusionOk="0">
                  <a:moveTo>
                    <a:pt x="0" y="0"/>
                  </a:moveTo>
                  <a:lnTo>
                    <a:pt x="130799" y="0"/>
                  </a:lnTo>
                  <a:lnTo>
                    <a:pt x="130799" y="49799"/>
                  </a:lnTo>
                  <a:lnTo>
                    <a:pt x="0" y="49799"/>
                  </a:lnTo>
                  <a:lnTo>
                    <a:pt x="0" y="0"/>
                  </a:lnTo>
                  <a:close/>
                </a:path>
              </a:pathLst>
            </a:custGeom>
            <a:noFill/>
            <a:ln w="9525" cap="flat" cmpd="sng">
              <a:solidFill>
                <a:srgbClr val="43434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7" name="Google Shape;187;p8"/>
            <p:cNvSpPr/>
            <p:nvPr/>
          </p:nvSpPr>
          <p:spPr>
            <a:xfrm>
              <a:off x="522511" y="234174"/>
              <a:ext cx="130809" cy="50164"/>
            </a:xfrm>
            <a:custGeom>
              <a:avLst/>
              <a:gdLst/>
              <a:ahLst/>
              <a:cxnLst/>
              <a:rect l="l" t="t" r="r" b="b"/>
              <a:pathLst>
                <a:path w="130809" h="50164" extrusionOk="0">
                  <a:moveTo>
                    <a:pt x="130799" y="49799"/>
                  </a:moveTo>
                  <a:lnTo>
                    <a:pt x="0" y="49799"/>
                  </a:lnTo>
                  <a:lnTo>
                    <a:pt x="0" y="0"/>
                  </a:lnTo>
                  <a:lnTo>
                    <a:pt x="130799" y="0"/>
                  </a:lnTo>
                  <a:lnTo>
                    <a:pt x="130799" y="49799"/>
                  </a:lnTo>
                  <a:close/>
                </a:path>
              </a:pathLst>
            </a:custGeom>
            <a:solidFill>
              <a:srgbClr val="FA528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8" name="Google Shape;188;p8"/>
            <p:cNvSpPr/>
            <p:nvPr/>
          </p:nvSpPr>
          <p:spPr>
            <a:xfrm>
              <a:off x="522511" y="234174"/>
              <a:ext cx="130809" cy="50164"/>
            </a:xfrm>
            <a:custGeom>
              <a:avLst/>
              <a:gdLst/>
              <a:ahLst/>
              <a:cxnLst/>
              <a:rect l="l" t="t" r="r" b="b"/>
              <a:pathLst>
                <a:path w="130809" h="50164" extrusionOk="0">
                  <a:moveTo>
                    <a:pt x="0" y="0"/>
                  </a:moveTo>
                  <a:lnTo>
                    <a:pt x="130799" y="0"/>
                  </a:lnTo>
                  <a:lnTo>
                    <a:pt x="130799" y="49799"/>
                  </a:lnTo>
                  <a:lnTo>
                    <a:pt x="0" y="49799"/>
                  </a:lnTo>
                  <a:lnTo>
                    <a:pt x="0" y="0"/>
                  </a:lnTo>
                  <a:close/>
                </a:path>
              </a:pathLst>
            </a:custGeom>
            <a:noFill/>
            <a:ln w="9525" cap="flat" cmpd="sng">
              <a:solidFill>
                <a:srgbClr val="43434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pic>
        <p:nvPicPr>
          <p:cNvPr id="189" name="Google Shape;189;p8"/>
          <p:cNvPicPr preferRelativeResize="0"/>
          <p:nvPr/>
        </p:nvPicPr>
        <p:blipFill rotWithShape="1">
          <a:blip r:embed="rId13">
            <a:alphaModFix/>
          </a:blip>
          <a:srcRect/>
          <a:stretch/>
        </p:blipFill>
        <p:spPr>
          <a:xfrm>
            <a:off x="3208315" y="548584"/>
            <a:ext cx="5357978" cy="3254071"/>
          </a:xfrm>
          <a:prstGeom prst="rect">
            <a:avLst/>
          </a:prstGeom>
          <a:noFill/>
          <a:ln>
            <a:noFill/>
          </a:ln>
        </p:spPr>
      </p:pic>
      <p:sp>
        <p:nvSpPr>
          <p:cNvPr id="190" name="Google Shape;190;p8"/>
          <p:cNvSpPr txBox="1"/>
          <p:nvPr/>
        </p:nvSpPr>
        <p:spPr>
          <a:xfrm>
            <a:off x="464725" y="1178609"/>
            <a:ext cx="2412300" cy="2007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dirty="0">
                <a:solidFill>
                  <a:srgbClr val="434343"/>
                </a:solidFill>
                <a:latin typeface="Trebuchet MS"/>
                <a:ea typeface="Trebuchet MS"/>
                <a:cs typeface="Trebuchet MS"/>
                <a:sym typeface="Trebuchet MS"/>
              </a:rPr>
              <a:t>CI/CD on AWS with GitHub</a:t>
            </a:r>
            <a:endParaRPr sz="1100" dirty="0">
              <a:latin typeface="Trebuchet MS"/>
              <a:ea typeface="Trebuchet MS"/>
              <a:cs typeface="Trebuchet MS"/>
              <a:sym typeface="Trebuchet MS"/>
            </a:endParaRPr>
          </a:p>
          <a:p>
            <a:pPr marL="0" lvl="0" indent="0" algn="l" rtl="0">
              <a:lnSpc>
                <a:spcPct val="100000"/>
              </a:lnSpc>
              <a:spcBef>
                <a:spcPts val="50"/>
              </a:spcBef>
              <a:spcAft>
                <a:spcPts val="0"/>
              </a:spcAft>
              <a:buNone/>
            </a:pPr>
            <a:endParaRPr sz="1100" dirty="0">
              <a:latin typeface="Trebuchet MS"/>
              <a:ea typeface="Trebuchet MS"/>
              <a:cs typeface="Trebuchet MS"/>
              <a:sym typeface="Trebuchet MS"/>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Code hosted on GitHub</a:t>
            </a:r>
            <a:endParaRPr sz="900" dirty="0">
              <a:latin typeface="Tahoma"/>
              <a:ea typeface="Tahoma"/>
              <a:cs typeface="Tahoma"/>
              <a:sym typeface="Tahoma"/>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Unit tests ensure code quality</a:t>
            </a:r>
            <a:endParaRPr sz="900" dirty="0">
              <a:latin typeface="Tahoma"/>
              <a:ea typeface="Tahoma"/>
              <a:cs typeface="Tahoma"/>
              <a:sym typeface="Tahoma"/>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GitHub CI/CD triggers builds on code push</a:t>
            </a:r>
            <a:endParaRPr sz="900" dirty="0">
              <a:latin typeface="Tahoma"/>
              <a:ea typeface="Tahoma"/>
              <a:cs typeface="Tahoma"/>
              <a:sym typeface="Tahoma"/>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Docker images built and pushed to ECR</a:t>
            </a:r>
            <a:endParaRPr sz="900" dirty="0">
              <a:latin typeface="Tahoma"/>
              <a:ea typeface="Tahoma"/>
              <a:cs typeface="Tahoma"/>
              <a:sym typeface="Tahoma"/>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Deployed on ECS </a:t>
            </a:r>
            <a:r>
              <a:rPr lang="en-US" sz="900" dirty="0" err="1">
                <a:solidFill>
                  <a:srgbClr val="434343"/>
                </a:solidFill>
                <a:latin typeface="Tahoma"/>
                <a:ea typeface="Tahoma"/>
                <a:cs typeface="Tahoma"/>
                <a:sym typeface="Tahoma"/>
              </a:rPr>
              <a:t>Fargate</a:t>
            </a:r>
            <a:r>
              <a:rPr lang="en-US" sz="900" dirty="0">
                <a:solidFill>
                  <a:srgbClr val="434343"/>
                </a:solidFill>
                <a:latin typeface="Tahoma"/>
                <a:ea typeface="Tahoma"/>
                <a:cs typeface="Tahoma"/>
                <a:sym typeface="Tahoma"/>
              </a:rPr>
              <a:t> QA</a:t>
            </a:r>
            <a:endParaRPr sz="900" dirty="0">
              <a:latin typeface="Tahoma"/>
              <a:ea typeface="Tahoma"/>
              <a:cs typeface="Tahoma"/>
              <a:sym typeface="Tahoma"/>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QA environment for Selenium tests</a:t>
            </a:r>
            <a:endParaRPr sz="900" dirty="0">
              <a:latin typeface="Tahoma"/>
              <a:ea typeface="Tahoma"/>
              <a:cs typeface="Tahoma"/>
              <a:sym typeface="Tahoma"/>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Successful QA merges code to master</a:t>
            </a:r>
            <a:endParaRPr sz="900" dirty="0">
              <a:latin typeface="Tahoma"/>
              <a:ea typeface="Tahoma"/>
              <a:cs typeface="Tahoma"/>
              <a:sym typeface="Tahoma"/>
            </a:endParaRPr>
          </a:p>
          <a:p>
            <a:pPr marL="28257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Master branch triggers production image</a:t>
            </a:r>
            <a:endParaRPr sz="900" dirty="0">
              <a:latin typeface="Tahoma"/>
              <a:ea typeface="Tahoma"/>
              <a:cs typeface="Tahoma"/>
              <a:sym typeface="Tahoma"/>
            </a:endParaRPr>
          </a:p>
          <a:p>
            <a:pPr marL="282575" marR="321945"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Deployed on ECS </a:t>
            </a:r>
            <a:r>
              <a:rPr lang="en-US" sz="900" dirty="0" err="1">
                <a:solidFill>
                  <a:srgbClr val="434343"/>
                </a:solidFill>
                <a:latin typeface="Tahoma"/>
                <a:ea typeface="Tahoma"/>
                <a:cs typeface="Tahoma"/>
                <a:sym typeface="Tahoma"/>
              </a:rPr>
              <a:t>Fargate</a:t>
            </a:r>
            <a:r>
              <a:rPr lang="en-US" sz="900" dirty="0">
                <a:solidFill>
                  <a:srgbClr val="434343"/>
                </a:solidFill>
                <a:latin typeface="Tahoma"/>
                <a:ea typeface="Tahoma"/>
                <a:cs typeface="Tahoma"/>
                <a:sym typeface="Tahoma"/>
              </a:rPr>
              <a:t> Prod with autoscaling</a:t>
            </a:r>
            <a:endParaRPr sz="900" dirty="0">
              <a:latin typeface="Tahoma"/>
              <a:ea typeface="Tahoma"/>
              <a:cs typeface="Tahoma"/>
              <a:sym typeface="Tahoma"/>
            </a:endParaRPr>
          </a:p>
          <a:p>
            <a:pPr marL="282575" marR="278130" lvl="0" indent="-204470" algn="l" rtl="0">
              <a:lnSpc>
                <a:spcPct val="100000"/>
              </a:lnSpc>
              <a:spcBef>
                <a:spcPts val="0"/>
              </a:spcBef>
              <a:spcAft>
                <a:spcPts val="0"/>
              </a:spcAft>
              <a:buClr>
                <a:srgbClr val="434343"/>
              </a:buClr>
              <a:buSzPts val="900"/>
              <a:buFont typeface="MS PGothic"/>
              <a:buChar char="❖"/>
            </a:pPr>
            <a:r>
              <a:rPr lang="en-US" sz="900" dirty="0">
                <a:solidFill>
                  <a:srgbClr val="434343"/>
                </a:solidFill>
                <a:latin typeface="Tahoma"/>
                <a:ea typeface="Tahoma"/>
                <a:cs typeface="Tahoma"/>
                <a:sym typeface="Tahoma"/>
              </a:rPr>
              <a:t>Streamlined process for rapid market delivery</a:t>
            </a:r>
            <a:endParaRPr sz="900" dirty="0">
              <a:latin typeface="Tahoma"/>
              <a:ea typeface="Tahoma"/>
              <a:cs typeface="Tahoma"/>
              <a:sym typeface="Tahoma"/>
            </a:endParaRPr>
          </a:p>
        </p:txBody>
      </p:sp>
      <p:sp>
        <p:nvSpPr>
          <p:cNvPr id="191" name="Google Shape;191;p8"/>
          <p:cNvSpPr txBox="1"/>
          <p:nvPr/>
        </p:nvSpPr>
        <p:spPr>
          <a:xfrm>
            <a:off x="464725" y="3626574"/>
            <a:ext cx="653400" cy="192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100" b="1">
                <a:solidFill>
                  <a:srgbClr val="434343"/>
                </a:solidFill>
                <a:latin typeface="Trebuchet MS"/>
                <a:ea typeface="Trebuchet MS"/>
                <a:cs typeface="Trebuchet MS"/>
                <a:sym typeface="Trebuchet MS"/>
              </a:rPr>
              <a:t>Our Tools</a:t>
            </a:r>
            <a:endParaRPr sz="11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6c00665f62_0_36"/>
          <p:cNvSpPr txBox="1"/>
          <p:nvPr/>
        </p:nvSpPr>
        <p:spPr>
          <a:xfrm>
            <a:off x="308525" y="282700"/>
            <a:ext cx="5901000" cy="291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solidFill>
                  <a:srgbClr val="2A3890"/>
                </a:solidFill>
                <a:latin typeface="Trebuchet MS"/>
                <a:ea typeface="Trebuchet MS"/>
                <a:cs typeface="Trebuchet MS"/>
                <a:sym typeface="Trebuchet MS"/>
              </a:rPr>
              <a:t>Seamless Deployment using DevSecOps - US Based Client</a:t>
            </a:r>
            <a:endParaRPr sz="900">
              <a:latin typeface="Tahoma"/>
              <a:ea typeface="Tahoma"/>
              <a:cs typeface="Tahoma"/>
              <a:sym typeface="Tahoma"/>
            </a:endParaRPr>
          </a:p>
        </p:txBody>
      </p:sp>
      <p:grpSp>
        <p:nvGrpSpPr>
          <p:cNvPr id="222" name="Google Shape;222;g26c00665f62_0_36"/>
          <p:cNvGrpSpPr/>
          <p:nvPr/>
        </p:nvGrpSpPr>
        <p:grpSpPr>
          <a:xfrm>
            <a:off x="356750" y="223350"/>
            <a:ext cx="261620" cy="50164"/>
            <a:chOff x="356750" y="223350"/>
            <a:chExt cx="261620" cy="50164"/>
          </a:xfrm>
        </p:grpSpPr>
        <p:sp>
          <p:nvSpPr>
            <p:cNvPr id="223" name="Google Shape;223;g26c00665f62_0_36"/>
            <p:cNvSpPr/>
            <p:nvPr/>
          </p:nvSpPr>
          <p:spPr>
            <a:xfrm>
              <a:off x="356750" y="223350"/>
              <a:ext cx="130809" cy="50164"/>
            </a:xfrm>
            <a:custGeom>
              <a:avLst/>
              <a:gdLst/>
              <a:ahLst/>
              <a:cxnLst/>
              <a:rect l="l" t="t" r="r" b="b"/>
              <a:pathLst>
                <a:path w="130809" h="50164" extrusionOk="0">
                  <a:moveTo>
                    <a:pt x="130799" y="49799"/>
                  </a:moveTo>
                  <a:lnTo>
                    <a:pt x="0" y="49799"/>
                  </a:lnTo>
                  <a:lnTo>
                    <a:pt x="0" y="0"/>
                  </a:lnTo>
                  <a:lnTo>
                    <a:pt x="130799" y="0"/>
                  </a:lnTo>
                  <a:lnTo>
                    <a:pt x="130799" y="49799"/>
                  </a:lnTo>
                  <a:close/>
                </a:path>
              </a:pathLst>
            </a:custGeom>
            <a:solidFill>
              <a:srgbClr val="465399"/>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4" name="Google Shape;224;g26c00665f62_0_36"/>
            <p:cNvSpPr/>
            <p:nvPr/>
          </p:nvSpPr>
          <p:spPr>
            <a:xfrm>
              <a:off x="356750" y="223350"/>
              <a:ext cx="130809" cy="50164"/>
            </a:xfrm>
            <a:custGeom>
              <a:avLst/>
              <a:gdLst/>
              <a:ahLst/>
              <a:cxnLst/>
              <a:rect l="l" t="t" r="r" b="b"/>
              <a:pathLst>
                <a:path w="130809" h="50164" extrusionOk="0">
                  <a:moveTo>
                    <a:pt x="0" y="0"/>
                  </a:moveTo>
                  <a:lnTo>
                    <a:pt x="130799" y="0"/>
                  </a:lnTo>
                  <a:lnTo>
                    <a:pt x="130799" y="49799"/>
                  </a:lnTo>
                  <a:lnTo>
                    <a:pt x="0" y="49799"/>
                  </a:lnTo>
                  <a:lnTo>
                    <a:pt x="0" y="0"/>
                  </a:lnTo>
                  <a:close/>
                </a:path>
              </a:pathLst>
            </a:custGeom>
            <a:noFill/>
            <a:ln w="9525" cap="flat" cmpd="sng">
              <a:solidFill>
                <a:srgbClr val="43434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5" name="Google Shape;225;g26c00665f62_0_36"/>
            <p:cNvSpPr/>
            <p:nvPr/>
          </p:nvSpPr>
          <p:spPr>
            <a:xfrm>
              <a:off x="487561" y="223350"/>
              <a:ext cx="130809" cy="50164"/>
            </a:xfrm>
            <a:custGeom>
              <a:avLst/>
              <a:gdLst/>
              <a:ahLst/>
              <a:cxnLst/>
              <a:rect l="l" t="t" r="r" b="b"/>
              <a:pathLst>
                <a:path w="130809" h="50164" extrusionOk="0">
                  <a:moveTo>
                    <a:pt x="130799" y="49799"/>
                  </a:moveTo>
                  <a:lnTo>
                    <a:pt x="0" y="49799"/>
                  </a:lnTo>
                  <a:lnTo>
                    <a:pt x="0" y="0"/>
                  </a:lnTo>
                  <a:lnTo>
                    <a:pt x="130799" y="0"/>
                  </a:lnTo>
                  <a:lnTo>
                    <a:pt x="130799" y="49799"/>
                  </a:lnTo>
                  <a:close/>
                </a:path>
              </a:pathLst>
            </a:custGeom>
            <a:solidFill>
              <a:srgbClr val="FA528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 name="Google Shape;226;g26c00665f62_0_36"/>
            <p:cNvSpPr/>
            <p:nvPr/>
          </p:nvSpPr>
          <p:spPr>
            <a:xfrm>
              <a:off x="487561" y="223350"/>
              <a:ext cx="130809" cy="50164"/>
            </a:xfrm>
            <a:custGeom>
              <a:avLst/>
              <a:gdLst/>
              <a:ahLst/>
              <a:cxnLst/>
              <a:rect l="l" t="t" r="r" b="b"/>
              <a:pathLst>
                <a:path w="130809" h="50164" extrusionOk="0">
                  <a:moveTo>
                    <a:pt x="0" y="0"/>
                  </a:moveTo>
                  <a:lnTo>
                    <a:pt x="130799" y="0"/>
                  </a:lnTo>
                  <a:lnTo>
                    <a:pt x="130799" y="49799"/>
                  </a:lnTo>
                  <a:lnTo>
                    <a:pt x="0" y="49799"/>
                  </a:lnTo>
                  <a:lnTo>
                    <a:pt x="0" y="0"/>
                  </a:lnTo>
                  <a:close/>
                </a:path>
              </a:pathLst>
            </a:custGeom>
            <a:noFill/>
            <a:ln w="9525" cap="flat" cmpd="sng">
              <a:solidFill>
                <a:srgbClr val="434343"/>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27" name="Google Shape;227;g26c00665f62_0_36"/>
          <p:cNvSpPr/>
          <p:nvPr/>
        </p:nvSpPr>
        <p:spPr>
          <a:xfrm>
            <a:off x="6209400" y="878174"/>
            <a:ext cx="2933700" cy="2981400"/>
          </a:xfrm>
          <a:prstGeom prst="snip2DiagRect">
            <a:avLst>
              <a:gd name="adj1" fmla="val 3489"/>
              <a:gd name="adj2" fmla="val 16667"/>
            </a:avLst>
          </a:prstGeom>
          <a:solidFill>
            <a:srgbClr val="3849AB"/>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sz="1000">
                <a:solidFill>
                  <a:srgbClr val="FFFFFF"/>
                </a:solidFill>
                <a:latin typeface="Trebuchet MS"/>
                <a:ea typeface="Trebuchet MS"/>
                <a:cs typeface="Trebuchet MS"/>
                <a:sym typeface="Trebuchet MS"/>
              </a:rPr>
              <a:t>"This project exemplifies DevSecOps by automating the deployment of a Java Application via Jenkins CI/CD Pipeline. The pipeline conducts thorough bug and vulnerability checks, dockerizes images, and pushes them to AWS ECR. Deployed containers on EKS utilize AWS RDS and S3 buckets for data management. Infrastructure creation in AWS is orchestrated using Terraform. Additionally, Grafana is configured to monitor the EKS cluster, ensuring robust performance and security throughout."</a:t>
            </a:r>
            <a:endParaRPr sz="1000">
              <a:solidFill>
                <a:srgbClr val="FFFFFF"/>
              </a:solidFill>
              <a:latin typeface="Trebuchet MS"/>
              <a:ea typeface="Trebuchet MS"/>
              <a:cs typeface="Trebuchet MS"/>
              <a:sym typeface="Trebuchet MS"/>
            </a:endParaRPr>
          </a:p>
        </p:txBody>
      </p:sp>
      <p:pic>
        <p:nvPicPr>
          <p:cNvPr id="228" name="Google Shape;228;g26c00665f62_0_36"/>
          <p:cNvPicPr preferRelativeResize="0"/>
          <p:nvPr/>
        </p:nvPicPr>
        <p:blipFill>
          <a:blip r:embed="rId3">
            <a:alphaModFix/>
          </a:blip>
          <a:stretch>
            <a:fillRect/>
          </a:stretch>
        </p:blipFill>
        <p:spPr>
          <a:xfrm>
            <a:off x="136661" y="1536887"/>
            <a:ext cx="6072740" cy="206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Google Shape;209;g2c931757150_0_0">
            <a:extLst>
              <a:ext uri="{FF2B5EF4-FFF2-40B4-BE49-F238E27FC236}">
                <a16:creationId xmlns:a16="http://schemas.microsoft.com/office/drawing/2014/main" id="{9BB2623B-02A3-D360-A13B-812FA7AC7E02}"/>
              </a:ext>
            </a:extLst>
          </p:cNvPr>
          <p:cNvSpPr txBox="1"/>
          <p:nvPr/>
        </p:nvSpPr>
        <p:spPr>
          <a:xfrm>
            <a:off x="197528" y="280601"/>
            <a:ext cx="5540404" cy="289824"/>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CICD Deployment On-Cloud</a:t>
            </a:r>
            <a:endParaRPr lang="en-US" sz="900" kern="0" dirty="0">
              <a:solidFill>
                <a:srgbClr val="000000"/>
              </a:solidFill>
              <a:latin typeface="Tahoma"/>
              <a:ea typeface="Tahoma"/>
              <a:cs typeface="Tahoma"/>
            </a:endParaRPr>
          </a:p>
        </p:txBody>
      </p:sp>
      <p:grpSp>
        <p:nvGrpSpPr>
          <p:cNvPr id="3" name="Google Shape;210;g2c931757150_0_0">
            <a:extLst>
              <a:ext uri="{FF2B5EF4-FFF2-40B4-BE49-F238E27FC236}">
                <a16:creationId xmlns:a16="http://schemas.microsoft.com/office/drawing/2014/main" id="{E6DA7E8E-2978-61DE-2E99-FB43B9D7AFAB}"/>
              </a:ext>
            </a:extLst>
          </p:cNvPr>
          <p:cNvGrpSpPr/>
          <p:nvPr/>
        </p:nvGrpSpPr>
        <p:grpSpPr>
          <a:xfrm>
            <a:off x="356753" y="223351"/>
            <a:ext cx="261609" cy="50163"/>
            <a:chOff x="356753" y="223351"/>
            <a:chExt cx="261609" cy="50163"/>
          </a:xfrm>
        </p:grpSpPr>
        <p:sp>
          <p:nvSpPr>
            <p:cNvPr id="4" name="Google Shape;211;g2c931757150_0_0">
              <a:extLst>
                <a:ext uri="{FF2B5EF4-FFF2-40B4-BE49-F238E27FC236}">
                  <a16:creationId xmlns:a16="http://schemas.microsoft.com/office/drawing/2014/main" id="{0190C2A2-9333-1A8C-C4F8-9A720E0090B2}"/>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12;g2c931757150_0_0">
              <a:extLst>
                <a:ext uri="{FF2B5EF4-FFF2-40B4-BE49-F238E27FC236}">
                  <a16:creationId xmlns:a16="http://schemas.microsoft.com/office/drawing/2014/main" id="{00CA06DA-1723-CECA-E233-42F340E4C41F}"/>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13;g2c931757150_0_0">
              <a:extLst>
                <a:ext uri="{FF2B5EF4-FFF2-40B4-BE49-F238E27FC236}">
                  <a16:creationId xmlns:a16="http://schemas.microsoft.com/office/drawing/2014/main" id="{B90B9434-ED1A-21D0-DD69-C8D7FFCFEEBD}"/>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14;g2c931757150_0_0">
              <a:extLst>
                <a:ext uri="{FF2B5EF4-FFF2-40B4-BE49-F238E27FC236}">
                  <a16:creationId xmlns:a16="http://schemas.microsoft.com/office/drawing/2014/main" id="{3220E15E-4B95-CF3B-0CC3-36FCB593C3C0}"/>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082" y="643722"/>
            <a:ext cx="7941726" cy="39074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13097</TotalTime>
  <Words>639</Words>
  <Application>Microsoft Office PowerPoint</Application>
  <PresentationFormat>On-screen Show (16:9)</PresentationFormat>
  <Paragraphs>75</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Arial</vt:lpstr>
      <vt:lpstr>Calibri</vt:lpstr>
      <vt:lpstr>Tahoma</vt:lpstr>
      <vt:lpstr>Trebuchet MS</vt:lpstr>
      <vt:lpstr>Office Theme</vt:lpstr>
      <vt:lpstr>Proposal from Rao’s Infosoft Join Pvt Ltd</vt:lpstr>
      <vt:lpstr>PowerPoint Presentation</vt:lpstr>
      <vt:lpstr>Our Clientele Our commitment to exceptional service forges strong and rewarding partnerships.</vt:lpstr>
      <vt:lpstr>PowerPoint Presentation</vt:lpstr>
      <vt:lpstr>PowerPoint Presentation</vt:lpstr>
      <vt:lpstr>PowerPoint Presentation</vt:lpstr>
      <vt:lpstr>DevOps Processes Ship Code Faster</vt:lpstr>
      <vt:lpstr>PowerPoint Presentation</vt:lpstr>
      <vt:lpstr>PowerPoint Presentation</vt:lpstr>
      <vt:lpstr>PowerPoint Presentation</vt:lpstr>
      <vt:lpstr>PowerPoint Presentation</vt:lpstr>
      <vt:lpstr>PowerPoint Presentation</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from Rao’s Infosoft Join Pvt Ltd</dc:title>
  <dc:creator>DELL</dc:creator>
  <cp:lastModifiedBy>shankar raman</cp:lastModifiedBy>
  <cp:revision>59</cp:revision>
  <dcterms:created xsi:type="dcterms:W3CDTF">2024-03-17T10:44:02Z</dcterms:created>
  <dcterms:modified xsi:type="dcterms:W3CDTF">2024-06-07T16:40:50Z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