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5298403324584432"/>
          <c:y val="0.34054060950714493"/>
          <c:w val="0.35514326334208224"/>
          <c:h val="0.59190543890347036"/>
        </c:manualLayout>
      </c:layout>
      <c:radarChart>
        <c:radarStyle val="marker"/>
        <c:varyColors val="0"/>
        <c:ser>
          <c:idx val="0"/>
          <c:order val="0"/>
          <c:tx>
            <c:strRef>
              <c:f>'[Book1 sivachart.xlsx]Sheet1'!$E$1</c:f>
              <c:strCache>
                <c:ptCount val="1"/>
                <c:pt idx="0">
                  <c:v>SALARY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'[Book1 sivachart.xlsx]Sheet1'!$A$2:$A$11</c:f>
              <c:strCache>
                <c:ptCount val="10"/>
                <c:pt idx="0">
                  <c:v>PR00893</c:v>
                </c:pt>
                <c:pt idx="1">
                  <c:v>PR00882</c:v>
                </c:pt>
                <c:pt idx="2">
                  <c:v>PR03445</c:v>
                </c:pt>
                <c:pt idx="3">
                  <c:v>TN03416</c:v>
                </c:pt>
                <c:pt idx="4">
                  <c:v>TN00890</c:v>
                </c:pt>
                <c:pt idx="5">
                  <c:v>VT04137</c:v>
                </c:pt>
                <c:pt idx="6">
                  <c:v>PR02603</c:v>
                </c:pt>
                <c:pt idx="7">
                  <c:v>PR03158</c:v>
                </c:pt>
                <c:pt idx="8">
                  <c:v>PR02288</c:v>
                </c:pt>
                <c:pt idx="9">
                  <c:v>VT03849</c:v>
                </c:pt>
              </c:strCache>
            </c:strRef>
          </c:cat>
          <c:val>
            <c:numRef>
              <c:f>'[Book1 sivachart.xlsx]Sheet1'!$E$2:$E$11</c:f>
              <c:numCache>
                <c:formatCode>General</c:formatCode>
                <c:ptCount val="10"/>
                <c:pt idx="0">
                  <c:v>50000.38</c:v>
                </c:pt>
                <c:pt idx="1">
                  <c:v>48345.26</c:v>
                </c:pt>
                <c:pt idx="2">
                  <c:v>63560.43</c:v>
                </c:pt>
                <c:pt idx="3">
                  <c:v>906997.43</c:v>
                </c:pt>
                <c:pt idx="4">
                  <c:v>78840.23</c:v>
                </c:pt>
                <c:pt idx="5">
                  <c:v>53870.23</c:v>
                </c:pt>
                <c:pt idx="6">
                  <c:v>50499.68</c:v>
                </c:pt>
                <c:pt idx="7">
                  <c:v>78437.98</c:v>
                </c:pt>
                <c:pt idx="8">
                  <c:v>44342.44</c:v>
                </c:pt>
                <c:pt idx="9">
                  <c:v>67584.09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BE-6845-B89C-B288C53ED416}"/>
            </c:ext>
          </c:extLst>
        </c:ser>
        <c:ser>
          <c:idx val="1"/>
          <c:order val="1"/>
          <c:tx>
            <c:strRef>
              <c:f>'[Book1 sivachart.xlsx]Sheet1'!$F$1</c:f>
              <c:strCache>
                <c:ptCount val="1"/>
                <c:pt idx="0">
                  <c:v>START DATE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'[Book1 sivachart.xlsx]Sheet1'!$A$2:$A$11</c:f>
              <c:strCache>
                <c:ptCount val="10"/>
                <c:pt idx="0">
                  <c:v>PR00893</c:v>
                </c:pt>
                <c:pt idx="1">
                  <c:v>PR00882</c:v>
                </c:pt>
                <c:pt idx="2">
                  <c:v>PR03445</c:v>
                </c:pt>
                <c:pt idx="3">
                  <c:v>TN03416</c:v>
                </c:pt>
                <c:pt idx="4">
                  <c:v>TN00890</c:v>
                </c:pt>
                <c:pt idx="5">
                  <c:v>VT04137</c:v>
                </c:pt>
                <c:pt idx="6">
                  <c:v>PR02603</c:v>
                </c:pt>
                <c:pt idx="7">
                  <c:v>PR03158</c:v>
                </c:pt>
                <c:pt idx="8">
                  <c:v>PR02288</c:v>
                </c:pt>
                <c:pt idx="9">
                  <c:v>VT03849</c:v>
                </c:pt>
              </c:strCache>
            </c:strRef>
          </c:cat>
          <c:val>
            <c:numRef>
              <c:f>'[Book1 sivachart.xlsx]Sheet1'!$F$2:$F$11</c:f>
              <c:numCache>
                <c:formatCode>General</c:formatCode>
                <c:ptCount val="10"/>
                <c:pt idx="0">
                  <c:v>44285</c:v>
                </c:pt>
                <c:pt idx="1">
                  <c:v>44288</c:v>
                </c:pt>
                <c:pt idx="2" formatCode="d\-mmm\-yy">
                  <c:v>44434</c:v>
                </c:pt>
                <c:pt idx="3">
                  <c:v>43809</c:v>
                </c:pt>
                <c:pt idx="4" formatCode="d\-mmm\-yy">
                  <c:v>44249</c:v>
                </c:pt>
                <c:pt idx="5">
                  <c:v>43633</c:v>
                </c:pt>
                <c:pt idx="6" formatCode="d\-mmm\-yy">
                  <c:v>43794</c:v>
                </c:pt>
                <c:pt idx="7">
                  <c:v>43206</c:v>
                </c:pt>
                <c:pt idx="8" formatCode="d\-mmm\-yy">
                  <c:v>43874</c:v>
                </c:pt>
                <c:pt idx="9" formatCode="d\-mmm\-yy">
                  <c:v>43573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BE-6845-B89C-B288C53ED416}"/>
            </c:ext>
          </c:extLst>
        </c:ser>
        <c:ser>
          <c:idx val="2"/>
          <c:order val="2"/>
          <c:tx>
            <c:strRef>
              <c:f>'[Book1 sivachart.xlsx]Sheet1'!$G$1</c:f>
              <c:strCache>
                <c:ptCount val="1"/>
                <c:pt idx="0">
                  <c:v>FTF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'[Book1 sivachart.xlsx]Sheet1'!$A$2:$A$11</c:f>
              <c:strCache>
                <c:ptCount val="10"/>
                <c:pt idx="0">
                  <c:v>PR00893</c:v>
                </c:pt>
                <c:pt idx="1">
                  <c:v>PR00882</c:v>
                </c:pt>
                <c:pt idx="2">
                  <c:v>PR03445</c:v>
                </c:pt>
                <c:pt idx="3">
                  <c:v>TN03416</c:v>
                </c:pt>
                <c:pt idx="4">
                  <c:v>TN00890</c:v>
                </c:pt>
                <c:pt idx="5">
                  <c:v>VT04137</c:v>
                </c:pt>
                <c:pt idx="6">
                  <c:v>PR02603</c:v>
                </c:pt>
                <c:pt idx="7">
                  <c:v>PR03158</c:v>
                </c:pt>
                <c:pt idx="8">
                  <c:v>PR02288</c:v>
                </c:pt>
                <c:pt idx="9">
                  <c:v>VT03849</c:v>
                </c:pt>
              </c:strCache>
            </c:strRef>
          </c:cat>
          <c:val>
            <c:numRef>
              <c:f>'[Book1 sivachart.xlsx]Sheet1'!$G$2:$G$11</c:f>
              <c:numCache>
                <c:formatCode>General</c:formatCode>
                <c:ptCount val="10"/>
                <c:pt idx="0">
                  <c:v>0.4</c:v>
                </c:pt>
                <c:pt idx="1">
                  <c:v>0.3</c:v>
                </c:pt>
                <c:pt idx="2">
                  <c:v>1</c:v>
                </c:pt>
                <c:pt idx="3">
                  <c:v>0.5</c:v>
                </c:pt>
                <c:pt idx="4">
                  <c:v>0.5</c:v>
                </c:pt>
                <c:pt idx="5">
                  <c:v>1</c:v>
                </c:pt>
                <c:pt idx="6">
                  <c:v>0.3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BE-6845-B89C-B288C53ED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755616"/>
        <c:axId val="457758976"/>
        <c:extLst>
          <c:ext xmlns:c15="http://schemas.microsoft.com/office/drawing/2012/chart" uri="{02D57815-91ED-43cb-92C2-25804820EDAC}">
            <c15:filteredRad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'[Book1 sivachart.xlsx]Sheet1'!$H$1</c15:sqref>
                        </c15:formulaRef>
                      </c:ext>
                    </c:extLst>
                    <c:strCache>
                      <c:ptCount val="1"/>
                      <c:pt idx="0">
                        <c:v>EMPLOYEE TYPE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'[Book1 sivachart.xlsx]Sheet1'!$A$2:$A$11</c15:sqref>
                        </c15:formulaRef>
                      </c:ext>
                    </c:extLst>
                    <c:strCache>
                      <c:ptCount val="10"/>
                      <c:pt idx="0">
                        <c:v>PR00893</c:v>
                      </c:pt>
                      <c:pt idx="1">
                        <c:v>PR00882</c:v>
                      </c:pt>
                      <c:pt idx="2">
                        <c:v>PR03445</c:v>
                      </c:pt>
                      <c:pt idx="3">
                        <c:v>TN03416</c:v>
                      </c:pt>
                      <c:pt idx="4">
                        <c:v>TN00890</c:v>
                      </c:pt>
                      <c:pt idx="5">
                        <c:v>VT04137</c:v>
                      </c:pt>
                      <c:pt idx="6">
                        <c:v>PR02603</c:v>
                      </c:pt>
                      <c:pt idx="7">
                        <c:v>PR03158</c:v>
                      </c:pt>
                      <c:pt idx="8">
                        <c:v>PR02288</c:v>
                      </c:pt>
                      <c:pt idx="9">
                        <c:v>VT03849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'[Book1 sivachart.xlsx]Sheet1'!$H$2:$H$11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F4BE-6845-B89C-B288C53ED416}"/>
                  </c:ext>
                </c:extLst>
              </c15:ser>
            </c15:filteredRadarSeries>
            <c15:filteredRad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'[Book1 sivachart.xlsx]Sheet1'!$I$1</c15:sqref>
                        </c15:formulaRef>
                      </c:ext>
                    </c:extLst>
                    <c:strCache>
                      <c:ptCount val="1"/>
                      <c:pt idx="0">
                        <c:v>WORK LOCIATION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'[Book1 sivachart.xlsx]Sheet1'!$A$2:$A$11</c15:sqref>
                        </c15:formulaRef>
                      </c:ext>
                    </c:extLst>
                    <c:strCache>
                      <c:ptCount val="10"/>
                      <c:pt idx="0">
                        <c:v>PR00893</c:v>
                      </c:pt>
                      <c:pt idx="1">
                        <c:v>PR00882</c:v>
                      </c:pt>
                      <c:pt idx="2">
                        <c:v>PR03445</c:v>
                      </c:pt>
                      <c:pt idx="3">
                        <c:v>TN03416</c:v>
                      </c:pt>
                      <c:pt idx="4">
                        <c:v>TN00890</c:v>
                      </c:pt>
                      <c:pt idx="5">
                        <c:v>VT04137</c:v>
                      </c:pt>
                      <c:pt idx="6">
                        <c:v>PR02603</c:v>
                      </c:pt>
                      <c:pt idx="7">
                        <c:v>PR03158</c:v>
                      </c:pt>
                      <c:pt idx="8">
                        <c:v>PR02288</c:v>
                      </c:pt>
                      <c:pt idx="9">
                        <c:v>VT03849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'[Book1 sivachart.xlsx]Sheet1'!$I$2:$I$11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4BE-6845-B89C-B288C53ED416}"/>
                  </c:ext>
                </c:extLst>
              </c15:ser>
            </c15:filteredRadarSeries>
          </c:ext>
        </c:extLst>
      </c:radarChart>
      <c:catAx>
        <c:axId val="45775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58976"/>
        <c:crosses val="autoZero"/>
        <c:auto val="1"/>
        <c:lblAlgn val="ctr"/>
        <c:lblOffset val="100"/>
        <c:noMultiLvlLbl val="0"/>
      </c:catAx>
      <c:valAx>
        <c:axId val="45775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5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 err="1"/>
              <a:t>Siva.A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312211896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 err="1"/>
              <a:t>B.comA&amp;F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 Mar </a:t>
            </a:r>
            <a:r>
              <a:rPr lang="en-IN" sz="2400" dirty="0" err="1"/>
              <a:t>gregorious</a:t>
            </a:r>
            <a:r>
              <a:rPr lang="en-IN" sz="2400" dirty="0"/>
              <a:t> college of arts &amp;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7A11E2-A5A9-AA84-3862-7349FC5D5644}"/>
              </a:ext>
            </a:extLst>
          </p:cNvPr>
          <p:cNvSpPr txBox="1"/>
          <p:nvPr/>
        </p:nvSpPr>
        <p:spPr>
          <a:xfrm>
            <a:off x="1424026" y="2196457"/>
            <a:ext cx="5297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 performance modeling typically involves assessing various factors that influence how well employees perform their tasks.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5B0A620-5355-1757-6605-B8C9C2F75B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821605"/>
              </p:ext>
            </p:extLst>
          </p:nvPr>
        </p:nvGraphicFramePr>
        <p:xfrm>
          <a:off x="844100" y="2000250"/>
          <a:ext cx="5445753" cy="3047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A3421-7CBC-B304-5BA0-2FE0C62CC2FF}"/>
              </a:ext>
            </a:extLst>
          </p:cNvPr>
          <p:cNvSpPr txBox="1"/>
          <p:nvPr/>
        </p:nvSpPr>
        <p:spPr>
          <a:xfrm>
            <a:off x="1098228" y="2084139"/>
            <a:ext cx="4717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Assess if the employee has met or exceeded their goals and objectives.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707B0-759A-AB51-5FE6-7C32ABE8D857}"/>
              </a:ext>
            </a:extLst>
          </p:cNvPr>
          <p:cNvSpPr txBox="1"/>
          <p:nvPr/>
        </p:nvSpPr>
        <p:spPr>
          <a:xfrm>
            <a:off x="1011485" y="1947599"/>
            <a:ext cx="40347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management of ABC Corporation wants to evaluate the performance of employees across various departments to identify patterns, gaps, and areas for improvement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3EDC0-5669-3EF5-5360-3CA8F8A98BAC}"/>
              </a:ext>
            </a:extLst>
          </p:cNvPr>
          <p:cNvSpPr txBox="1"/>
          <p:nvPr/>
        </p:nvSpPr>
        <p:spPr>
          <a:xfrm>
            <a:off x="990600" y="2549097"/>
            <a:ext cx="4769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employee performance project typically focuses on evaluating, improving, and maintaining high levels of productivity and effectiveness within a workforce.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BBA36-C91C-14D7-6BFC-6062B36EC163}"/>
              </a:ext>
            </a:extLst>
          </p:cNvPr>
          <p:cNvSpPr txBox="1"/>
          <p:nvPr/>
        </p:nvSpPr>
        <p:spPr>
          <a:xfrm>
            <a:off x="699452" y="2396134"/>
            <a:ext cx="42644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They use the data to assess overall organizational performance, set strategy, and ensure alignment between employee performance and business goals.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B7E90-529A-8A96-2A3E-DCB93C927FA8}"/>
              </a:ext>
            </a:extLst>
          </p:cNvPr>
          <p:cNvSpPr txBox="1"/>
          <p:nvPr/>
        </p:nvSpPr>
        <p:spPr>
          <a:xfrm>
            <a:off x="3259332" y="2221968"/>
            <a:ext cx="5012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Track employee performance with real-time metrics, providing valuable insights for management to make informed decisions regarding promotions, training, and resource allocation.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ED69F6-8585-4B94-5139-F196429CB9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255456"/>
              </p:ext>
            </p:extLst>
          </p:nvPr>
        </p:nvGraphicFramePr>
        <p:xfrm>
          <a:off x="755332" y="1143634"/>
          <a:ext cx="5562600" cy="4900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1533772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8360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23339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62746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620167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53533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8242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81266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29447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EMP 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NAME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GENDER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DEPARTMENT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SALARY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START DATE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FTF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EMPLOYEE TYPE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WORK LOCIATION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28701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PR00893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Daisie McNeice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Human Resource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50000.38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44285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Hyderabad,India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3203385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PR00882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Jill Shipsey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Accounting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48345.26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44288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Columbus,USA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2768242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PR03445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Myrle Prandoni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Sales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63560.43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26-Aug-21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Remote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567832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TN03416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Seward Kubera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Engineering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906997.43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43809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Fixed Term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Remote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866707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TN00890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Dean Biggam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Traning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78840.23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22-Feb-21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Hyderabad,India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1100913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VT04137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Marissa Infante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Traning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53870.23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43633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Temporary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Remote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4014415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PR02603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Daisie Dahlman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Human Resource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50499.68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25-Nov-19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Hyderabad,India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2867329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PR03158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Danica Nayshe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Services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78437.98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43206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Wellington,New Zealand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2996536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PR02288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Althea Bronger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Product Management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44342.44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13-Feb-20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Columbus,USA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1881798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VT03849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Leonidas Cavaney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Accounting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67584.09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18-Apr-19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Temporary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Wellington,New</a:t>
                      </a:r>
                      <a:r>
                        <a:rPr lang="en-GB" sz="1100" u="none" strike="noStrike" dirty="0">
                          <a:effectLst/>
                        </a:rPr>
                        <a:t> Zealand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2276834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4BE76-A121-BB06-D369-7EC802A283E8}"/>
              </a:ext>
            </a:extLst>
          </p:cNvPr>
          <p:cNvSpPr txBox="1"/>
          <p:nvPr/>
        </p:nvSpPr>
        <p:spPr>
          <a:xfrm>
            <a:off x="2743200" y="2584516"/>
            <a:ext cx="5243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sounds like you're looking for ways to highlight the standout, or "wow" factor, in your employee performance 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STR ARMY</cp:lastModifiedBy>
  <cp:revision>16</cp:revision>
  <dcterms:created xsi:type="dcterms:W3CDTF">2024-03-29T15:07:22Z</dcterms:created>
  <dcterms:modified xsi:type="dcterms:W3CDTF">2024-08-26T15:30:00Z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