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emf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package" Target="../embeddings/Microsoft_Excel_Worksheet.xlsx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PRAKASH KUMAR S</a:t>
            </a:r>
          </a:p>
          <a:p>
            <a:r>
              <a:rPr lang="en-US" sz="2400" dirty="0"/>
              <a:t>REGISTER NO: 312211888(8B804C85AC4820F9B34470DABD5EBA81)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3352801" y="1752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78037"/>
              </p:ext>
            </p:extLst>
          </p:nvPr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50351" imgH="1836389" progId="Excel.Sheet.12">
                  <p:embed/>
                </p:oleObj>
              </mc:Choice>
              <mc:Fallback>
                <p:oleObj name="Worksheet" r:id="rId3" imgW="6050351" imgH="1836389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3209455-CBC4-3F55-D853-9812CBFAA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With 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52601" y="335280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4876800" y="22098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: drafting data relating to employee performance.</a:t>
            </a:r>
          </a:p>
          <a:p>
            <a:r>
              <a:rPr lang="en-IN" sz="3600" dirty="0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66651"/>
              </p:ext>
            </p:extLst>
          </p:nvPr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67963" imgH="1760031" progId="Excel.Sheet.12">
                  <p:embed/>
                </p:oleObj>
              </mc:Choice>
              <mc:Fallback>
                <p:oleObj name="Worksheet" r:id="rId2" imgW="4167963" imgH="1760031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7DC422-F091-6FD1-E5BE-D4BE2D4C14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886201" y="28194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Fte</a:t>
            </a:r>
            <a:r>
              <a:rPr lang="en-IN" sz="3600" dirty="0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215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Prakash Kumar S</cp:lastModifiedBy>
  <cp:revision>16</cp:revision>
  <dcterms:created xsi:type="dcterms:W3CDTF">2024-03-29T15:07:22Z</dcterms:created>
  <dcterms:modified xsi:type="dcterms:W3CDTF">2024-08-31T05:21:08Z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