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87" r:id="rId3"/>
    <p:sldId id="257" r:id="rId4"/>
    <p:sldId id="260" r:id="rId5"/>
    <p:sldId id="280" r:id="rId6"/>
    <p:sldId id="282" r:id="rId7"/>
    <p:sldId id="288" r:id="rId8"/>
    <p:sldId id="289" r:id="rId9"/>
    <p:sldId id="290" r:id="rId10"/>
    <p:sldId id="291" r:id="rId11"/>
    <p:sldId id="285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4885" autoAdjust="0"/>
  </p:normalViewPr>
  <p:slideViewPr>
    <p:cSldViewPr>
      <p:cViewPr>
        <p:scale>
          <a:sx n="71" d="100"/>
          <a:sy n="71" d="100"/>
        </p:scale>
        <p:origin x="2096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B0359-BD13-4F69-8C21-DDD34CB373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15DBC4-818A-42EE-9DF5-FA8A0A82816D}">
      <dgm:prSet phldrT="[Text]"/>
      <dgm:spPr/>
      <dgm:t>
        <a:bodyPr/>
        <a:lstStyle/>
        <a:p>
          <a:r>
            <a:rPr lang="en-IN" dirty="0" smtClean="0"/>
            <a:t>What</a:t>
          </a:r>
          <a:endParaRPr lang="en-IN" dirty="0"/>
        </a:p>
      </dgm:t>
    </dgm:pt>
    <dgm:pt modelId="{3AB84F85-F88E-4F82-8131-D7EEC7E52BDC}" type="parTrans" cxnId="{A4AD6F82-FA8B-4E7A-A000-33317F7BBA41}">
      <dgm:prSet/>
      <dgm:spPr/>
      <dgm:t>
        <a:bodyPr/>
        <a:lstStyle/>
        <a:p>
          <a:endParaRPr lang="en-IN"/>
        </a:p>
      </dgm:t>
    </dgm:pt>
    <dgm:pt modelId="{56D6D6BE-F19A-41FC-B029-364840D4EE38}" type="sibTrans" cxnId="{A4AD6F82-FA8B-4E7A-A000-33317F7BBA41}">
      <dgm:prSet/>
      <dgm:spPr/>
      <dgm:t>
        <a:bodyPr/>
        <a:lstStyle/>
        <a:p>
          <a:endParaRPr lang="en-IN"/>
        </a:p>
      </dgm:t>
    </dgm:pt>
    <dgm:pt modelId="{43805909-F1D7-4596-B888-82C6E350C513}">
      <dgm:prSet phldrT="[Text]" custT="1"/>
      <dgm:spPr/>
      <dgm:t>
        <a:bodyPr/>
        <a:lstStyle/>
        <a:p>
          <a:r>
            <a:rPr lang="en-IN" sz="2000" dirty="0" smtClean="0">
              <a:latin typeface="Arial" pitchFamily="34" charset="0"/>
              <a:cs typeface="Arial" pitchFamily="34" charset="0"/>
            </a:rPr>
            <a:t>Text Analysis (text mining)</a:t>
          </a:r>
          <a:endParaRPr lang="en-IN" sz="2000" dirty="0"/>
        </a:p>
      </dgm:t>
    </dgm:pt>
    <dgm:pt modelId="{31DFB08E-E991-432B-B952-27D0DC2B084A}" type="parTrans" cxnId="{3B6F3A05-8C60-4573-97E2-46DC5C242037}">
      <dgm:prSet/>
      <dgm:spPr/>
      <dgm:t>
        <a:bodyPr/>
        <a:lstStyle/>
        <a:p>
          <a:endParaRPr lang="en-IN"/>
        </a:p>
      </dgm:t>
    </dgm:pt>
    <dgm:pt modelId="{3D83B20A-E0A5-4DDD-AA37-6A29D94B845F}" type="sibTrans" cxnId="{3B6F3A05-8C60-4573-97E2-46DC5C242037}">
      <dgm:prSet/>
      <dgm:spPr/>
      <dgm:t>
        <a:bodyPr/>
        <a:lstStyle/>
        <a:p>
          <a:endParaRPr lang="en-IN"/>
        </a:p>
      </dgm:t>
    </dgm:pt>
    <dgm:pt modelId="{13144079-9A55-4C69-B427-8E02A1F86F46}">
      <dgm:prSet phldrT="[Text]" custT="1"/>
      <dgm:spPr/>
      <dgm:t>
        <a:bodyPr/>
        <a:lstStyle/>
        <a:p>
          <a:r>
            <a:rPr lang="en-IN" sz="2000" dirty="0" smtClean="0">
              <a:latin typeface="Arial" pitchFamily="34" charset="0"/>
              <a:cs typeface="Arial" pitchFamily="34" charset="0"/>
            </a:rPr>
            <a:t>Natural Language Processing (NLP) </a:t>
          </a:r>
          <a:endParaRPr lang="en-IN" sz="2000" dirty="0"/>
        </a:p>
      </dgm:t>
    </dgm:pt>
    <dgm:pt modelId="{01488015-02F7-46C4-B633-B74D8F6966DF}" type="parTrans" cxnId="{703A7E94-DBFD-4D11-89CB-53362C651429}">
      <dgm:prSet/>
      <dgm:spPr/>
      <dgm:t>
        <a:bodyPr/>
        <a:lstStyle/>
        <a:p>
          <a:endParaRPr lang="en-IN"/>
        </a:p>
      </dgm:t>
    </dgm:pt>
    <dgm:pt modelId="{D9A08C9C-7CF2-45CA-9E9F-EDE7D9DDCDC2}" type="sibTrans" cxnId="{703A7E94-DBFD-4D11-89CB-53362C651429}">
      <dgm:prSet/>
      <dgm:spPr/>
      <dgm:t>
        <a:bodyPr/>
        <a:lstStyle/>
        <a:p>
          <a:endParaRPr lang="en-IN"/>
        </a:p>
      </dgm:t>
    </dgm:pt>
    <dgm:pt modelId="{7CE5CE22-722A-46C6-A5F4-0CDC2305EDC1}">
      <dgm:prSet phldrT="[Text]"/>
      <dgm:spPr/>
      <dgm:t>
        <a:bodyPr/>
        <a:lstStyle/>
        <a:p>
          <a:r>
            <a:rPr lang="en-IN" dirty="0" smtClean="0"/>
            <a:t>Why</a:t>
          </a:r>
          <a:endParaRPr lang="en-IN" dirty="0"/>
        </a:p>
      </dgm:t>
    </dgm:pt>
    <dgm:pt modelId="{D02F057D-2017-4BED-B6B2-D030B7704E05}" type="parTrans" cxnId="{97D9FD2E-0D23-48A7-BD89-4809CAD70760}">
      <dgm:prSet/>
      <dgm:spPr/>
      <dgm:t>
        <a:bodyPr/>
        <a:lstStyle/>
        <a:p>
          <a:endParaRPr lang="en-IN"/>
        </a:p>
      </dgm:t>
    </dgm:pt>
    <dgm:pt modelId="{BE2B0FA9-9405-43F5-A01A-33F8BAEA8B5C}" type="sibTrans" cxnId="{97D9FD2E-0D23-48A7-BD89-4809CAD70760}">
      <dgm:prSet/>
      <dgm:spPr/>
      <dgm:t>
        <a:bodyPr/>
        <a:lstStyle/>
        <a:p>
          <a:endParaRPr lang="en-IN"/>
        </a:p>
      </dgm:t>
    </dgm:pt>
    <dgm:pt modelId="{222198CF-D34C-49DF-8295-1358A60F2A80}">
      <dgm:prSet phldrT="[Text]" custT="1"/>
      <dgm:spPr/>
      <dgm:t>
        <a:bodyPr/>
        <a:lstStyle/>
        <a:p>
          <a:r>
            <a:rPr lang="en-IN" sz="2000" dirty="0" smtClean="0">
              <a:latin typeface="Arial" pitchFamily="34" charset="0"/>
              <a:cs typeface="Arial" pitchFamily="34" charset="0"/>
            </a:rPr>
            <a:t>Determines attitude of the speaker.</a:t>
          </a:r>
          <a:endParaRPr lang="en-IN" sz="2000" dirty="0"/>
        </a:p>
      </dgm:t>
    </dgm:pt>
    <dgm:pt modelId="{22334002-C1E0-4888-8856-AE779C753347}" type="parTrans" cxnId="{F516694A-20D8-4B7A-8A98-16E406F8979E}">
      <dgm:prSet/>
      <dgm:spPr/>
      <dgm:t>
        <a:bodyPr/>
        <a:lstStyle/>
        <a:p>
          <a:endParaRPr lang="en-IN"/>
        </a:p>
      </dgm:t>
    </dgm:pt>
    <dgm:pt modelId="{F9054CA8-BE49-42B2-B2A1-7C2AFCDC0022}" type="sibTrans" cxnId="{F516694A-20D8-4B7A-8A98-16E406F8979E}">
      <dgm:prSet/>
      <dgm:spPr/>
      <dgm:t>
        <a:bodyPr/>
        <a:lstStyle/>
        <a:p>
          <a:endParaRPr lang="en-IN"/>
        </a:p>
      </dgm:t>
    </dgm:pt>
    <dgm:pt modelId="{62AE37B9-85AE-4C34-9B0C-5B08841C9FE4}">
      <dgm:prSet phldrT="[Text]"/>
      <dgm:spPr/>
      <dgm:t>
        <a:bodyPr/>
        <a:lstStyle/>
        <a:p>
          <a:r>
            <a:rPr lang="en-IN" dirty="0" smtClean="0"/>
            <a:t>How</a:t>
          </a:r>
          <a:endParaRPr lang="en-IN" dirty="0"/>
        </a:p>
      </dgm:t>
    </dgm:pt>
    <dgm:pt modelId="{C74D4A22-14E9-4B14-9E2E-D28D54CC786B}" type="parTrans" cxnId="{F686CA3D-0089-431D-A1F3-F4BFCA409DDF}">
      <dgm:prSet/>
      <dgm:spPr/>
      <dgm:t>
        <a:bodyPr/>
        <a:lstStyle/>
        <a:p>
          <a:endParaRPr lang="en-IN"/>
        </a:p>
      </dgm:t>
    </dgm:pt>
    <dgm:pt modelId="{A78E24A8-9308-45A0-BC44-32DBBF3C4808}" type="sibTrans" cxnId="{F686CA3D-0089-431D-A1F3-F4BFCA409DDF}">
      <dgm:prSet/>
      <dgm:spPr/>
      <dgm:t>
        <a:bodyPr/>
        <a:lstStyle/>
        <a:p>
          <a:endParaRPr lang="en-IN"/>
        </a:p>
      </dgm:t>
    </dgm:pt>
    <dgm:pt modelId="{A57B650C-601E-4750-B2DF-C3E16579BF5A}">
      <dgm:prSet phldrT="[Text]" custT="1"/>
      <dgm:spPr/>
      <dgm:t>
        <a:bodyPr/>
        <a:lstStyle/>
        <a:p>
          <a:r>
            <a:rPr lang="en-IN" sz="2000" dirty="0" smtClean="0">
              <a:latin typeface="Arial" pitchFamily="34" charset="0"/>
              <a:cs typeface="Arial" pitchFamily="34" charset="0"/>
            </a:rPr>
            <a:t>Classify polarity of the given text</a:t>
          </a:r>
          <a:endParaRPr lang="en-IN" sz="2000" dirty="0"/>
        </a:p>
      </dgm:t>
    </dgm:pt>
    <dgm:pt modelId="{478EEF0C-04CB-475A-AF82-9240BD188B09}" type="parTrans" cxnId="{EF52A0E7-0B9E-4B39-85BE-9FD5723D8762}">
      <dgm:prSet/>
      <dgm:spPr/>
      <dgm:t>
        <a:bodyPr/>
        <a:lstStyle/>
        <a:p>
          <a:endParaRPr lang="en-IN"/>
        </a:p>
      </dgm:t>
    </dgm:pt>
    <dgm:pt modelId="{158A32A2-4B65-4D8E-A943-DBA215DA451D}" type="sibTrans" cxnId="{EF52A0E7-0B9E-4B39-85BE-9FD5723D8762}">
      <dgm:prSet/>
      <dgm:spPr/>
      <dgm:t>
        <a:bodyPr/>
        <a:lstStyle/>
        <a:p>
          <a:endParaRPr lang="en-IN"/>
        </a:p>
      </dgm:t>
    </dgm:pt>
    <dgm:pt modelId="{8E3317A2-30B2-4CB2-8610-B189E56E29FE}">
      <dgm:prSet phldrT="[Text]" custT="1"/>
      <dgm:spPr/>
      <dgm:t>
        <a:bodyPr/>
        <a:lstStyle/>
        <a:p>
          <a:endParaRPr lang="en-IN" sz="2000" dirty="0"/>
        </a:p>
      </dgm:t>
    </dgm:pt>
    <dgm:pt modelId="{B9227F0A-EB26-4A79-8C14-911F3C81C7CF}" type="parTrans" cxnId="{0833E866-76DE-4231-A561-454652D18226}">
      <dgm:prSet/>
      <dgm:spPr/>
      <dgm:t>
        <a:bodyPr/>
        <a:lstStyle/>
        <a:p>
          <a:endParaRPr lang="en-IN"/>
        </a:p>
      </dgm:t>
    </dgm:pt>
    <dgm:pt modelId="{1F050A61-9B7E-48E1-8E6F-DA7C8F15DFC6}" type="sibTrans" cxnId="{0833E866-76DE-4231-A561-454652D18226}">
      <dgm:prSet/>
      <dgm:spPr/>
      <dgm:t>
        <a:bodyPr/>
        <a:lstStyle/>
        <a:p>
          <a:endParaRPr lang="en-IN"/>
        </a:p>
      </dgm:t>
    </dgm:pt>
    <dgm:pt modelId="{6029C39E-6620-4E36-AF5A-7AFAC3E035AE}" type="pres">
      <dgm:prSet presAssocID="{BEBB0359-BD13-4F69-8C21-DDD34CB373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1019A2-9911-4029-AB8C-F31B55C187B2}" type="pres">
      <dgm:prSet presAssocID="{8815DBC4-818A-42EE-9DF5-FA8A0A82816D}" presName="composite" presStyleCnt="0"/>
      <dgm:spPr/>
    </dgm:pt>
    <dgm:pt modelId="{D0D3DAB1-9587-45FF-9ED1-0769522AF7B3}" type="pres">
      <dgm:prSet presAssocID="{8815DBC4-818A-42EE-9DF5-FA8A0A82816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A8FABD-386B-4E20-BEC3-5ED5F7C0E51E}" type="pres">
      <dgm:prSet presAssocID="{8815DBC4-818A-42EE-9DF5-FA8A0A82816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601C74-CEA7-4A8E-9647-67C804BB7457}" type="pres">
      <dgm:prSet presAssocID="{56D6D6BE-F19A-41FC-B029-364840D4EE38}" presName="space" presStyleCnt="0"/>
      <dgm:spPr/>
    </dgm:pt>
    <dgm:pt modelId="{CA60530D-DAE0-4BA0-8225-B0ACF351D67E}" type="pres">
      <dgm:prSet presAssocID="{7CE5CE22-722A-46C6-A5F4-0CDC2305EDC1}" presName="composite" presStyleCnt="0"/>
      <dgm:spPr/>
    </dgm:pt>
    <dgm:pt modelId="{8F162195-2D32-4C45-8042-4CBC54B92307}" type="pres">
      <dgm:prSet presAssocID="{7CE5CE22-722A-46C6-A5F4-0CDC2305EDC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7B5004-7F87-4C62-8DFA-E9EC3DC40F48}" type="pres">
      <dgm:prSet presAssocID="{7CE5CE22-722A-46C6-A5F4-0CDC2305EDC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7C61C2-7822-4594-A24A-0774B14B835B}" type="pres">
      <dgm:prSet presAssocID="{BE2B0FA9-9405-43F5-A01A-33F8BAEA8B5C}" presName="space" presStyleCnt="0"/>
      <dgm:spPr/>
    </dgm:pt>
    <dgm:pt modelId="{1C138463-0A8C-4003-9C8A-34006E879566}" type="pres">
      <dgm:prSet presAssocID="{62AE37B9-85AE-4C34-9B0C-5B08841C9FE4}" presName="composite" presStyleCnt="0"/>
      <dgm:spPr/>
    </dgm:pt>
    <dgm:pt modelId="{67BF3A73-85A9-4F6D-8C97-10F065FC18B5}" type="pres">
      <dgm:prSet presAssocID="{62AE37B9-85AE-4C34-9B0C-5B08841C9FE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413915-D35E-4220-B897-3799150BF640}" type="pres">
      <dgm:prSet presAssocID="{62AE37B9-85AE-4C34-9B0C-5B08841C9FE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3808F57-5BCF-467C-A076-F6D8518F9E63}" type="presOf" srcId="{62AE37B9-85AE-4C34-9B0C-5B08841C9FE4}" destId="{67BF3A73-85A9-4F6D-8C97-10F065FC18B5}" srcOrd="0" destOrd="0" presId="urn:microsoft.com/office/officeart/2005/8/layout/hList1"/>
    <dgm:cxn modelId="{5C67A2DC-E210-4CF8-BA20-AEFAB390FB6D}" type="presOf" srcId="{8815DBC4-818A-42EE-9DF5-FA8A0A82816D}" destId="{D0D3DAB1-9587-45FF-9ED1-0769522AF7B3}" srcOrd="0" destOrd="0" presId="urn:microsoft.com/office/officeart/2005/8/layout/hList1"/>
    <dgm:cxn modelId="{EF52A0E7-0B9E-4B39-85BE-9FD5723D8762}" srcId="{62AE37B9-85AE-4C34-9B0C-5B08841C9FE4}" destId="{A57B650C-601E-4750-B2DF-C3E16579BF5A}" srcOrd="0" destOrd="0" parTransId="{478EEF0C-04CB-475A-AF82-9240BD188B09}" sibTransId="{158A32A2-4B65-4D8E-A943-DBA215DA451D}"/>
    <dgm:cxn modelId="{703A7E94-DBFD-4D11-89CB-53362C651429}" srcId="{8815DBC4-818A-42EE-9DF5-FA8A0A82816D}" destId="{13144079-9A55-4C69-B427-8E02A1F86F46}" srcOrd="2" destOrd="0" parTransId="{01488015-02F7-46C4-B633-B74D8F6966DF}" sibTransId="{D9A08C9C-7CF2-45CA-9E9F-EDE7D9DDCDC2}"/>
    <dgm:cxn modelId="{1B3D6207-3504-46A0-AE7C-CBC16DB31D82}" type="presOf" srcId="{13144079-9A55-4C69-B427-8E02A1F86F46}" destId="{1AA8FABD-386B-4E20-BEC3-5ED5F7C0E51E}" srcOrd="0" destOrd="2" presId="urn:microsoft.com/office/officeart/2005/8/layout/hList1"/>
    <dgm:cxn modelId="{F516694A-20D8-4B7A-8A98-16E406F8979E}" srcId="{7CE5CE22-722A-46C6-A5F4-0CDC2305EDC1}" destId="{222198CF-D34C-49DF-8295-1358A60F2A80}" srcOrd="0" destOrd="0" parTransId="{22334002-C1E0-4888-8856-AE779C753347}" sibTransId="{F9054CA8-BE49-42B2-B2A1-7C2AFCDC0022}"/>
    <dgm:cxn modelId="{E8E035B3-EEA9-4D8E-912C-7A415D27893F}" type="presOf" srcId="{222198CF-D34C-49DF-8295-1358A60F2A80}" destId="{467B5004-7F87-4C62-8DFA-E9EC3DC40F48}" srcOrd="0" destOrd="0" presId="urn:microsoft.com/office/officeart/2005/8/layout/hList1"/>
    <dgm:cxn modelId="{97D9FD2E-0D23-48A7-BD89-4809CAD70760}" srcId="{BEBB0359-BD13-4F69-8C21-DDD34CB373A7}" destId="{7CE5CE22-722A-46C6-A5F4-0CDC2305EDC1}" srcOrd="1" destOrd="0" parTransId="{D02F057D-2017-4BED-B6B2-D030B7704E05}" sibTransId="{BE2B0FA9-9405-43F5-A01A-33F8BAEA8B5C}"/>
    <dgm:cxn modelId="{0AA7FB13-70D5-4FCE-9A09-48D6B187A9CC}" type="presOf" srcId="{7CE5CE22-722A-46C6-A5F4-0CDC2305EDC1}" destId="{8F162195-2D32-4C45-8042-4CBC54B92307}" srcOrd="0" destOrd="0" presId="urn:microsoft.com/office/officeart/2005/8/layout/hList1"/>
    <dgm:cxn modelId="{A4AD6F82-FA8B-4E7A-A000-33317F7BBA41}" srcId="{BEBB0359-BD13-4F69-8C21-DDD34CB373A7}" destId="{8815DBC4-818A-42EE-9DF5-FA8A0A82816D}" srcOrd="0" destOrd="0" parTransId="{3AB84F85-F88E-4F82-8131-D7EEC7E52BDC}" sibTransId="{56D6D6BE-F19A-41FC-B029-364840D4EE38}"/>
    <dgm:cxn modelId="{8C9402A4-99F3-4571-83FC-0C8AE101034C}" type="presOf" srcId="{43805909-F1D7-4596-B888-82C6E350C513}" destId="{1AA8FABD-386B-4E20-BEC3-5ED5F7C0E51E}" srcOrd="0" destOrd="0" presId="urn:microsoft.com/office/officeart/2005/8/layout/hList1"/>
    <dgm:cxn modelId="{C9502384-FA8F-4F36-BD8C-27AF8BE237CD}" type="presOf" srcId="{BEBB0359-BD13-4F69-8C21-DDD34CB373A7}" destId="{6029C39E-6620-4E36-AF5A-7AFAC3E035AE}" srcOrd="0" destOrd="0" presId="urn:microsoft.com/office/officeart/2005/8/layout/hList1"/>
    <dgm:cxn modelId="{36D892B7-1B5F-464C-8FEA-05F0AB2149F6}" type="presOf" srcId="{A57B650C-601E-4750-B2DF-C3E16579BF5A}" destId="{49413915-D35E-4220-B897-3799150BF640}" srcOrd="0" destOrd="0" presId="urn:microsoft.com/office/officeart/2005/8/layout/hList1"/>
    <dgm:cxn modelId="{F686CA3D-0089-431D-A1F3-F4BFCA409DDF}" srcId="{BEBB0359-BD13-4F69-8C21-DDD34CB373A7}" destId="{62AE37B9-85AE-4C34-9B0C-5B08841C9FE4}" srcOrd="2" destOrd="0" parTransId="{C74D4A22-14E9-4B14-9E2E-D28D54CC786B}" sibTransId="{A78E24A8-9308-45A0-BC44-32DBBF3C4808}"/>
    <dgm:cxn modelId="{3B6F3A05-8C60-4573-97E2-46DC5C242037}" srcId="{8815DBC4-818A-42EE-9DF5-FA8A0A82816D}" destId="{43805909-F1D7-4596-B888-82C6E350C513}" srcOrd="0" destOrd="0" parTransId="{31DFB08E-E991-432B-B952-27D0DC2B084A}" sibTransId="{3D83B20A-E0A5-4DDD-AA37-6A29D94B845F}"/>
    <dgm:cxn modelId="{16D8CD63-5CBD-4BC7-8D0C-A87CFDE19377}" type="presOf" srcId="{8E3317A2-30B2-4CB2-8610-B189E56E29FE}" destId="{1AA8FABD-386B-4E20-BEC3-5ED5F7C0E51E}" srcOrd="0" destOrd="1" presId="urn:microsoft.com/office/officeart/2005/8/layout/hList1"/>
    <dgm:cxn modelId="{0833E866-76DE-4231-A561-454652D18226}" srcId="{8815DBC4-818A-42EE-9DF5-FA8A0A82816D}" destId="{8E3317A2-30B2-4CB2-8610-B189E56E29FE}" srcOrd="1" destOrd="0" parTransId="{B9227F0A-EB26-4A79-8C14-911F3C81C7CF}" sibTransId="{1F050A61-9B7E-48E1-8E6F-DA7C8F15DFC6}"/>
    <dgm:cxn modelId="{996BEEEF-3186-4ADA-B717-FF7D67084AC9}" type="presParOf" srcId="{6029C39E-6620-4E36-AF5A-7AFAC3E035AE}" destId="{C51019A2-9911-4029-AB8C-F31B55C187B2}" srcOrd="0" destOrd="0" presId="urn:microsoft.com/office/officeart/2005/8/layout/hList1"/>
    <dgm:cxn modelId="{EA7EAB53-0A69-4D76-8526-EE5063014080}" type="presParOf" srcId="{C51019A2-9911-4029-AB8C-F31B55C187B2}" destId="{D0D3DAB1-9587-45FF-9ED1-0769522AF7B3}" srcOrd="0" destOrd="0" presId="urn:microsoft.com/office/officeart/2005/8/layout/hList1"/>
    <dgm:cxn modelId="{D52BE3B2-F13C-4911-8EC5-075653D32B29}" type="presParOf" srcId="{C51019A2-9911-4029-AB8C-F31B55C187B2}" destId="{1AA8FABD-386B-4E20-BEC3-5ED5F7C0E51E}" srcOrd="1" destOrd="0" presId="urn:microsoft.com/office/officeart/2005/8/layout/hList1"/>
    <dgm:cxn modelId="{22FF7758-43DA-4786-8AB5-2FE1FC798A9C}" type="presParOf" srcId="{6029C39E-6620-4E36-AF5A-7AFAC3E035AE}" destId="{54601C74-CEA7-4A8E-9647-67C804BB7457}" srcOrd="1" destOrd="0" presId="urn:microsoft.com/office/officeart/2005/8/layout/hList1"/>
    <dgm:cxn modelId="{D4188F7B-C90C-484E-B6D6-881329CA69D6}" type="presParOf" srcId="{6029C39E-6620-4E36-AF5A-7AFAC3E035AE}" destId="{CA60530D-DAE0-4BA0-8225-B0ACF351D67E}" srcOrd="2" destOrd="0" presId="urn:microsoft.com/office/officeart/2005/8/layout/hList1"/>
    <dgm:cxn modelId="{423099A3-27DB-46AB-B0F6-0EA7FC32E674}" type="presParOf" srcId="{CA60530D-DAE0-4BA0-8225-B0ACF351D67E}" destId="{8F162195-2D32-4C45-8042-4CBC54B92307}" srcOrd="0" destOrd="0" presId="urn:microsoft.com/office/officeart/2005/8/layout/hList1"/>
    <dgm:cxn modelId="{E8910352-E7F6-43B4-98C6-E7DA9C7F6C1A}" type="presParOf" srcId="{CA60530D-DAE0-4BA0-8225-B0ACF351D67E}" destId="{467B5004-7F87-4C62-8DFA-E9EC3DC40F48}" srcOrd="1" destOrd="0" presId="urn:microsoft.com/office/officeart/2005/8/layout/hList1"/>
    <dgm:cxn modelId="{07876D2D-B9D0-49D3-866F-872E78E2E405}" type="presParOf" srcId="{6029C39E-6620-4E36-AF5A-7AFAC3E035AE}" destId="{B67C61C2-7822-4594-A24A-0774B14B835B}" srcOrd="3" destOrd="0" presId="urn:microsoft.com/office/officeart/2005/8/layout/hList1"/>
    <dgm:cxn modelId="{5D7A567A-26EC-4A4E-8BD5-81F13232CAFF}" type="presParOf" srcId="{6029C39E-6620-4E36-AF5A-7AFAC3E035AE}" destId="{1C138463-0A8C-4003-9C8A-34006E879566}" srcOrd="4" destOrd="0" presId="urn:microsoft.com/office/officeart/2005/8/layout/hList1"/>
    <dgm:cxn modelId="{EB6A3E9C-82E5-40AF-9613-5287835737EC}" type="presParOf" srcId="{1C138463-0A8C-4003-9C8A-34006E879566}" destId="{67BF3A73-85A9-4F6D-8C97-10F065FC18B5}" srcOrd="0" destOrd="0" presId="urn:microsoft.com/office/officeart/2005/8/layout/hList1"/>
    <dgm:cxn modelId="{97454BCB-3E47-4390-A2F6-1DED66575B48}" type="presParOf" srcId="{1C138463-0A8C-4003-9C8A-34006E879566}" destId="{49413915-D35E-4220-B897-3799150BF6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DB46A6-E18A-4DD8-92A1-E8A36D0C317B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F8FAFBC-A3CB-4722-BAE0-4AD9E8067C65}">
      <dgm:prSet phldrT="[Text]" custT="1"/>
      <dgm:spPr/>
      <dgm:t>
        <a:bodyPr/>
        <a:lstStyle/>
        <a:p>
          <a:r>
            <a:rPr lang="en-IN" sz="1000" dirty="0" smtClean="0"/>
            <a:t>Emails</a:t>
          </a:r>
          <a:endParaRPr lang="en-IN" sz="1000" dirty="0"/>
        </a:p>
      </dgm:t>
    </dgm:pt>
    <dgm:pt modelId="{1118C2B6-45B2-46CD-96D8-B0352BFEBF53}" type="parTrans" cxnId="{520D9AAC-2729-499D-9F36-B748E7BA0046}">
      <dgm:prSet/>
      <dgm:spPr/>
      <dgm:t>
        <a:bodyPr/>
        <a:lstStyle/>
        <a:p>
          <a:endParaRPr lang="en-IN"/>
        </a:p>
      </dgm:t>
    </dgm:pt>
    <dgm:pt modelId="{10A271BB-103D-47E6-B78F-E351513C63F8}" type="sibTrans" cxnId="{520D9AAC-2729-499D-9F36-B748E7BA0046}">
      <dgm:prSet/>
      <dgm:spPr/>
      <dgm:t>
        <a:bodyPr/>
        <a:lstStyle/>
        <a:p>
          <a:endParaRPr lang="en-IN"/>
        </a:p>
      </dgm:t>
    </dgm:pt>
    <dgm:pt modelId="{9EB6AB6C-7FEB-4A6E-B41F-244A773C1335}">
      <dgm:prSet phldrT="[Text]" custT="1"/>
      <dgm:spPr/>
      <dgm:t>
        <a:bodyPr/>
        <a:lstStyle/>
        <a:p>
          <a:r>
            <a:rPr lang="en-IN" sz="1000" dirty="0" smtClean="0"/>
            <a:t>Emails</a:t>
          </a:r>
          <a:endParaRPr lang="en-IN" sz="1000" dirty="0"/>
        </a:p>
      </dgm:t>
    </dgm:pt>
    <dgm:pt modelId="{7EBE689E-A3AE-435F-A719-72C25576709B}" type="parTrans" cxnId="{4BD49A73-8D94-45E4-847D-996258C9E1C6}">
      <dgm:prSet/>
      <dgm:spPr/>
      <dgm:t>
        <a:bodyPr/>
        <a:lstStyle/>
        <a:p>
          <a:endParaRPr lang="en-IN"/>
        </a:p>
      </dgm:t>
    </dgm:pt>
    <dgm:pt modelId="{BBE6771F-C2D3-4093-938E-C1460B6CA5E0}" type="sibTrans" cxnId="{4BD49A73-8D94-45E4-847D-996258C9E1C6}">
      <dgm:prSet/>
      <dgm:spPr/>
      <dgm:t>
        <a:bodyPr/>
        <a:lstStyle/>
        <a:p>
          <a:endParaRPr lang="en-IN"/>
        </a:p>
      </dgm:t>
    </dgm:pt>
    <dgm:pt modelId="{2480612E-6364-4EBB-8E85-ED4D444E3052}">
      <dgm:prSet phldrT="[Text]" custT="1"/>
      <dgm:spPr/>
      <dgm:t>
        <a:bodyPr/>
        <a:lstStyle/>
        <a:p>
          <a:r>
            <a:rPr lang="en-IN" sz="1000" dirty="0" smtClean="0"/>
            <a:t>Emails</a:t>
          </a:r>
          <a:endParaRPr lang="en-IN" sz="1000" dirty="0"/>
        </a:p>
      </dgm:t>
    </dgm:pt>
    <dgm:pt modelId="{35D1606C-43F1-44CE-AD26-B8F7E645067A}" type="parTrans" cxnId="{26235558-96D1-4368-AD1C-D1E20C2295DE}">
      <dgm:prSet/>
      <dgm:spPr/>
      <dgm:t>
        <a:bodyPr/>
        <a:lstStyle/>
        <a:p>
          <a:endParaRPr lang="en-IN"/>
        </a:p>
      </dgm:t>
    </dgm:pt>
    <dgm:pt modelId="{72CB0942-5885-4AE9-8EFD-2A75E687F785}" type="sibTrans" cxnId="{26235558-96D1-4368-AD1C-D1E20C2295DE}">
      <dgm:prSet/>
      <dgm:spPr/>
      <dgm:t>
        <a:bodyPr/>
        <a:lstStyle/>
        <a:p>
          <a:endParaRPr lang="en-IN"/>
        </a:p>
      </dgm:t>
    </dgm:pt>
    <dgm:pt modelId="{1167BEE9-BCDF-4B86-8DBE-5E9B21368BB2}">
      <dgm:prSet phldrT="[Text]" custT="1"/>
      <dgm:spPr/>
      <dgm:t>
        <a:bodyPr/>
        <a:lstStyle/>
        <a:p>
          <a:endParaRPr lang="en-IN" sz="1400" b="1" dirty="0" smtClean="0">
            <a:latin typeface="Arial" pitchFamily="34" charset="0"/>
            <a:cs typeface="Arial" pitchFamily="34" charset="0"/>
          </a:endParaRPr>
        </a:p>
        <a:p>
          <a:r>
            <a:rPr lang="en-IN" sz="1400" b="1" dirty="0" smtClean="0">
              <a:latin typeface="Arial" pitchFamily="34" charset="0"/>
              <a:cs typeface="Arial" pitchFamily="34" charset="0"/>
            </a:rPr>
            <a:t>Eliminating Spam and deleted</a:t>
          </a:r>
          <a:endParaRPr lang="en-IN" sz="1400" b="1" dirty="0">
            <a:latin typeface="Arial" pitchFamily="34" charset="0"/>
            <a:cs typeface="Arial" pitchFamily="34" charset="0"/>
          </a:endParaRPr>
        </a:p>
      </dgm:t>
    </dgm:pt>
    <dgm:pt modelId="{79650207-19A5-4054-AD58-4BF0BD2A01FF}" type="parTrans" cxnId="{ECED9951-4C80-4D0B-83B8-C2916FD0F403}">
      <dgm:prSet/>
      <dgm:spPr/>
      <dgm:t>
        <a:bodyPr/>
        <a:lstStyle/>
        <a:p>
          <a:endParaRPr lang="en-IN"/>
        </a:p>
      </dgm:t>
    </dgm:pt>
    <dgm:pt modelId="{0C5642E6-B0AE-4D21-86AC-83BAA88C1368}" type="sibTrans" cxnId="{ECED9951-4C80-4D0B-83B8-C2916FD0F403}">
      <dgm:prSet/>
      <dgm:spPr/>
      <dgm:t>
        <a:bodyPr/>
        <a:lstStyle/>
        <a:p>
          <a:endParaRPr lang="en-IN"/>
        </a:p>
      </dgm:t>
    </dgm:pt>
    <dgm:pt modelId="{5AA3746D-F9FD-4B27-8046-29020952E0BF}" type="pres">
      <dgm:prSet presAssocID="{27DB46A6-E18A-4DD8-92A1-E8A36D0C317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E82B911-F258-477D-B39A-E4A6070F2074}" type="pres">
      <dgm:prSet presAssocID="{27DB46A6-E18A-4DD8-92A1-E8A36D0C317B}" presName="ellipse" presStyleLbl="trBgShp" presStyleIdx="0" presStyleCnt="1"/>
      <dgm:spPr/>
    </dgm:pt>
    <dgm:pt modelId="{1C745137-F668-4381-8EA6-5AE175D355E2}" type="pres">
      <dgm:prSet presAssocID="{27DB46A6-E18A-4DD8-92A1-E8A36D0C317B}" presName="arrow1" presStyleLbl="fgShp" presStyleIdx="0" presStyleCnt="1"/>
      <dgm:spPr/>
    </dgm:pt>
    <dgm:pt modelId="{0ABE32AB-A70C-43C1-B0DE-EB483A0A7641}" type="pres">
      <dgm:prSet presAssocID="{27DB46A6-E18A-4DD8-92A1-E8A36D0C317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E4AC69-39B6-4B8D-9F1A-6CD84ACBD159}" type="pres">
      <dgm:prSet presAssocID="{9EB6AB6C-7FEB-4A6E-B41F-244A773C133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A23D10-B9F3-426E-9394-0E022BCDA473}" type="pres">
      <dgm:prSet presAssocID="{2480612E-6364-4EBB-8E85-ED4D444E305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0C6398-40BB-4EB6-9E2D-3D8AE5A4FB87}" type="pres">
      <dgm:prSet presAssocID="{1167BEE9-BCDF-4B86-8DBE-5E9B21368BB2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0E8B28-9263-4035-A6D4-EAD7B63774B7}" type="pres">
      <dgm:prSet presAssocID="{27DB46A6-E18A-4DD8-92A1-E8A36D0C317B}" presName="funnel" presStyleLbl="trAlignAcc1" presStyleIdx="0" presStyleCnt="1"/>
      <dgm:spPr/>
    </dgm:pt>
  </dgm:ptLst>
  <dgm:cxnLst>
    <dgm:cxn modelId="{ECCAE202-1A3A-4AD4-B98A-EEB9F7F7B066}" type="presOf" srcId="{1167BEE9-BCDF-4B86-8DBE-5E9B21368BB2}" destId="{0ABE32AB-A70C-43C1-B0DE-EB483A0A7641}" srcOrd="0" destOrd="0" presId="urn:microsoft.com/office/officeart/2005/8/layout/funnel1"/>
    <dgm:cxn modelId="{520D9AAC-2729-499D-9F36-B748E7BA0046}" srcId="{27DB46A6-E18A-4DD8-92A1-E8A36D0C317B}" destId="{7F8FAFBC-A3CB-4722-BAE0-4AD9E8067C65}" srcOrd="0" destOrd="0" parTransId="{1118C2B6-45B2-46CD-96D8-B0352BFEBF53}" sibTransId="{10A271BB-103D-47E6-B78F-E351513C63F8}"/>
    <dgm:cxn modelId="{50634FB7-2F17-404C-8D9C-1151F639B382}" type="presOf" srcId="{9EB6AB6C-7FEB-4A6E-B41F-244A773C1335}" destId="{F7A23D10-B9F3-426E-9394-0E022BCDA473}" srcOrd="0" destOrd="0" presId="urn:microsoft.com/office/officeart/2005/8/layout/funnel1"/>
    <dgm:cxn modelId="{ECED9951-4C80-4D0B-83B8-C2916FD0F403}" srcId="{27DB46A6-E18A-4DD8-92A1-E8A36D0C317B}" destId="{1167BEE9-BCDF-4B86-8DBE-5E9B21368BB2}" srcOrd="3" destOrd="0" parTransId="{79650207-19A5-4054-AD58-4BF0BD2A01FF}" sibTransId="{0C5642E6-B0AE-4D21-86AC-83BAA88C1368}"/>
    <dgm:cxn modelId="{C2BCCEB4-BDDC-4307-A0F1-29629BC3BF80}" type="presOf" srcId="{27DB46A6-E18A-4DD8-92A1-E8A36D0C317B}" destId="{5AA3746D-F9FD-4B27-8046-29020952E0BF}" srcOrd="0" destOrd="0" presId="urn:microsoft.com/office/officeart/2005/8/layout/funnel1"/>
    <dgm:cxn modelId="{26235558-96D1-4368-AD1C-D1E20C2295DE}" srcId="{27DB46A6-E18A-4DD8-92A1-E8A36D0C317B}" destId="{2480612E-6364-4EBB-8E85-ED4D444E3052}" srcOrd="2" destOrd="0" parTransId="{35D1606C-43F1-44CE-AD26-B8F7E645067A}" sibTransId="{72CB0942-5885-4AE9-8EFD-2A75E687F785}"/>
    <dgm:cxn modelId="{D309B362-0A69-440A-BEB6-320EF8D29C38}" type="presOf" srcId="{2480612E-6364-4EBB-8E85-ED4D444E3052}" destId="{3EE4AC69-39B6-4B8D-9F1A-6CD84ACBD159}" srcOrd="0" destOrd="0" presId="urn:microsoft.com/office/officeart/2005/8/layout/funnel1"/>
    <dgm:cxn modelId="{AAC464C6-1591-4D10-BE75-C4E2ACABFE07}" type="presOf" srcId="{7F8FAFBC-A3CB-4722-BAE0-4AD9E8067C65}" destId="{B90C6398-40BB-4EB6-9E2D-3D8AE5A4FB87}" srcOrd="0" destOrd="0" presId="urn:microsoft.com/office/officeart/2005/8/layout/funnel1"/>
    <dgm:cxn modelId="{4BD49A73-8D94-45E4-847D-996258C9E1C6}" srcId="{27DB46A6-E18A-4DD8-92A1-E8A36D0C317B}" destId="{9EB6AB6C-7FEB-4A6E-B41F-244A773C1335}" srcOrd="1" destOrd="0" parTransId="{7EBE689E-A3AE-435F-A719-72C25576709B}" sibTransId="{BBE6771F-C2D3-4093-938E-C1460B6CA5E0}"/>
    <dgm:cxn modelId="{DA8E10F7-C581-45D5-ACD4-FD1119F2BD97}" type="presParOf" srcId="{5AA3746D-F9FD-4B27-8046-29020952E0BF}" destId="{1E82B911-F258-477D-B39A-E4A6070F2074}" srcOrd="0" destOrd="0" presId="urn:microsoft.com/office/officeart/2005/8/layout/funnel1"/>
    <dgm:cxn modelId="{AD10BF7C-9A25-49F5-AC11-D2B4917412DA}" type="presParOf" srcId="{5AA3746D-F9FD-4B27-8046-29020952E0BF}" destId="{1C745137-F668-4381-8EA6-5AE175D355E2}" srcOrd="1" destOrd="0" presId="urn:microsoft.com/office/officeart/2005/8/layout/funnel1"/>
    <dgm:cxn modelId="{1EF5B434-A795-4015-803C-FABEC11330BE}" type="presParOf" srcId="{5AA3746D-F9FD-4B27-8046-29020952E0BF}" destId="{0ABE32AB-A70C-43C1-B0DE-EB483A0A7641}" srcOrd="2" destOrd="0" presId="urn:microsoft.com/office/officeart/2005/8/layout/funnel1"/>
    <dgm:cxn modelId="{59152135-129B-46E8-AD80-1644C63F7278}" type="presParOf" srcId="{5AA3746D-F9FD-4B27-8046-29020952E0BF}" destId="{3EE4AC69-39B6-4B8D-9F1A-6CD84ACBD159}" srcOrd="3" destOrd="0" presId="urn:microsoft.com/office/officeart/2005/8/layout/funnel1"/>
    <dgm:cxn modelId="{957716BE-2959-41D9-B40F-8019282E4FE8}" type="presParOf" srcId="{5AA3746D-F9FD-4B27-8046-29020952E0BF}" destId="{F7A23D10-B9F3-426E-9394-0E022BCDA473}" srcOrd="4" destOrd="0" presId="urn:microsoft.com/office/officeart/2005/8/layout/funnel1"/>
    <dgm:cxn modelId="{71131132-094D-40BD-A269-FE72A7D9357F}" type="presParOf" srcId="{5AA3746D-F9FD-4B27-8046-29020952E0BF}" destId="{B90C6398-40BB-4EB6-9E2D-3D8AE5A4FB87}" srcOrd="5" destOrd="0" presId="urn:microsoft.com/office/officeart/2005/8/layout/funnel1"/>
    <dgm:cxn modelId="{EBC08FDD-E31C-40F7-A44B-959492EE15DB}" type="presParOf" srcId="{5AA3746D-F9FD-4B27-8046-29020952E0BF}" destId="{E70E8B28-9263-4035-A6D4-EAD7B63774B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DAB1-9587-45FF-9ED1-0769522AF7B3}">
      <dsp:nvSpPr>
        <dsp:cNvPr id="0" name=""/>
        <dsp:cNvSpPr/>
      </dsp:nvSpPr>
      <dsp:spPr>
        <a:xfrm>
          <a:off x="2571" y="705027"/>
          <a:ext cx="2507456" cy="100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dirty="0" smtClean="0"/>
            <a:t>What</a:t>
          </a:r>
          <a:endParaRPr lang="en-IN" sz="4500" kern="1200" dirty="0"/>
        </a:p>
      </dsp:txBody>
      <dsp:txXfrm>
        <a:off x="2571" y="705027"/>
        <a:ext cx="2507456" cy="1002982"/>
      </dsp:txXfrm>
    </dsp:sp>
    <dsp:sp modelId="{1AA8FABD-386B-4E20-BEC3-5ED5F7C0E51E}">
      <dsp:nvSpPr>
        <dsp:cNvPr id="0" name=""/>
        <dsp:cNvSpPr/>
      </dsp:nvSpPr>
      <dsp:spPr>
        <a:xfrm>
          <a:off x="2571" y="1708009"/>
          <a:ext cx="2507456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Arial" pitchFamily="34" charset="0"/>
              <a:cs typeface="Arial" pitchFamily="34" charset="0"/>
            </a:rPr>
            <a:t>Text Analysis (text mining)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Arial" pitchFamily="34" charset="0"/>
              <a:cs typeface="Arial" pitchFamily="34" charset="0"/>
            </a:rPr>
            <a:t>Natural Language Processing (NLP) </a:t>
          </a:r>
          <a:endParaRPr lang="en-IN" sz="2000" kern="1200" dirty="0"/>
        </a:p>
      </dsp:txBody>
      <dsp:txXfrm>
        <a:off x="2571" y="1708009"/>
        <a:ext cx="2507456" cy="1976400"/>
      </dsp:txXfrm>
    </dsp:sp>
    <dsp:sp modelId="{8F162195-2D32-4C45-8042-4CBC54B92307}">
      <dsp:nvSpPr>
        <dsp:cNvPr id="0" name=""/>
        <dsp:cNvSpPr/>
      </dsp:nvSpPr>
      <dsp:spPr>
        <a:xfrm>
          <a:off x="2861071" y="705027"/>
          <a:ext cx="2507456" cy="100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dirty="0" smtClean="0"/>
            <a:t>Why</a:t>
          </a:r>
          <a:endParaRPr lang="en-IN" sz="4500" kern="1200" dirty="0"/>
        </a:p>
      </dsp:txBody>
      <dsp:txXfrm>
        <a:off x="2861071" y="705027"/>
        <a:ext cx="2507456" cy="1002982"/>
      </dsp:txXfrm>
    </dsp:sp>
    <dsp:sp modelId="{467B5004-7F87-4C62-8DFA-E9EC3DC40F48}">
      <dsp:nvSpPr>
        <dsp:cNvPr id="0" name=""/>
        <dsp:cNvSpPr/>
      </dsp:nvSpPr>
      <dsp:spPr>
        <a:xfrm>
          <a:off x="2861071" y="1708009"/>
          <a:ext cx="2507456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Arial" pitchFamily="34" charset="0"/>
              <a:cs typeface="Arial" pitchFamily="34" charset="0"/>
            </a:rPr>
            <a:t>Determines attitude of the speaker.</a:t>
          </a:r>
          <a:endParaRPr lang="en-IN" sz="2000" kern="1200" dirty="0"/>
        </a:p>
      </dsp:txBody>
      <dsp:txXfrm>
        <a:off x="2861071" y="1708009"/>
        <a:ext cx="2507456" cy="1976400"/>
      </dsp:txXfrm>
    </dsp:sp>
    <dsp:sp modelId="{67BF3A73-85A9-4F6D-8C97-10F065FC18B5}">
      <dsp:nvSpPr>
        <dsp:cNvPr id="0" name=""/>
        <dsp:cNvSpPr/>
      </dsp:nvSpPr>
      <dsp:spPr>
        <a:xfrm>
          <a:off x="5719571" y="705027"/>
          <a:ext cx="2507456" cy="100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dirty="0" smtClean="0"/>
            <a:t>How</a:t>
          </a:r>
          <a:endParaRPr lang="en-IN" sz="4500" kern="1200" dirty="0"/>
        </a:p>
      </dsp:txBody>
      <dsp:txXfrm>
        <a:off x="5719571" y="705027"/>
        <a:ext cx="2507456" cy="1002982"/>
      </dsp:txXfrm>
    </dsp:sp>
    <dsp:sp modelId="{49413915-D35E-4220-B897-3799150BF640}">
      <dsp:nvSpPr>
        <dsp:cNvPr id="0" name=""/>
        <dsp:cNvSpPr/>
      </dsp:nvSpPr>
      <dsp:spPr>
        <a:xfrm>
          <a:off x="5719571" y="1708009"/>
          <a:ext cx="2507456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Arial" pitchFamily="34" charset="0"/>
              <a:cs typeface="Arial" pitchFamily="34" charset="0"/>
            </a:rPr>
            <a:t>Classify polarity of the given text</a:t>
          </a:r>
          <a:endParaRPr lang="en-IN" sz="2000" kern="1200" dirty="0"/>
        </a:p>
      </dsp:txBody>
      <dsp:txXfrm>
        <a:off x="5719571" y="1708009"/>
        <a:ext cx="2507456" cy="19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2B911-F258-477D-B39A-E4A6070F2074}">
      <dsp:nvSpPr>
        <dsp:cNvPr id="0" name=""/>
        <dsp:cNvSpPr/>
      </dsp:nvSpPr>
      <dsp:spPr>
        <a:xfrm>
          <a:off x="452496" y="80437"/>
          <a:ext cx="1596379" cy="55440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45137-F668-4381-8EA6-5AE175D355E2}">
      <dsp:nvSpPr>
        <dsp:cNvPr id="0" name=""/>
        <dsp:cNvSpPr/>
      </dsp:nvSpPr>
      <dsp:spPr>
        <a:xfrm>
          <a:off x="1098473" y="1437978"/>
          <a:ext cx="309375" cy="1980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E32AB-A70C-43C1-B0DE-EB483A0A7641}">
      <dsp:nvSpPr>
        <dsp:cNvPr id="0" name=""/>
        <dsp:cNvSpPr/>
      </dsp:nvSpPr>
      <dsp:spPr>
        <a:xfrm>
          <a:off x="510659" y="1596379"/>
          <a:ext cx="1485003" cy="37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b="1" kern="1200" dirty="0" smtClean="0">
            <a:latin typeface="Arial" pitchFamily="34" charset="0"/>
            <a:cs typeface="Arial" pitchFamily="34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latin typeface="Arial" pitchFamily="34" charset="0"/>
              <a:cs typeface="Arial" pitchFamily="34" charset="0"/>
            </a:rPr>
            <a:t>Eliminating Spam and deleted</a:t>
          </a:r>
          <a:endParaRPr lang="en-IN" sz="1400" b="1" kern="1200" dirty="0">
            <a:latin typeface="Arial" pitchFamily="34" charset="0"/>
            <a:cs typeface="Arial" pitchFamily="34" charset="0"/>
          </a:endParaRPr>
        </a:p>
      </dsp:txBody>
      <dsp:txXfrm>
        <a:off x="510659" y="1596379"/>
        <a:ext cx="1485003" cy="371250"/>
      </dsp:txXfrm>
    </dsp:sp>
    <dsp:sp modelId="{3EE4AC69-39B6-4B8D-9F1A-6CD84ACBD159}">
      <dsp:nvSpPr>
        <dsp:cNvPr id="0" name=""/>
        <dsp:cNvSpPr/>
      </dsp:nvSpPr>
      <dsp:spPr>
        <a:xfrm>
          <a:off x="1032885" y="677656"/>
          <a:ext cx="556876" cy="5568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Emails</a:t>
          </a:r>
          <a:endParaRPr lang="en-IN" sz="1000" kern="1200" dirty="0"/>
        </a:p>
      </dsp:txBody>
      <dsp:txXfrm>
        <a:off x="1114438" y="759209"/>
        <a:ext cx="393770" cy="393770"/>
      </dsp:txXfrm>
    </dsp:sp>
    <dsp:sp modelId="{F7A23D10-B9F3-426E-9394-0E022BCDA473}">
      <dsp:nvSpPr>
        <dsp:cNvPr id="0" name=""/>
        <dsp:cNvSpPr/>
      </dsp:nvSpPr>
      <dsp:spPr>
        <a:xfrm>
          <a:off x="634409" y="259875"/>
          <a:ext cx="556876" cy="5568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Emails</a:t>
          </a:r>
          <a:endParaRPr lang="en-IN" sz="1000" kern="1200" dirty="0"/>
        </a:p>
      </dsp:txBody>
      <dsp:txXfrm>
        <a:off x="715962" y="341428"/>
        <a:ext cx="393770" cy="393770"/>
      </dsp:txXfrm>
    </dsp:sp>
    <dsp:sp modelId="{B90C6398-40BB-4EB6-9E2D-3D8AE5A4FB87}">
      <dsp:nvSpPr>
        <dsp:cNvPr id="0" name=""/>
        <dsp:cNvSpPr/>
      </dsp:nvSpPr>
      <dsp:spPr>
        <a:xfrm>
          <a:off x="1203660" y="125235"/>
          <a:ext cx="556876" cy="5568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Emails</a:t>
          </a:r>
          <a:endParaRPr lang="en-IN" sz="1000" kern="1200" dirty="0"/>
        </a:p>
      </dsp:txBody>
      <dsp:txXfrm>
        <a:off x="1285213" y="206788"/>
        <a:ext cx="393770" cy="393770"/>
      </dsp:txXfrm>
    </dsp:sp>
    <dsp:sp modelId="{E70E8B28-9263-4035-A6D4-EAD7B63774B7}">
      <dsp:nvSpPr>
        <dsp:cNvPr id="0" name=""/>
        <dsp:cNvSpPr/>
      </dsp:nvSpPr>
      <dsp:spPr>
        <a:xfrm>
          <a:off x="386908" y="12375"/>
          <a:ext cx="1732504" cy="138600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EBA4-2A33-4F32-B6F4-81ECEDB7A835}" type="datetimeFigureOut">
              <a:rPr lang="en-IN" smtClean="0"/>
              <a:t>08/05/16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F8C6-393A-4B16-B676-38EA4980DDD0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EBA4-2A33-4F32-B6F4-81ECEDB7A835}" type="datetimeFigureOut">
              <a:rPr lang="en-IN" smtClean="0"/>
              <a:t>08/05/16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F8C6-393A-4B16-B676-38EA4980DDD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EBA4-2A33-4F32-B6F4-81ECEDB7A835}" type="datetimeFigureOut">
              <a:rPr lang="en-IN" smtClean="0"/>
              <a:t>08/05/16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F8C6-393A-4B16-B676-38EA4980DDD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EBA4-2A33-4F32-B6F4-81ECEDB7A835}" type="datetimeFigureOut">
              <a:rPr lang="en-IN" smtClean="0"/>
              <a:t>08/05/16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F8C6-393A-4B16-B676-38EA4980DDD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EBA4-2A33-4F32-B6F4-81ECEDB7A835}" type="datetimeFigureOut">
              <a:rPr lang="en-IN" smtClean="0"/>
              <a:t>08/05/16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F8C6-393A-4B16-B676-38EA4980DDD0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EBA4-2A33-4F32-B6F4-81ECEDB7A835}" type="datetimeFigureOut">
              <a:rPr lang="en-IN" smtClean="0"/>
              <a:t>08/05/16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F8C6-393A-4B16-B676-38EA4980DDD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EBA4-2A33-4F32-B6F4-81ECEDB7A835}" type="datetimeFigureOut">
              <a:rPr lang="en-IN" smtClean="0"/>
              <a:t>08/05/16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F8C6-393A-4B16-B676-38EA4980DDD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EBA4-2A33-4F32-B6F4-81ECEDB7A835}" type="datetimeFigureOut">
              <a:rPr lang="en-IN" smtClean="0"/>
              <a:t>08/05/16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F8C6-393A-4B16-B676-38EA4980DDD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EBA4-2A33-4F32-B6F4-81ECEDB7A835}" type="datetimeFigureOut">
              <a:rPr lang="en-IN" smtClean="0"/>
              <a:t>08/05/16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F8C6-393A-4B16-B676-38EA4980DDD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EBA4-2A33-4F32-B6F4-81ECEDB7A835}" type="datetimeFigureOut">
              <a:rPr lang="en-IN" smtClean="0"/>
              <a:t>08/05/16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F8C6-393A-4B16-B676-38EA4980DDD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EBA4-2A33-4F32-B6F4-81ECEDB7A835}" type="datetimeFigureOut">
              <a:rPr lang="en-IN" smtClean="0"/>
              <a:t>08/05/16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ECF8C6-393A-4B16-B676-38EA4980DDD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58EBA4-2A33-4F32-B6F4-81ECEDB7A835}" type="datetimeFigureOut">
              <a:rPr lang="en-IN" smtClean="0"/>
              <a:t>08/05/16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ECF8C6-393A-4B16-B676-38EA4980DDD0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5" y="1075789"/>
            <a:ext cx="7772400" cy="1362456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BIG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DATA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sz="3600" dirty="0" smtClean="0">
                <a:latin typeface="Arial" pitchFamily="34" charset="0"/>
                <a:cs typeface="Arial" pitchFamily="34" charset="0"/>
              </a:rPr>
            </a:br>
            <a:r>
              <a:rPr lang="en-IN" sz="3600" dirty="0" smtClean="0">
                <a:latin typeface="Arial" pitchFamily="34" charset="0"/>
                <a:cs typeface="Arial" pitchFamily="34" charset="0"/>
              </a:rPr>
              <a:t>SENTIMENT ANALYSIS OF EMAILS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2802" y="70645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PROJECT ID : 109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G:\nitish\project\(seminar + report) 1st sem final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" y="6128498"/>
            <a:ext cx="2496419" cy="6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Innovation in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831704"/>
          </a:xfrm>
        </p:spPr>
        <p:txBody>
          <a:bodyPr/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Introduction of a special feature called “Word Cloud”.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GUI enhancement using “Highcharts”.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Using a combination of “R” for analysis and “Python” for NLP.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0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08012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Arial" pitchFamily="34" charset="0"/>
                <a:cs typeface="Arial" pitchFamily="34" charset="0"/>
              </a:rPr>
              <a:t>Conclusion</a:t>
            </a:r>
            <a:br>
              <a:rPr lang="en-IN" sz="2800" b="1" dirty="0" smtClean="0">
                <a:latin typeface="Arial" pitchFamily="34" charset="0"/>
                <a:cs typeface="Arial" pitchFamily="34" charset="0"/>
              </a:rPr>
            </a:b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1772816"/>
            <a:ext cx="8229600" cy="35283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The system provides us with the analysis result stating whether the emails imply a positive or negative attitude.</a:t>
            </a:r>
          </a:p>
          <a:p>
            <a:pPr marL="0" indent="0" algn="just">
              <a:lnSpc>
                <a:spcPct val="110000"/>
              </a:lnSpc>
              <a:buFont typeface="Wingdings 2"/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It provides an additional feature of “word cloud” which returns the most discussed words among people.</a:t>
            </a:r>
          </a:p>
          <a:p>
            <a:pPr marL="0" indent="0" algn="just">
              <a:lnSpc>
                <a:spcPct val="110000"/>
              </a:lnSpc>
              <a:buFont typeface="Wingdings 2"/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Due to the use of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Apache Cassandra we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are able to analyse unstructured and huge data with ease.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2060848"/>
            <a:ext cx="4910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!!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1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39757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6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20940" cy="54864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Statement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00808"/>
            <a:ext cx="7520940" cy="3579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To analyse sentiments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emails stored in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email server.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903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275" y="116632"/>
            <a:ext cx="3948194" cy="580926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 architecture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5979" y="78972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Emails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03416692"/>
              </p:ext>
            </p:extLst>
          </p:nvPr>
        </p:nvGraphicFramePr>
        <p:xfrm>
          <a:off x="938784" y="1771502"/>
          <a:ext cx="2506322" cy="198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wn Arrow 5"/>
          <p:cNvSpPr/>
          <p:nvPr/>
        </p:nvSpPr>
        <p:spPr>
          <a:xfrm>
            <a:off x="2056474" y="1586837"/>
            <a:ext cx="159123" cy="122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2056474" y="4013258"/>
            <a:ext cx="159123" cy="240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442840" y="1248648"/>
            <a:ext cx="1440160" cy="338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Outlook server</a:t>
            </a:r>
            <a:endParaRPr lang="en-IN" sz="1400" dirty="0"/>
          </a:p>
        </p:txBody>
      </p:sp>
      <p:sp>
        <p:nvSpPr>
          <p:cNvPr id="10" name="Down Arrow 9"/>
          <p:cNvSpPr/>
          <p:nvPr/>
        </p:nvSpPr>
        <p:spPr>
          <a:xfrm>
            <a:off x="2056474" y="1126482"/>
            <a:ext cx="159123" cy="122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1415955" y="4253792"/>
            <a:ext cx="1440160" cy="338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Apache Cassandra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162920" y="393137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Extract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883000" y="4338339"/>
            <a:ext cx="2175347" cy="169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5058347" y="4253792"/>
            <a:ext cx="1872208" cy="352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Dashboard</a:t>
            </a: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017046" y="4030562"/>
            <a:ext cx="2196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Display Analysis Result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15955" y="5385673"/>
            <a:ext cx="1440160" cy="338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85700" y="5385673"/>
            <a:ext cx="1872208" cy="352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Dictionary</a:t>
            </a:r>
            <a:endParaRPr lang="en-IN" sz="1600" dirty="0"/>
          </a:p>
        </p:txBody>
      </p:sp>
      <p:sp>
        <p:nvSpPr>
          <p:cNvPr id="20" name="Down Arrow 19"/>
          <p:cNvSpPr/>
          <p:nvPr/>
        </p:nvSpPr>
        <p:spPr>
          <a:xfrm>
            <a:off x="2056474" y="4591981"/>
            <a:ext cx="159123" cy="793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012110" y="5658926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“match” words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2866959" y="5510472"/>
            <a:ext cx="2218741" cy="1484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216885" y="4786941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Import to R</a:t>
            </a:r>
          </a:p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For analysis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urved Down Arrow 2"/>
          <p:cNvSpPr/>
          <p:nvPr/>
        </p:nvSpPr>
        <p:spPr>
          <a:xfrm rot="16200000">
            <a:off x="561987" y="4780372"/>
            <a:ext cx="1296001" cy="4119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167" y="467922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Analysis</a:t>
            </a:r>
          </a:p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result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15956" y="6174356"/>
            <a:ext cx="1440160" cy="338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Python</a:t>
            </a:r>
            <a:endParaRPr lang="en-IN" sz="1400" dirty="0"/>
          </a:p>
        </p:txBody>
      </p:sp>
      <p:sp>
        <p:nvSpPr>
          <p:cNvPr id="26" name="Down Arrow 25"/>
          <p:cNvSpPr/>
          <p:nvPr/>
        </p:nvSpPr>
        <p:spPr>
          <a:xfrm>
            <a:off x="2083358" y="5707141"/>
            <a:ext cx="159123" cy="467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581275" y="5743531"/>
            <a:ext cx="1634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Msg column for</a:t>
            </a:r>
          </a:p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Extracting</a:t>
            </a:r>
          </a:p>
          <a:p>
            <a:r>
              <a:rPr lang="en-IN" sz="1400" b="1" dirty="0" smtClean="0">
                <a:latin typeface="Arial" pitchFamily="34" charset="0"/>
                <a:cs typeface="Arial" pitchFamily="34" charset="0"/>
              </a:rPr>
              <a:t>nouns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0E8B28-9263-4035-A6D4-EAD7B63774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E70E8B28-9263-4035-A6D4-EAD7B63774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745137-F668-4381-8EA6-5AE175D355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1C745137-F668-4381-8EA6-5AE175D355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82B911-F258-477D-B39A-E4A6070F2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1E82B911-F258-477D-B39A-E4A6070F20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0C6398-40BB-4EB6-9E2D-3D8AE5A4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B90C6398-40BB-4EB6-9E2D-3D8AE5A4FB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A23D10-B9F3-426E-9394-0E022BCDA4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F7A23D10-B9F3-426E-9394-0E022BCDA4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E4AC69-39B6-4B8D-9F1A-6CD84ACBD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3EE4AC69-39B6-4B8D-9F1A-6CD84ACBD1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BE32AB-A70C-43C1-B0DE-EB483A0A7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0ABE32AB-A70C-43C1-B0DE-EB483A0A76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 uiExpand="1">
        <p:bldSub>
          <a:bldDgm bld="one"/>
        </p:bldSub>
      </p:bldGraphic>
      <p:bldP spid="7" grpId="0" animBg="1"/>
      <p:bldP spid="10" grpId="0" animBg="1"/>
      <p:bldP spid="14" grpId="0"/>
      <p:bldP spid="15" grpId="0" animBg="1"/>
      <p:bldP spid="17" grpId="0"/>
      <p:bldP spid="20" grpId="0" animBg="1"/>
      <p:bldP spid="22" grpId="0"/>
      <p:bldP spid="22" grpId="1"/>
      <p:bldP spid="22" grpId="2"/>
      <p:bldP spid="22" grpId="3"/>
      <p:bldP spid="23" grpId="0" animBg="1"/>
      <p:bldP spid="23" grpId="1" animBg="1"/>
      <p:bldP spid="23" grpId="2" animBg="1"/>
      <p:bldP spid="23" grpId="3" animBg="1"/>
      <p:bldP spid="21" grpId="0"/>
      <p:bldP spid="3" grpId="0" animBg="1"/>
      <p:bldP spid="24" grpId="0"/>
      <p:bldP spid="26" grpId="0" animBg="1"/>
      <p:bldP spid="27" grpId="0"/>
      <p:bldP spid="27" grpId="1"/>
      <p:bldP spid="27" grpId="2"/>
      <p:bldP spid="2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54868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Algorithm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389120"/>
          </a:xfrm>
        </p:spPr>
        <p:txBody>
          <a:bodyPr>
            <a:noAutofit/>
          </a:bodyPr>
          <a:lstStyle/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1.Create 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a dictionary</a:t>
            </a:r>
          </a:p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	1.1: Insert business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specific 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words</a:t>
            </a:r>
          </a:p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	1.2: Assign polarities to the words</a:t>
            </a:r>
          </a:p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1.3: 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Assign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polarity scores</a:t>
            </a:r>
          </a:p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endParaRPr lang="en-I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2.Establish connection between R and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Apache Cassandra</a:t>
            </a:r>
            <a:endParaRPr lang="en-I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3.Use match function to match the words from the user dictionary and the email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endParaRPr lang="en-I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&gt;&gt; Using NLP tag the nouns in the emails for further GUI enhancement. </a:t>
            </a:r>
            <a:endParaRPr lang="en-I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4.Omit 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all the words that return NA in the match function using test analysis.</a:t>
            </a:r>
          </a:p>
          <a:p>
            <a:pPr marL="0" indent="0">
              <a:lnSpc>
                <a:spcPts val="2640"/>
              </a:lnSpc>
              <a:spcBef>
                <a:spcPts val="0"/>
              </a:spcBef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2640"/>
              </a:lnSpc>
              <a:spcBef>
                <a:spcPts val="0"/>
              </a:spcBef>
            </a:pP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7467600" cy="5853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5.Add the polarity scores of all the remaining words to get the overall polarity of the email.</a:t>
            </a:r>
          </a:p>
          <a:p>
            <a:pPr marL="0" indent="0">
              <a:buNone/>
            </a:pPr>
            <a:endParaRPr lang="en-I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6.if(total_polarity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)&gt;0then</a:t>
            </a:r>
          </a:p>
          <a:p>
            <a:pPr marL="0" indent="0">
              <a:buNone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	write(Email with positive sentiments)</a:t>
            </a:r>
          </a:p>
          <a:p>
            <a:pPr marL="0" indent="0">
              <a:buNone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else</a:t>
            </a:r>
          </a:p>
          <a:p>
            <a:pPr marL="0" indent="0">
              <a:buNone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	write(email with negative sentiments)</a:t>
            </a:r>
          </a:p>
          <a:p>
            <a:pPr marL="0" indent="0">
              <a:buNone/>
            </a:pPr>
            <a:endParaRPr lang="en-I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6.Store this analysis again in MongoDB using put function.</a:t>
            </a:r>
          </a:p>
          <a:p>
            <a:pPr marL="0" indent="0"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&gt;&gt;Create a word cloud displaying important words in emails</a:t>
            </a:r>
            <a:endParaRPr lang="en-I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7.Use necessary tool to  display this stored analysis result in highcharts dashboard to get a GUI based analysis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2200" dirty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en-IN" dirty="0" smtClean="0"/>
              <a:t>Analysis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3975720"/>
          </a:xfrm>
        </p:spPr>
        <p:txBody>
          <a:bodyPr>
            <a:normAutofit/>
          </a:bodyPr>
          <a:lstStyle/>
          <a:p>
            <a:pPr algn="just"/>
            <a:r>
              <a:rPr lang="en-IN" sz="2200" dirty="0">
                <a:latin typeface="Arial" pitchFamily="34" charset="0"/>
                <a:cs typeface="Arial" pitchFamily="34" charset="0"/>
              </a:rPr>
              <a:t>The system will generate output which will be either positive or negative. Since we have to scan huge amount of data, we obtain the output in non-deterministic polynomial time. Thus, the problem is NP-complete problem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en-IN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200" dirty="0">
                <a:latin typeface="Arial" pitchFamily="34" charset="0"/>
                <a:cs typeface="Arial" pitchFamily="34" charset="0"/>
              </a:rPr>
              <a:t>The time complexity for retrieving the emails will be O(1).</a:t>
            </a:r>
          </a:p>
          <a:p>
            <a:pPr marL="0" indent="0" algn="just">
              <a:buNone/>
            </a:pP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Highcharts:</a:t>
            </a:r>
          </a:p>
          <a:p>
            <a:pPr marL="0" indent="0">
              <a:buNone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	The final output is proposed to be displayed using Highcharts.</a:t>
            </a:r>
          </a:p>
          <a:p>
            <a:pPr marL="0" indent="0">
              <a:buNone/>
            </a:pP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564904"/>
            <a:ext cx="636597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229600" cy="3133608"/>
          </a:xfrm>
        </p:spPr>
      </p:pic>
    </p:spTree>
    <p:extLst>
      <p:ext uri="{BB962C8B-B14F-4D97-AF65-F5344CB8AC3E}">
        <p14:creationId xmlns:p14="http://schemas.microsoft.com/office/powerpoint/2010/main" val="11748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1082</TotalTime>
  <Words>261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Wingdings 2</vt:lpstr>
      <vt:lpstr>Arial</vt:lpstr>
      <vt:lpstr>Flow</vt:lpstr>
      <vt:lpstr>BIG DATA SENTIMENT ANALYSIS OF EMAILS</vt:lpstr>
      <vt:lpstr>Introduction</vt:lpstr>
      <vt:lpstr>Problem Statement</vt:lpstr>
      <vt:lpstr>System architecture</vt:lpstr>
      <vt:lpstr>Algorithm</vt:lpstr>
      <vt:lpstr>PowerPoint Presentation</vt:lpstr>
      <vt:lpstr>Analysis </vt:lpstr>
      <vt:lpstr>Results</vt:lpstr>
      <vt:lpstr>PowerPoint Presentation</vt:lpstr>
      <vt:lpstr>Innovation in project</vt:lpstr>
      <vt:lpstr>Conclusion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EMAILS</dc:title>
  <dc:creator>Nitish</dc:creator>
  <cp:lastModifiedBy>Prakash Wagle</cp:lastModifiedBy>
  <cp:revision>82</cp:revision>
  <dcterms:created xsi:type="dcterms:W3CDTF">2013-12-01T06:49:56Z</dcterms:created>
  <dcterms:modified xsi:type="dcterms:W3CDTF">2016-05-08T22:41:44Z</dcterms:modified>
</cp:coreProperties>
</file>