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3F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01/10/2023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r>
              <a:rPr lang="en-GB"/>
              <a:t>SOLELY FOR PURPOSES OF FORAGE WORK EXPERIENCE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58F2830D-271B-4836-B62B-58AF403F8CF0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190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01/10/2023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8995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01/10/2023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975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01/10/2023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E3C30F0E-B120-EE5D-793C-7680AF4C04D6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7593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01/10/2023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6143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01/10/2023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8221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01/10/2023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831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01/10/2023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7537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01/10/2023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4044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01/10/2023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6429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6670FE10-F406-47AF-8AE1-E9BA4C7E25F2}" type="datetimeFigureOut">
              <a:rPr lang="en-GB" smtClean="0"/>
              <a:t>01/10/2023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6243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01/10/2023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6663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v2.paulrobertlloyd.com/articles/britain_rebranded/" TargetMode="Externa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D644B8F-FB2E-9837-7487-21DB921548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3043" y="19463"/>
            <a:ext cx="5623775" cy="613005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1AAA712-B506-7BD9-4D7D-9E79DCFC2A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81" y="-1"/>
            <a:ext cx="6664251" cy="614951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CDFEBBA-1ACC-A667-C950-0D63213F9D0B}"/>
              </a:ext>
            </a:extLst>
          </p:cNvPr>
          <p:cNvSpPr txBox="1"/>
          <p:nvPr/>
        </p:nvSpPr>
        <p:spPr>
          <a:xfrm>
            <a:off x="463635" y="914402"/>
            <a:ext cx="99553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Bell MT" panose="02020503060305020303" pitchFamily="18" charset="0"/>
              </a:rPr>
              <a:t>After analyzing and modeling the customers bookings data, we conclude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3A37F2-B92D-E87D-3EBE-C8E4CB36B7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8021685" y="5267407"/>
            <a:ext cx="3930480" cy="78609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D5917B7-2923-BEFE-989A-CAFF25F3331B}"/>
              </a:ext>
            </a:extLst>
          </p:cNvPr>
          <p:cNvSpPr txBox="1"/>
          <p:nvPr/>
        </p:nvSpPr>
        <p:spPr>
          <a:xfrm>
            <a:off x="1596979" y="1519707"/>
            <a:ext cx="927278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C00000"/>
                </a:solidFill>
                <a:latin typeface="Bahnschrift Light" panose="020B0502040204020203" pitchFamily="34" charset="0"/>
              </a:rPr>
              <a:t>99.2% accuracy on the given dataset.</a:t>
            </a:r>
          </a:p>
          <a:p>
            <a:endParaRPr lang="en-US" sz="2000" dirty="0">
              <a:solidFill>
                <a:srgbClr val="C00000"/>
              </a:solidFill>
              <a:latin typeface="Bahnschrift Light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C00000"/>
                </a:solidFill>
                <a:latin typeface="Bahnschrift Light" panose="020B0502040204020203" pitchFamily="34" charset="0"/>
              </a:rPr>
              <a:t>Purchase lead, flight hour and length of stay has the top most contributors for the model decision making process.</a:t>
            </a:r>
          </a:p>
          <a:p>
            <a:endParaRPr lang="en-US" sz="2000" dirty="0">
              <a:solidFill>
                <a:srgbClr val="C00000"/>
              </a:solidFill>
              <a:latin typeface="Bahnschrift Light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C00000"/>
                </a:solidFill>
                <a:latin typeface="Bahnschrift Light" panose="020B0502040204020203" pitchFamily="34" charset="0"/>
              </a:rPr>
              <a:t>The model predictions deviate from the true values by approx. 0.16 degree.</a:t>
            </a:r>
          </a:p>
          <a:p>
            <a:endParaRPr lang="en-US" sz="2000" dirty="0">
              <a:solidFill>
                <a:srgbClr val="C00000"/>
              </a:solidFill>
              <a:latin typeface="Bahnschrift Light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C00000"/>
                </a:solidFill>
                <a:latin typeface="Bahnschrift Light" panose="020B0502040204020203" pitchFamily="34" charset="0"/>
              </a:rPr>
              <a:t>The model correctly classify roughly 84.126% of the data points in the dataset.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000" dirty="0">
              <a:solidFill>
                <a:srgbClr val="C00000"/>
              </a:solidFill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418985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52</TotalTime>
  <Words>69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Bahnschrift Light</vt:lpstr>
      <vt:lpstr>Bell MT</vt:lpstr>
      <vt:lpstr>Gill Sans MT</vt:lpstr>
      <vt:lpstr>Wingdings</vt:lpstr>
      <vt:lpstr>Gallery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Prakash Jha</cp:lastModifiedBy>
  <cp:revision>3</cp:revision>
  <dcterms:created xsi:type="dcterms:W3CDTF">2022-12-06T11:13:27Z</dcterms:created>
  <dcterms:modified xsi:type="dcterms:W3CDTF">2023-10-01T07:41:47Z</dcterms:modified>
</cp:coreProperties>
</file>