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1" r:id="rId4"/>
    <p:sldMasterId id="2147483788" r:id="rId5"/>
  </p:sldMasterIdLst>
  <p:notesMasterIdLst>
    <p:notesMasterId r:id="rId14"/>
  </p:notesMasterIdLst>
  <p:handoutMasterIdLst>
    <p:handoutMasterId r:id="rId15"/>
  </p:handoutMasterIdLst>
  <p:sldIdLst>
    <p:sldId id="615" r:id="rId6"/>
    <p:sldId id="2426" r:id="rId7"/>
    <p:sldId id="2432" r:id="rId8"/>
    <p:sldId id="2427" r:id="rId9"/>
    <p:sldId id="2429" r:id="rId10"/>
    <p:sldId id="2430" r:id="rId11"/>
    <p:sldId id="2431" r:id="rId12"/>
    <p:sldId id="613"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wani, Amar" initials="AA" lastIdx="1" clrIdx="0">
    <p:extLst>
      <p:ext uri="{19B8F6BF-5375-455C-9EA6-DF929625EA0E}">
        <p15:presenceInfo xmlns:p15="http://schemas.microsoft.com/office/powerpoint/2012/main" userId="S-1-5-21-2680824871-1255999119-832436803-628762" providerId="AD"/>
      </p:ext>
    </p:extLst>
  </p:cmAuthor>
  <p:cmAuthor id="2" name="Amar Alwani" initials="AA" lastIdx="3" clrIdx="1">
    <p:extLst>
      <p:ext uri="{19B8F6BF-5375-455C-9EA6-DF929625EA0E}">
        <p15:presenceInfo xmlns:p15="http://schemas.microsoft.com/office/powerpoint/2012/main" userId="S::Amar.Alwani@centrica.com::9af41aa8-3606-4956-8be3-8d175ae26a5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FF6600"/>
    <a:srgbClr val="698995"/>
    <a:srgbClr val="FAFC9A"/>
    <a:srgbClr val="FFCC66"/>
    <a:srgbClr val="B68AF0"/>
    <a:srgbClr val="FF9999"/>
    <a:srgbClr val="D89112"/>
    <a:srgbClr val="EAAA64"/>
    <a:srgbClr val="97AE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8376" autoAdjust="0"/>
  </p:normalViewPr>
  <p:slideViewPr>
    <p:cSldViewPr snapToGrid="0">
      <p:cViewPr varScale="1">
        <p:scale>
          <a:sx n="97" d="100"/>
          <a:sy n="97" d="100"/>
        </p:scale>
        <p:origin x="630" y="78"/>
      </p:cViewPr>
      <p:guideLst>
        <p:guide orient="horz" pos="1620"/>
        <p:guide pos="2880"/>
      </p:guideLst>
    </p:cSldViewPr>
  </p:slideViewPr>
  <p:notesTextViewPr>
    <p:cViewPr>
      <p:scale>
        <a:sx n="3" d="2"/>
        <a:sy n="3" d="2"/>
      </p:scale>
      <p:origin x="0" y="0"/>
    </p:cViewPr>
  </p:notesTextViewPr>
  <p:sorterViewPr>
    <p:cViewPr>
      <p:scale>
        <a:sx n="100" d="100"/>
        <a:sy n="100" d="100"/>
      </p:scale>
      <p:origin x="0" y="-18258"/>
    </p:cViewPr>
  </p:sorterViewPr>
  <p:notesViewPr>
    <p:cSldViewPr snapToGrid="0">
      <p:cViewPr varScale="1">
        <p:scale>
          <a:sx n="53" d="100"/>
          <a:sy n="53" d="100"/>
        </p:scale>
        <p:origin x="198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D4AB16-12B8-4061-8D5F-D2DF6915B1E1}" type="doc">
      <dgm:prSet loTypeId="urn:diagrams.loki3.com/TabbedArc+Icon" loCatId="officeonline" qsTypeId="urn:microsoft.com/office/officeart/2005/8/quickstyle/simple1" qsCatId="simple" csTypeId="urn:microsoft.com/office/officeart/2005/8/colors/accent1_2" csCatId="accent1" phldr="1"/>
      <dgm:spPr/>
    </dgm:pt>
    <dgm:pt modelId="{4A61F388-6E71-429D-96B9-F934DDD5B11F}">
      <dgm:prSet phldrT="[Text]" custT="1"/>
      <dgm:spPr>
        <a:solidFill>
          <a:srgbClr val="C00000"/>
        </a:solidFill>
      </dgm:spPr>
      <dgm:t>
        <a:bodyPr/>
        <a:lstStyle/>
        <a:p>
          <a:r>
            <a:rPr lang="en-US" sz="800" dirty="0">
              <a:solidFill>
                <a:schemeClr val="bg1"/>
              </a:solidFill>
            </a:rPr>
            <a:t>Confirm the Change with Owner</a:t>
          </a:r>
        </a:p>
      </dgm:t>
    </dgm:pt>
    <dgm:pt modelId="{CE212AF8-4A7D-49B2-9127-94164668B76B}" type="parTrans" cxnId="{186DAA4C-4D6D-4CEE-8BF6-FA3C924F4143}">
      <dgm:prSet/>
      <dgm:spPr/>
      <dgm:t>
        <a:bodyPr/>
        <a:lstStyle/>
        <a:p>
          <a:endParaRPr lang="en-US"/>
        </a:p>
      </dgm:t>
    </dgm:pt>
    <dgm:pt modelId="{7B0D5FAC-43F4-4700-963D-E2118B13E477}" type="sibTrans" cxnId="{186DAA4C-4D6D-4CEE-8BF6-FA3C924F4143}">
      <dgm:prSet/>
      <dgm:spPr/>
      <dgm:t>
        <a:bodyPr/>
        <a:lstStyle/>
        <a:p>
          <a:endParaRPr lang="en-US"/>
        </a:p>
      </dgm:t>
    </dgm:pt>
    <dgm:pt modelId="{0A868406-E70F-43D2-8B4E-F038586C5829}">
      <dgm:prSet phldrT="[Text]" custT="1"/>
      <dgm:spPr>
        <a:solidFill>
          <a:srgbClr val="FFC000"/>
        </a:solidFill>
      </dgm:spPr>
      <dgm:t>
        <a:bodyPr/>
        <a:lstStyle/>
        <a:p>
          <a:r>
            <a:rPr lang="en-US" sz="800" dirty="0">
              <a:solidFill>
                <a:schemeClr val="bg1"/>
              </a:solidFill>
            </a:rPr>
            <a:t>Raise Change</a:t>
          </a:r>
        </a:p>
      </dgm:t>
    </dgm:pt>
    <dgm:pt modelId="{E7DF9C60-19DA-40F9-8DBE-81F15DBC27A8}" type="parTrans" cxnId="{6D49FB6D-002B-44D3-A9CD-0A609FFCCA92}">
      <dgm:prSet/>
      <dgm:spPr/>
      <dgm:t>
        <a:bodyPr/>
        <a:lstStyle/>
        <a:p>
          <a:endParaRPr lang="en-US"/>
        </a:p>
      </dgm:t>
    </dgm:pt>
    <dgm:pt modelId="{6CA707E4-0721-4F22-B696-524321AECD8E}" type="sibTrans" cxnId="{6D49FB6D-002B-44D3-A9CD-0A609FFCCA92}">
      <dgm:prSet/>
      <dgm:spPr/>
      <dgm:t>
        <a:bodyPr/>
        <a:lstStyle/>
        <a:p>
          <a:endParaRPr lang="en-US"/>
        </a:p>
      </dgm:t>
    </dgm:pt>
    <dgm:pt modelId="{4BF67FBB-1DE2-4EB3-8DEA-7CD5AC8CCDAE}">
      <dgm:prSet phldrT="[Text]" custT="1"/>
      <dgm:spPr>
        <a:solidFill>
          <a:srgbClr val="FFC000"/>
        </a:solidFill>
      </dgm:spPr>
      <dgm:t>
        <a:bodyPr/>
        <a:lstStyle/>
        <a:p>
          <a:r>
            <a:rPr lang="en-US" sz="800" dirty="0">
              <a:solidFill>
                <a:schemeClr val="bg1"/>
              </a:solidFill>
            </a:rPr>
            <a:t>Change Approval</a:t>
          </a:r>
        </a:p>
      </dgm:t>
    </dgm:pt>
    <dgm:pt modelId="{39E6226C-EC56-4CBD-9756-C45449E69A98}" type="parTrans" cxnId="{2680C02C-F750-4F0E-9E68-9ACC77CE7EE6}">
      <dgm:prSet/>
      <dgm:spPr/>
      <dgm:t>
        <a:bodyPr/>
        <a:lstStyle/>
        <a:p>
          <a:endParaRPr lang="en-US"/>
        </a:p>
      </dgm:t>
    </dgm:pt>
    <dgm:pt modelId="{5CF6850B-C741-46AD-B3EE-C5C79C130E3C}" type="sibTrans" cxnId="{2680C02C-F750-4F0E-9E68-9ACC77CE7EE6}">
      <dgm:prSet/>
      <dgm:spPr/>
      <dgm:t>
        <a:bodyPr/>
        <a:lstStyle/>
        <a:p>
          <a:endParaRPr lang="en-US"/>
        </a:p>
      </dgm:t>
    </dgm:pt>
    <dgm:pt modelId="{E39ED361-AA87-40CC-B5CC-5ECFA06D2815}">
      <dgm:prSet phldrT="[Text]" custT="1"/>
      <dgm:spPr>
        <a:solidFill>
          <a:schemeClr val="accent6"/>
        </a:solidFill>
      </dgm:spPr>
      <dgm:t>
        <a:bodyPr/>
        <a:lstStyle/>
        <a:p>
          <a:r>
            <a:rPr lang="en-US" sz="800" dirty="0">
              <a:solidFill>
                <a:schemeClr val="bg1"/>
              </a:solidFill>
            </a:rPr>
            <a:t>Pre-</a:t>
          </a:r>
          <a:r>
            <a:rPr kumimoji="0" lang="en-GB" sz="800" b="0" i="0" u="none" strike="noStrike" cap="none" spc="0" normalizeH="0" baseline="0" noProof="0" dirty="0">
              <a:ln>
                <a:noFill/>
              </a:ln>
              <a:solidFill>
                <a:schemeClr val="bg1"/>
              </a:solidFill>
              <a:effectLst/>
              <a:uLnTx/>
              <a:uFillTx/>
              <a:latin typeface="Arial" panose="020B0604020202020204"/>
              <a:ea typeface="+mn-ea"/>
              <a:cs typeface="+mn-cs"/>
            </a:rPr>
            <a:t>Imp</a:t>
          </a:r>
          <a:endParaRPr lang="en-US" sz="800" dirty="0">
            <a:solidFill>
              <a:schemeClr val="bg1"/>
            </a:solidFill>
          </a:endParaRPr>
        </a:p>
      </dgm:t>
    </dgm:pt>
    <dgm:pt modelId="{F4514AA1-777B-4880-81E2-D29DE7665FEA}" type="parTrans" cxnId="{D7657FA9-5BF8-4BBC-BDD2-58E7A0885FD7}">
      <dgm:prSet/>
      <dgm:spPr/>
      <dgm:t>
        <a:bodyPr/>
        <a:lstStyle/>
        <a:p>
          <a:endParaRPr lang="en-US"/>
        </a:p>
      </dgm:t>
    </dgm:pt>
    <dgm:pt modelId="{7B831F05-16D2-4DF2-AE0A-F512633AE85B}" type="sibTrans" cxnId="{D7657FA9-5BF8-4BBC-BDD2-58E7A0885FD7}">
      <dgm:prSet/>
      <dgm:spPr/>
      <dgm:t>
        <a:bodyPr/>
        <a:lstStyle/>
        <a:p>
          <a:endParaRPr lang="en-US"/>
        </a:p>
      </dgm:t>
    </dgm:pt>
    <dgm:pt modelId="{C4933940-6858-464E-949C-667A39BFFF10}">
      <dgm:prSet phldrT="[Text]" custT="1"/>
      <dgm:spPr>
        <a:solidFill>
          <a:schemeClr val="accent6"/>
        </a:solidFill>
      </dgm:spPr>
      <dgm:t>
        <a:bodyPr/>
        <a:lstStyle/>
        <a:p>
          <a:r>
            <a:rPr lang="en-US" sz="800" dirty="0">
              <a:solidFill>
                <a:schemeClr val="bg1"/>
              </a:solidFill>
            </a:rPr>
            <a:t>Post-</a:t>
          </a:r>
          <a:r>
            <a:rPr kumimoji="0" lang="en-GB" sz="800" b="0" i="0" u="none" strike="noStrike" cap="none" spc="0" normalizeH="0" baseline="0" noProof="0" dirty="0">
              <a:ln>
                <a:noFill/>
              </a:ln>
              <a:solidFill>
                <a:schemeClr val="bg1"/>
              </a:solidFill>
              <a:effectLst/>
              <a:uLnTx/>
              <a:uFillTx/>
              <a:latin typeface="Arial" panose="020B0604020202020204"/>
              <a:ea typeface="+mn-ea"/>
              <a:cs typeface="+mn-cs"/>
            </a:rPr>
            <a:t>Imp</a:t>
          </a:r>
          <a:endParaRPr lang="en-US" sz="800" dirty="0">
            <a:solidFill>
              <a:schemeClr val="bg1"/>
            </a:solidFill>
          </a:endParaRPr>
        </a:p>
      </dgm:t>
    </dgm:pt>
    <dgm:pt modelId="{403F1666-BC0E-48D0-8E7F-3D5ECE56D47B}" type="parTrans" cxnId="{64C87495-F1A3-47F6-9ED4-7CA0AF260E57}">
      <dgm:prSet/>
      <dgm:spPr/>
      <dgm:t>
        <a:bodyPr/>
        <a:lstStyle/>
        <a:p>
          <a:endParaRPr lang="en-US"/>
        </a:p>
      </dgm:t>
    </dgm:pt>
    <dgm:pt modelId="{2FA33D53-821F-46DB-B01E-9F4927D20650}" type="sibTrans" cxnId="{64C87495-F1A3-47F6-9ED4-7CA0AF260E57}">
      <dgm:prSet/>
      <dgm:spPr/>
      <dgm:t>
        <a:bodyPr/>
        <a:lstStyle/>
        <a:p>
          <a:endParaRPr lang="en-US"/>
        </a:p>
      </dgm:t>
    </dgm:pt>
    <dgm:pt modelId="{59785CA2-12D9-4B7B-AD5E-F670F0B53B5B}">
      <dgm:prSet phldrT="[Text]" custT="1"/>
      <dgm:spPr>
        <a:solidFill>
          <a:schemeClr val="bg1">
            <a:lumMod val="65000"/>
          </a:schemeClr>
        </a:solidFill>
      </dgm:spPr>
      <dgm:t>
        <a:bodyPr/>
        <a:lstStyle/>
        <a:p>
          <a:r>
            <a:rPr lang="en-US" sz="800" dirty="0">
              <a:solidFill>
                <a:schemeClr val="bg1"/>
              </a:solidFill>
            </a:rPr>
            <a:t>Final </a:t>
          </a:r>
        </a:p>
        <a:p>
          <a:r>
            <a:rPr lang="en-US" sz="800" dirty="0" err="1">
              <a:solidFill>
                <a:schemeClr val="bg1"/>
              </a:solidFill>
            </a:rPr>
            <a:t>Comms</a:t>
          </a:r>
          <a:endParaRPr lang="en-US" sz="800" dirty="0">
            <a:solidFill>
              <a:schemeClr val="bg1"/>
            </a:solidFill>
          </a:endParaRPr>
        </a:p>
      </dgm:t>
    </dgm:pt>
    <dgm:pt modelId="{94A64E07-2D86-45A4-8417-966852EDD222}" type="parTrans" cxnId="{FF6243D5-CF55-4BA6-99F0-8BC77F970535}">
      <dgm:prSet/>
      <dgm:spPr/>
      <dgm:t>
        <a:bodyPr/>
        <a:lstStyle/>
        <a:p>
          <a:endParaRPr lang="en-US"/>
        </a:p>
      </dgm:t>
    </dgm:pt>
    <dgm:pt modelId="{A5487F9F-4860-404A-93B8-C7817B5E9ED6}" type="sibTrans" cxnId="{FF6243D5-CF55-4BA6-99F0-8BC77F970535}">
      <dgm:prSet/>
      <dgm:spPr/>
      <dgm:t>
        <a:bodyPr/>
        <a:lstStyle/>
        <a:p>
          <a:endParaRPr lang="en-US"/>
        </a:p>
      </dgm:t>
    </dgm:pt>
    <dgm:pt modelId="{51B5F886-8465-44E3-84D0-960AFA329539}">
      <dgm:prSet phldrT="[Text]" custT="1"/>
      <dgm:spPr>
        <a:solidFill>
          <a:schemeClr val="bg1">
            <a:lumMod val="65000"/>
          </a:schemeClr>
        </a:solidFill>
      </dgm:spPr>
      <dgm:t>
        <a:bodyPr/>
        <a:lstStyle/>
        <a:p>
          <a:r>
            <a:rPr lang="en-US" sz="800" dirty="0">
              <a:solidFill>
                <a:schemeClr val="bg1"/>
              </a:solidFill>
            </a:rPr>
            <a:t>Closure</a:t>
          </a:r>
        </a:p>
      </dgm:t>
    </dgm:pt>
    <dgm:pt modelId="{BCA46355-1B65-432A-A180-627D9CAA915E}" type="parTrans" cxnId="{7EA1F97B-1A89-49C8-BB15-130E410B095E}">
      <dgm:prSet/>
      <dgm:spPr/>
      <dgm:t>
        <a:bodyPr/>
        <a:lstStyle/>
        <a:p>
          <a:endParaRPr lang="en-US"/>
        </a:p>
      </dgm:t>
    </dgm:pt>
    <dgm:pt modelId="{C2BA1FB9-FFED-4917-836D-594F77041DF2}" type="sibTrans" cxnId="{7EA1F97B-1A89-49C8-BB15-130E410B095E}">
      <dgm:prSet/>
      <dgm:spPr/>
      <dgm:t>
        <a:bodyPr/>
        <a:lstStyle/>
        <a:p>
          <a:endParaRPr lang="en-US"/>
        </a:p>
      </dgm:t>
    </dgm:pt>
    <dgm:pt modelId="{E4D01F5A-C9F0-4E65-AE7E-D00D2AA44503}">
      <dgm:prSet phldrT="[Text]" custT="1"/>
      <dgm:spPr>
        <a:solidFill>
          <a:schemeClr val="accent6"/>
        </a:solidFill>
      </dgm:spPr>
      <dgm:t>
        <a:bodyPr/>
        <a:lstStyle/>
        <a:p>
          <a:r>
            <a:rPr kumimoji="0" lang="en-GB" sz="800" b="0" i="0" u="none" strike="noStrike" cap="none" spc="0" normalizeH="0" baseline="0" noProof="0" dirty="0">
              <a:ln>
                <a:noFill/>
              </a:ln>
              <a:solidFill>
                <a:schemeClr val="bg1"/>
              </a:solidFill>
              <a:effectLst/>
              <a:uLnTx/>
              <a:uFillTx/>
              <a:latin typeface="Arial" panose="020B0604020202020204"/>
              <a:ea typeface="+mn-ea"/>
              <a:cs typeface="+mn-cs"/>
            </a:rPr>
            <a:t>Imp</a:t>
          </a:r>
          <a:endParaRPr lang="en-US" sz="800" dirty="0">
            <a:solidFill>
              <a:schemeClr val="bg1"/>
            </a:solidFill>
          </a:endParaRPr>
        </a:p>
      </dgm:t>
    </dgm:pt>
    <dgm:pt modelId="{AC5486D7-3360-49B6-AD44-43C67D3CAA6F}" type="sibTrans" cxnId="{FA3F6D94-6094-4F5F-B819-C0A1C37BCE78}">
      <dgm:prSet/>
      <dgm:spPr/>
      <dgm:t>
        <a:bodyPr/>
        <a:lstStyle/>
        <a:p>
          <a:endParaRPr lang="en-US"/>
        </a:p>
      </dgm:t>
    </dgm:pt>
    <dgm:pt modelId="{6D33EA59-2CCC-4261-9A63-365493B5D2AC}" type="parTrans" cxnId="{FA3F6D94-6094-4F5F-B819-C0A1C37BCE78}">
      <dgm:prSet/>
      <dgm:spPr/>
      <dgm:t>
        <a:bodyPr/>
        <a:lstStyle/>
        <a:p>
          <a:endParaRPr lang="en-US"/>
        </a:p>
      </dgm:t>
    </dgm:pt>
    <dgm:pt modelId="{665CB9CB-B103-4571-B4DA-0B38AC21B797}" type="pres">
      <dgm:prSet presAssocID="{F4D4AB16-12B8-4061-8D5F-D2DF6915B1E1}" presName="Name0" presStyleCnt="0">
        <dgm:presLayoutVars>
          <dgm:dir/>
          <dgm:resizeHandles val="exact"/>
        </dgm:presLayoutVars>
      </dgm:prSet>
      <dgm:spPr/>
    </dgm:pt>
    <dgm:pt modelId="{B36BC3E1-41AC-4530-9FA1-0BE20E1FE625}" type="pres">
      <dgm:prSet presAssocID="{4A61F388-6E71-429D-96B9-F934DDD5B11F}" presName="twoplus" presStyleLbl="node1" presStyleIdx="0" presStyleCnt="8" custAng="21044508" custScaleX="92829" custScaleY="143117" custRadScaleRad="84655" custRadScaleInc="10651">
        <dgm:presLayoutVars>
          <dgm:bulletEnabled val="1"/>
        </dgm:presLayoutVars>
      </dgm:prSet>
      <dgm:spPr/>
      <dgm:t>
        <a:bodyPr/>
        <a:lstStyle/>
        <a:p>
          <a:endParaRPr lang="en-US"/>
        </a:p>
      </dgm:t>
    </dgm:pt>
    <dgm:pt modelId="{09457F71-0622-4373-9DC7-08593E5A89BE}" type="pres">
      <dgm:prSet presAssocID="{0A868406-E70F-43D2-8B4E-F038586C5829}" presName="twoplus" presStyleLbl="node1" presStyleIdx="1" presStyleCnt="8" custAng="373058" custScaleY="147809" custRadScaleRad="89928" custRadScaleInc="29303">
        <dgm:presLayoutVars>
          <dgm:bulletEnabled val="1"/>
        </dgm:presLayoutVars>
      </dgm:prSet>
      <dgm:spPr/>
      <dgm:t>
        <a:bodyPr/>
        <a:lstStyle/>
        <a:p>
          <a:endParaRPr lang="en-US"/>
        </a:p>
      </dgm:t>
    </dgm:pt>
    <dgm:pt modelId="{4BB94AC6-9635-4227-A8AD-6444EC9BB508}" type="pres">
      <dgm:prSet presAssocID="{4BF67FBB-1DE2-4EB3-8DEA-7CD5AC8CCDAE}" presName="twoplus" presStyleLbl="node1" presStyleIdx="2" presStyleCnt="8" custAng="827442" custScaleY="132660" custRadScaleRad="91563" custRadScaleInc="26495">
        <dgm:presLayoutVars>
          <dgm:bulletEnabled val="1"/>
        </dgm:presLayoutVars>
      </dgm:prSet>
      <dgm:spPr/>
      <dgm:t>
        <a:bodyPr/>
        <a:lstStyle/>
        <a:p>
          <a:endParaRPr lang="en-US"/>
        </a:p>
      </dgm:t>
    </dgm:pt>
    <dgm:pt modelId="{BF7B9AB1-4112-413C-BBD3-3CD9A8835518}" type="pres">
      <dgm:prSet presAssocID="{E39ED361-AA87-40CC-B5CC-5ECFA06D2815}" presName="twoplus" presStyleLbl="node1" presStyleIdx="3" presStyleCnt="8" custAng="879934" custScaleX="74425" custScaleY="142831" custRadScaleRad="89965" custRadScaleInc="30700">
        <dgm:presLayoutVars>
          <dgm:bulletEnabled val="1"/>
        </dgm:presLayoutVars>
      </dgm:prSet>
      <dgm:spPr/>
      <dgm:t>
        <a:bodyPr/>
        <a:lstStyle/>
        <a:p>
          <a:endParaRPr lang="en-US"/>
        </a:p>
      </dgm:t>
    </dgm:pt>
    <dgm:pt modelId="{62EDB65A-15D0-438A-96F5-C55474899D2E}" type="pres">
      <dgm:prSet presAssocID="{E4D01F5A-C9F0-4E65-AE7E-D00D2AA44503}" presName="twoplus" presStyleLbl="node1" presStyleIdx="4" presStyleCnt="8" custAng="756689" custScaleX="75319" custScaleY="141481" custRadScaleRad="90409" custRadScaleInc="18763">
        <dgm:presLayoutVars>
          <dgm:bulletEnabled val="1"/>
        </dgm:presLayoutVars>
      </dgm:prSet>
      <dgm:spPr/>
      <dgm:t>
        <a:bodyPr/>
        <a:lstStyle/>
        <a:p>
          <a:endParaRPr lang="en-US"/>
        </a:p>
      </dgm:t>
    </dgm:pt>
    <dgm:pt modelId="{8E8A11B7-FDF2-40A1-AE90-90F5B8D89C96}" type="pres">
      <dgm:prSet presAssocID="{C4933940-6858-464E-949C-667A39BFFF10}" presName="twoplus" presStyleLbl="node1" presStyleIdx="5" presStyleCnt="8" custAng="654837" custScaleX="72708" custScaleY="162801" custRadScaleRad="88122" custRadScaleInc="6562">
        <dgm:presLayoutVars>
          <dgm:bulletEnabled val="1"/>
        </dgm:presLayoutVars>
      </dgm:prSet>
      <dgm:spPr/>
      <dgm:t>
        <a:bodyPr/>
        <a:lstStyle/>
        <a:p>
          <a:endParaRPr lang="en-US"/>
        </a:p>
      </dgm:t>
    </dgm:pt>
    <dgm:pt modelId="{A493959C-9190-431B-BA44-09172A6F22AC}" type="pres">
      <dgm:prSet presAssocID="{59785CA2-12D9-4B7B-AD5E-F670F0B53B5B}" presName="twoplus" presStyleLbl="node1" presStyleIdx="6" presStyleCnt="8" custAng="1295169" custScaleX="72403" custScaleY="120173" custRadScaleRad="84423" custRadScaleInc="7410">
        <dgm:presLayoutVars>
          <dgm:bulletEnabled val="1"/>
        </dgm:presLayoutVars>
      </dgm:prSet>
      <dgm:spPr/>
      <dgm:t>
        <a:bodyPr/>
        <a:lstStyle/>
        <a:p>
          <a:endParaRPr lang="en-US"/>
        </a:p>
      </dgm:t>
    </dgm:pt>
    <dgm:pt modelId="{CAD58BF5-CF93-402E-B3C8-2EC143C41953}" type="pres">
      <dgm:prSet presAssocID="{51B5F886-8465-44E3-84D0-960AFA329539}" presName="twoplus" presStyleLbl="node1" presStyleIdx="7" presStyleCnt="8" custAng="1067656" custScaleX="70144" custScaleY="131401" custRadScaleRad="76939" custRadScaleInc="-6256">
        <dgm:presLayoutVars>
          <dgm:bulletEnabled val="1"/>
        </dgm:presLayoutVars>
      </dgm:prSet>
      <dgm:spPr/>
      <dgm:t>
        <a:bodyPr/>
        <a:lstStyle/>
        <a:p>
          <a:endParaRPr lang="en-US"/>
        </a:p>
      </dgm:t>
    </dgm:pt>
  </dgm:ptLst>
  <dgm:cxnLst>
    <dgm:cxn modelId="{64C87495-F1A3-47F6-9ED4-7CA0AF260E57}" srcId="{F4D4AB16-12B8-4061-8D5F-D2DF6915B1E1}" destId="{C4933940-6858-464E-949C-667A39BFFF10}" srcOrd="5" destOrd="0" parTransId="{403F1666-BC0E-48D0-8E7F-3D5ECE56D47B}" sibTransId="{2FA33D53-821F-46DB-B01E-9F4927D20650}"/>
    <dgm:cxn modelId="{BDE30BF5-2EC0-4094-BD59-34152E9EB8ED}" type="presOf" srcId="{E4D01F5A-C9F0-4E65-AE7E-D00D2AA44503}" destId="{62EDB65A-15D0-438A-96F5-C55474899D2E}" srcOrd="0" destOrd="0" presId="urn:diagrams.loki3.com/TabbedArc+Icon"/>
    <dgm:cxn modelId="{1BEA55BC-8E9D-45D2-B5E4-D2BFA080239C}" type="presOf" srcId="{4BF67FBB-1DE2-4EB3-8DEA-7CD5AC8CCDAE}" destId="{4BB94AC6-9635-4227-A8AD-6444EC9BB508}" srcOrd="0" destOrd="0" presId="urn:diagrams.loki3.com/TabbedArc+Icon"/>
    <dgm:cxn modelId="{0ED121D6-E596-4B61-8AB8-3F5553ECBD56}" type="presOf" srcId="{51B5F886-8465-44E3-84D0-960AFA329539}" destId="{CAD58BF5-CF93-402E-B3C8-2EC143C41953}" srcOrd="0" destOrd="0" presId="urn:diagrams.loki3.com/TabbedArc+Icon"/>
    <dgm:cxn modelId="{8774263D-4CA7-4B23-BCEB-54C29B4F873B}" type="presOf" srcId="{F4D4AB16-12B8-4061-8D5F-D2DF6915B1E1}" destId="{665CB9CB-B103-4571-B4DA-0B38AC21B797}" srcOrd="0" destOrd="0" presId="urn:diagrams.loki3.com/TabbedArc+Icon"/>
    <dgm:cxn modelId="{6D49FB6D-002B-44D3-A9CD-0A609FFCCA92}" srcId="{F4D4AB16-12B8-4061-8D5F-D2DF6915B1E1}" destId="{0A868406-E70F-43D2-8B4E-F038586C5829}" srcOrd="1" destOrd="0" parTransId="{E7DF9C60-19DA-40F9-8DBE-81F15DBC27A8}" sibTransId="{6CA707E4-0721-4F22-B696-524321AECD8E}"/>
    <dgm:cxn modelId="{81188D9F-C413-4EDA-A35F-46599023A9F8}" type="presOf" srcId="{4A61F388-6E71-429D-96B9-F934DDD5B11F}" destId="{B36BC3E1-41AC-4530-9FA1-0BE20E1FE625}" srcOrd="0" destOrd="0" presId="urn:diagrams.loki3.com/TabbedArc+Icon"/>
    <dgm:cxn modelId="{D7657FA9-5BF8-4BBC-BDD2-58E7A0885FD7}" srcId="{F4D4AB16-12B8-4061-8D5F-D2DF6915B1E1}" destId="{E39ED361-AA87-40CC-B5CC-5ECFA06D2815}" srcOrd="3" destOrd="0" parTransId="{F4514AA1-777B-4880-81E2-D29DE7665FEA}" sibTransId="{7B831F05-16D2-4DF2-AE0A-F512633AE85B}"/>
    <dgm:cxn modelId="{FF6243D5-CF55-4BA6-99F0-8BC77F970535}" srcId="{F4D4AB16-12B8-4061-8D5F-D2DF6915B1E1}" destId="{59785CA2-12D9-4B7B-AD5E-F670F0B53B5B}" srcOrd="6" destOrd="0" parTransId="{94A64E07-2D86-45A4-8417-966852EDD222}" sibTransId="{A5487F9F-4860-404A-93B8-C7817B5E9ED6}"/>
    <dgm:cxn modelId="{186DAA4C-4D6D-4CEE-8BF6-FA3C924F4143}" srcId="{F4D4AB16-12B8-4061-8D5F-D2DF6915B1E1}" destId="{4A61F388-6E71-429D-96B9-F934DDD5B11F}" srcOrd="0" destOrd="0" parTransId="{CE212AF8-4A7D-49B2-9127-94164668B76B}" sibTransId="{7B0D5FAC-43F4-4700-963D-E2118B13E477}"/>
    <dgm:cxn modelId="{FA3F6D94-6094-4F5F-B819-C0A1C37BCE78}" srcId="{F4D4AB16-12B8-4061-8D5F-D2DF6915B1E1}" destId="{E4D01F5A-C9F0-4E65-AE7E-D00D2AA44503}" srcOrd="4" destOrd="0" parTransId="{6D33EA59-2CCC-4261-9A63-365493B5D2AC}" sibTransId="{AC5486D7-3360-49B6-AD44-43C67D3CAA6F}"/>
    <dgm:cxn modelId="{7F80061F-F7BA-4862-9983-E52E0FB1784B}" type="presOf" srcId="{E39ED361-AA87-40CC-B5CC-5ECFA06D2815}" destId="{BF7B9AB1-4112-413C-BBD3-3CD9A8835518}" srcOrd="0" destOrd="0" presId="urn:diagrams.loki3.com/TabbedArc+Icon"/>
    <dgm:cxn modelId="{D26BCA36-A979-425D-8E64-1491C4A0E72E}" type="presOf" srcId="{59785CA2-12D9-4B7B-AD5E-F670F0B53B5B}" destId="{A493959C-9190-431B-BA44-09172A6F22AC}" srcOrd="0" destOrd="0" presId="urn:diagrams.loki3.com/TabbedArc+Icon"/>
    <dgm:cxn modelId="{B4583EAB-C955-431E-B6E0-D83EE715E3FE}" type="presOf" srcId="{C4933940-6858-464E-949C-667A39BFFF10}" destId="{8E8A11B7-FDF2-40A1-AE90-90F5B8D89C96}" srcOrd="0" destOrd="0" presId="urn:diagrams.loki3.com/TabbedArc+Icon"/>
    <dgm:cxn modelId="{7EA1F97B-1A89-49C8-BB15-130E410B095E}" srcId="{F4D4AB16-12B8-4061-8D5F-D2DF6915B1E1}" destId="{51B5F886-8465-44E3-84D0-960AFA329539}" srcOrd="7" destOrd="0" parTransId="{BCA46355-1B65-432A-A180-627D9CAA915E}" sibTransId="{C2BA1FB9-FFED-4917-836D-594F77041DF2}"/>
    <dgm:cxn modelId="{C41CBA3D-8955-4AE1-91C1-4BF08C23A22B}" type="presOf" srcId="{0A868406-E70F-43D2-8B4E-F038586C5829}" destId="{09457F71-0622-4373-9DC7-08593E5A89BE}" srcOrd="0" destOrd="0" presId="urn:diagrams.loki3.com/TabbedArc+Icon"/>
    <dgm:cxn modelId="{2680C02C-F750-4F0E-9E68-9ACC77CE7EE6}" srcId="{F4D4AB16-12B8-4061-8D5F-D2DF6915B1E1}" destId="{4BF67FBB-1DE2-4EB3-8DEA-7CD5AC8CCDAE}" srcOrd="2" destOrd="0" parTransId="{39E6226C-EC56-4CBD-9756-C45449E69A98}" sibTransId="{5CF6850B-C741-46AD-B3EE-C5C79C130E3C}"/>
    <dgm:cxn modelId="{E3D7D7CF-93B7-4173-ABF2-F8E3242FB532}" type="presParOf" srcId="{665CB9CB-B103-4571-B4DA-0B38AC21B797}" destId="{B36BC3E1-41AC-4530-9FA1-0BE20E1FE625}" srcOrd="0" destOrd="0" presId="urn:diagrams.loki3.com/TabbedArc+Icon"/>
    <dgm:cxn modelId="{35B9BE56-1B62-4D8F-81CF-B286DC421147}" type="presParOf" srcId="{665CB9CB-B103-4571-B4DA-0B38AC21B797}" destId="{09457F71-0622-4373-9DC7-08593E5A89BE}" srcOrd="1" destOrd="0" presId="urn:diagrams.loki3.com/TabbedArc+Icon"/>
    <dgm:cxn modelId="{13A8BE12-A7DB-4D38-AC66-625FFBC5D623}" type="presParOf" srcId="{665CB9CB-B103-4571-B4DA-0B38AC21B797}" destId="{4BB94AC6-9635-4227-A8AD-6444EC9BB508}" srcOrd="2" destOrd="0" presId="urn:diagrams.loki3.com/TabbedArc+Icon"/>
    <dgm:cxn modelId="{791D6FA0-0E34-40A4-A553-6E9D81ABEBF1}" type="presParOf" srcId="{665CB9CB-B103-4571-B4DA-0B38AC21B797}" destId="{BF7B9AB1-4112-413C-BBD3-3CD9A8835518}" srcOrd="3" destOrd="0" presId="urn:diagrams.loki3.com/TabbedArc+Icon"/>
    <dgm:cxn modelId="{F8BD6056-7358-4011-B18E-8206466D047F}" type="presParOf" srcId="{665CB9CB-B103-4571-B4DA-0B38AC21B797}" destId="{62EDB65A-15D0-438A-96F5-C55474899D2E}" srcOrd="4" destOrd="0" presId="urn:diagrams.loki3.com/TabbedArc+Icon"/>
    <dgm:cxn modelId="{B29F2BE7-3854-416C-A43D-CAF3B421BBC8}" type="presParOf" srcId="{665CB9CB-B103-4571-B4DA-0B38AC21B797}" destId="{8E8A11B7-FDF2-40A1-AE90-90F5B8D89C96}" srcOrd="5" destOrd="0" presId="urn:diagrams.loki3.com/TabbedArc+Icon"/>
    <dgm:cxn modelId="{8A2758C6-BD31-4915-AC6C-C62AF20F3680}" type="presParOf" srcId="{665CB9CB-B103-4571-B4DA-0B38AC21B797}" destId="{A493959C-9190-431B-BA44-09172A6F22AC}" srcOrd="6" destOrd="0" presId="urn:diagrams.loki3.com/TabbedArc+Icon"/>
    <dgm:cxn modelId="{757903AD-7B46-415E-8107-24DF6F164D74}" type="presParOf" srcId="{665CB9CB-B103-4571-B4DA-0B38AC21B797}" destId="{CAD58BF5-CF93-402E-B3C8-2EC143C41953}" srcOrd="7" destOrd="0" presId="urn:diagrams.loki3.com/TabbedArc+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6BC3E1-41AC-4530-9FA1-0BE20E1FE625}">
      <dsp:nvSpPr>
        <dsp:cNvPr id="0" name=""/>
        <dsp:cNvSpPr/>
      </dsp:nvSpPr>
      <dsp:spPr>
        <a:xfrm rot="17444508">
          <a:off x="597409" y="2511271"/>
          <a:ext cx="663147" cy="664554"/>
        </a:xfrm>
        <a:prstGeom prst="round2Same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0160" rIns="30480" bIns="10160" numCol="1" spcCol="1270" anchor="ctr" anchorCtr="0">
          <a:noAutofit/>
        </a:bodyPr>
        <a:lstStyle/>
        <a:p>
          <a:pPr lvl="0" algn="ctr" defTabSz="355600">
            <a:lnSpc>
              <a:spcPct val="90000"/>
            </a:lnSpc>
            <a:spcBef>
              <a:spcPct val="0"/>
            </a:spcBef>
            <a:spcAft>
              <a:spcPct val="35000"/>
            </a:spcAft>
          </a:pPr>
          <a:r>
            <a:rPr lang="en-US" sz="800" kern="1200" dirty="0">
              <a:solidFill>
                <a:schemeClr val="bg1"/>
              </a:solidFill>
            </a:rPr>
            <a:t>Confirm the Change with Owner</a:t>
          </a:r>
        </a:p>
      </dsp:txBody>
      <dsp:txXfrm>
        <a:off x="644918" y="2533189"/>
        <a:ext cx="598403" cy="632182"/>
      </dsp:txXfrm>
    </dsp:sp>
    <dsp:sp modelId="{09457F71-0622-4373-9DC7-08593E5A89BE}">
      <dsp:nvSpPr>
        <dsp:cNvPr id="0" name=""/>
        <dsp:cNvSpPr/>
      </dsp:nvSpPr>
      <dsp:spPr>
        <a:xfrm rot="19401629">
          <a:off x="1348519" y="1573704"/>
          <a:ext cx="714375" cy="686341"/>
        </a:xfrm>
        <a:prstGeom prst="round2SameRect">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0160" rIns="30480" bIns="10160" numCol="1" spcCol="1270" anchor="ctr" anchorCtr="0">
          <a:noAutofit/>
        </a:bodyPr>
        <a:lstStyle/>
        <a:p>
          <a:pPr lvl="0" algn="ctr" defTabSz="355600">
            <a:lnSpc>
              <a:spcPct val="90000"/>
            </a:lnSpc>
            <a:spcBef>
              <a:spcPct val="0"/>
            </a:spcBef>
            <a:spcAft>
              <a:spcPct val="35000"/>
            </a:spcAft>
          </a:pPr>
          <a:r>
            <a:rPr lang="en-US" sz="800" kern="1200" dirty="0">
              <a:solidFill>
                <a:schemeClr val="bg1"/>
              </a:solidFill>
            </a:rPr>
            <a:t>Raise Change</a:t>
          </a:r>
        </a:p>
      </dsp:txBody>
      <dsp:txXfrm>
        <a:off x="1392020" y="1603898"/>
        <a:ext cx="647367" cy="652837"/>
      </dsp:txXfrm>
    </dsp:sp>
    <dsp:sp modelId="{4BB94AC6-9635-4227-A8AD-6444EC9BB508}">
      <dsp:nvSpPr>
        <dsp:cNvPr id="0" name=""/>
        <dsp:cNvSpPr/>
      </dsp:nvSpPr>
      <dsp:spPr>
        <a:xfrm rot="20884585">
          <a:off x="2053286" y="1273820"/>
          <a:ext cx="714375" cy="615998"/>
        </a:xfrm>
        <a:prstGeom prst="round2SameRect">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0160" rIns="30480" bIns="10160" numCol="1" spcCol="1270" anchor="ctr" anchorCtr="0">
          <a:noAutofit/>
        </a:bodyPr>
        <a:lstStyle/>
        <a:p>
          <a:pPr lvl="0" algn="ctr" defTabSz="355600">
            <a:lnSpc>
              <a:spcPct val="90000"/>
            </a:lnSpc>
            <a:spcBef>
              <a:spcPct val="0"/>
            </a:spcBef>
            <a:spcAft>
              <a:spcPct val="35000"/>
            </a:spcAft>
          </a:pPr>
          <a:r>
            <a:rPr lang="en-US" sz="800" kern="1200" dirty="0">
              <a:solidFill>
                <a:schemeClr val="bg1"/>
              </a:solidFill>
            </a:rPr>
            <a:t>Change Approval</a:t>
          </a:r>
        </a:p>
      </dsp:txBody>
      <dsp:txXfrm>
        <a:off x="2086463" y="1303567"/>
        <a:ext cx="654233" cy="585927"/>
      </dsp:txXfrm>
    </dsp:sp>
    <dsp:sp modelId="{BF7B9AB1-4112-413C-BBD3-3CD9A8835518}">
      <dsp:nvSpPr>
        <dsp:cNvPr id="0" name=""/>
        <dsp:cNvSpPr/>
      </dsp:nvSpPr>
      <dsp:spPr>
        <a:xfrm rot="365648">
          <a:off x="3078076" y="1229539"/>
          <a:ext cx="531673" cy="663226"/>
        </a:xfrm>
        <a:prstGeom prst="round2Same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0160" rIns="30480" bIns="10160" numCol="1" spcCol="1270" anchor="ctr" anchorCtr="0">
          <a:noAutofit/>
        </a:bodyPr>
        <a:lstStyle/>
        <a:p>
          <a:pPr lvl="0" algn="ctr" defTabSz="355600">
            <a:lnSpc>
              <a:spcPct val="90000"/>
            </a:lnSpc>
            <a:spcBef>
              <a:spcPct val="0"/>
            </a:spcBef>
            <a:spcAft>
              <a:spcPct val="35000"/>
            </a:spcAft>
          </a:pPr>
          <a:r>
            <a:rPr lang="en-US" sz="800" kern="1200" dirty="0">
              <a:solidFill>
                <a:schemeClr val="bg1"/>
              </a:solidFill>
            </a:rPr>
            <a:t>Pre-</a:t>
          </a:r>
          <a:r>
            <a:rPr kumimoji="0" lang="en-GB" sz="800" b="0" i="0" u="none" strike="noStrike" kern="1200" cap="none" spc="0" normalizeH="0" baseline="0" noProof="0" dirty="0">
              <a:ln>
                <a:noFill/>
              </a:ln>
              <a:solidFill>
                <a:schemeClr val="bg1"/>
              </a:solidFill>
              <a:effectLst/>
              <a:uLnTx/>
              <a:uFillTx/>
              <a:latin typeface="Arial" panose="020B0604020202020204"/>
              <a:ea typeface="+mn-ea"/>
              <a:cs typeface="+mn-cs"/>
            </a:rPr>
            <a:t>Imp</a:t>
          </a:r>
          <a:endParaRPr lang="en-US" sz="800" kern="1200" dirty="0">
            <a:solidFill>
              <a:schemeClr val="bg1"/>
            </a:solidFill>
          </a:endParaRPr>
        </a:p>
      </dsp:txBody>
      <dsp:txXfrm>
        <a:off x="3102652" y="1255420"/>
        <a:ext cx="479765" cy="637272"/>
      </dsp:txXfrm>
    </dsp:sp>
    <dsp:sp modelId="{62EDB65A-15D0-438A-96F5-C55474899D2E}">
      <dsp:nvSpPr>
        <dsp:cNvPr id="0" name=""/>
        <dsp:cNvSpPr/>
      </dsp:nvSpPr>
      <dsp:spPr>
        <a:xfrm rot="1270975">
          <a:off x="3641273" y="1330112"/>
          <a:ext cx="538060" cy="656958"/>
        </a:xfrm>
        <a:prstGeom prst="round2Same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0160" rIns="30480" bIns="10160" numCol="1" spcCol="1270" anchor="ctr" anchorCtr="0">
          <a:noAutofit/>
        </a:bodyPr>
        <a:lstStyle/>
        <a:p>
          <a:pPr lvl="0" algn="ctr" defTabSz="355600">
            <a:lnSpc>
              <a:spcPct val="90000"/>
            </a:lnSpc>
            <a:spcBef>
              <a:spcPct val="0"/>
            </a:spcBef>
            <a:spcAft>
              <a:spcPct val="35000"/>
            </a:spcAft>
          </a:pPr>
          <a:r>
            <a:rPr kumimoji="0" lang="en-GB" sz="800" b="0" i="0" u="none" strike="noStrike" kern="1200" cap="none" spc="0" normalizeH="0" baseline="0" noProof="0" dirty="0">
              <a:ln>
                <a:noFill/>
              </a:ln>
              <a:solidFill>
                <a:schemeClr val="bg1"/>
              </a:solidFill>
              <a:effectLst/>
              <a:uLnTx/>
              <a:uFillTx/>
              <a:latin typeface="Arial" panose="020B0604020202020204"/>
              <a:ea typeface="+mn-ea"/>
              <a:cs typeface="+mn-cs"/>
            </a:rPr>
            <a:t>Imp</a:t>
          </a:r>
          <a:endParaRPr lang="en-US" sz="800" kern="1200" dirty="0">
            <a:solidFill>
              <a:schemeClr val="bg1"/>
            </a:solidFill>
          </a:endParaRPr>
        </a:p>
      </dsp:txBody>
      <dsp:txXfrm>
        <a:off x="3662793" y="1355491"/>
        <a:ext cx="485528" cy="630692"/>
      </dsp:txXfrm>
    </dsp:sp>
    <dsp:sp modelId="{8E8A11B7-FDF2-40A1-AE90-90F5B8D89C96}">
      <dsp:nvSpPr>
        <dsp:cNvPr id="0" name=""/>
        <dsp:cNvSpPr/>
      </dsp:nvSpPr>
      <dsp:spPr>
        <a:xfrm rot="2197694">
          <a:off x="4141979" y="1564272"/>
          <a:ext cx="519407" cy="755956"/>
        </a:xfrm>
        <a:prstGeom prst="round2Same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0160" rIns="30480" bIns="10160" numCol="1" spcCol="1270" anchor="ctr" anchorCtr="0">
          <a:noAutofit/>
        </a:bodyPr>
        <a:lstStyle/>
        <a:p>
          <a:pPr lvl="0" algn="ctr" defTabSz="355600">
            <a:lnSpc>
              <a:spcPct val="90000"/>
            </a:lnSpc>
            <a:spcBef>
              <a:spcPct val="0"/>
            </a:spcBef>
            <a:spcAft>
              <a:spcPct val="35000"/>
            </a:spcAft>
          </a:pPr>
          <a:r>
            <a:rPr lang="en-US" sz="800" kern="1200" dirty="0">
              <a:solidFill>
                <a:schemeClr val="bg1"/>
              </a:solidFill>
            </a:rPr>
            <a:t>Post-</a:t>
          </a:r>
          <a:r>
            <a:rPr kumimoji="0" lang="en-GB" sz="800" b="0" i="0" u="none" strike="noStrike" kern="1200" cap="none" spc="0" normalizeH="0" baseline="0" noProof="0" dirty="0">
              <a:ln>
                <a:noFill/>
              </a:ln>
              <a:solidFill>
                <a:schemeClr val="bg1"/>
              </a:solidFill>
              <a:effectLst/>
              <a:uLnTx/>
              <a:uFillTx/>
              <a:latin typeface="Arial" panose="020B0604020202020204"/>
              <a:ea typeface="+mn-ea"/>
              <a:cs typeface="+mn-cs"/>
            </a:rPr>
            <a:t>Imp</a:t>
          </a:r>
          <a:endParaRPr lang="en-US" sz="800" kern="1200" dirty="0">
            <a:solidFill>
              <a:schemeClr val="bg1"/>
            </a:solidFill>
          </a:endParaRPr>
        </a:p>
      </dsp:txBody>
      <dsp:txXfrm>
        <a:off x="4159770" y="1587123"/>
        <a:ext cx="468697" cy="730601"/>
      </dsp:txXfrm>
    </dsp:sp>
    <dsp:sp modelId="{A493959C-9190-431B-BA44-09172A6F22AC}">
      <dsp:nvSpPr>
        <dsp:cNvPr id="0" name=""/>
        <dsp:cNvSpPr/>
      </dsp:nvSpPr>
      <dsp:spPr>
        <a:xfrm rot="3866598">
          <a:off x="4722419" y="2249668"/>
          <a:ext cx="517228" cy="558015"/>
        </a:xfrm>
        <a:prstGeom prst="round2SameRect">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0160" rIns="30480" bIns="10160" numCol="1" spcCol="1270" anchor="ctr" anchorCtr="0">
          <a:noAutofit/>
        </a:bodyPr>
        <a:lstStyle/>
        <a:p>
          <a:pPr lvl="0" algn="ctr" defTabSz="355600">
            <a:lnSpc>
              <a:spcPct val="90000"/>
            </a:lnSpc>
            <a:spcBef>
              <a:spcPct val="0"/>
            </a:spcBef>
            <a:spcAft>
              <a:spcPct val="35000"/>
            </a:spcAft>
          </a:pPr>
          <a:r>
            <a:rPr lang="en-US" sz="800" kern="1200" dirty="0">
              <a:solidFill>
                <a:schemeClr val="bg1"/>
              </a:solidFill>
            </a:rPr>
            <a:t>Final </a:t>
          </a:r>
        </a:p>
        <a:p>
          <a:pPr lvl="0" algn="ctr" defTabSz="355600">
            <a:lnSpc>
              <a:spcPct val="90000"/>
            </a:lnSpc>
            <a:spcBef>
              <a:spcPct val="0"/>
            </a:spcBef>
            <a:spcAft>
              <a:spcPct val="35000"/>
            </a:spcAft>
          </a:pPr>
          <a:r>
            <a:rPr lang="en-US" sz="800" kern="1200" dirty="0" err="1">
              <a:solidFill>
                <a:schemeClr val="bg1"/>
              </a:solidFill>
            </a:rPr>
            <a:t>Comms</a:t>
          </a:r>
          <a:endParaRPr lang="en-US" sz="800" kern="1200" dirty="0">
            <a:solidFill>
              <a:schemeClr val="bg1"/>
            </a:solidFill>
          </a:endParaRPr>
        </a:p>
      </dsp:txBody>
      <dsp:txXfrm>
        <a:off x="4736279" y="2267739"/>
        <a:ext cx="466730" cy="532766"/>
      </dsp:txXfrm>
    </dsp:sp>
    <dsp:sp modelId="{CAD58BF5-CF93-402E-B3C8-2EC143C41953}">
      <dsp:nvSpPr>
        <dsp:cNvPr id="0" name=""/>
        <dsp:cNvSpPr/>
      </dsp:nvSpPr>
      <dsp:spPr>
        <a:xfrm rot="4667656">
          <a:off x="4846561" y="2743787"/>
          <a:ext cx="501091" cy="610152"/>
        </a:xfrm>
        <a:prstGeom prst="round2SameRect">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0160" rIns="30480" bIns="10160" numCol="1" spcCol="1270" anchor="ctr" anchorCtr="0">
          <a:noAutofit/>
        </a:bodyPr>
        <a:lstStyle/>
        <a:p>
          <a:pPr lvl="0" algn="ctr" defTabSz="355600">
            <a:lnSpc>
              <a:spcPct val="90000"/>
            </a:lnSpc>
            <a:spcBef>
              <a:spcPct val="0"/>
            </a:spcBef>
            <a:spcAft>
              <a:spcPct val="35000"/>
            </a:spcAft>
          </a:pPr>
          <a:r>
            <a:rPr lang="en-US" sz="800" kern="1200" dirty="0">
              <a:solidFill>
                <a:schemeClr val="bg1"/>
              </a:solidFill>
            </a:rPr>
            <a:t>Closure</a:t>
          </a:r>
        </a:p>
      </dsp:txBody>
      <dsp:txXfrm>
        <a:off x="4859068" y="2758603"/>
        <a:ext cx="452169" cy="585691"/>
      </dsp:txXfrm>
    </dsp:sp>
  </dsp:spTree>
</dsp:drawing>
</file>

<file path=ppt/diagrams/layout1.xml><?xml version="1.0" encoding="utf-8"?>
<dgm:layoutDef xmlns:dgm="http://schemas.openxmlformats.org/drawingml/2006/diagram" xmlns:a="http://schemas.openxmlformats.org/drawingml/2006/main" uniqueId="urn:diagrams.loki3.com/TabbedArc+Icon">
  <dgm:title val="Tabbed Arc"/>
  <dgm:desc val="Use to show a set of related items arcing over a common area.  Best with small amounts of text."/>
  <dgm:catLst>
    <dgm:cat type="relationship" pri="20500"/>
    <dgm:cat type="officeonline" pri="4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dir/>
      <dgm:resizeHandles val="exact"/>
    </dgm:varLst>
    <dgm:choose name="Name1">
      <dgm:if name="Name2" axis="ch" ptType="node" func="cnt" op="equ" val="1">
        <dgm:alg type="cycle"/>
      </dgm:if>
      <dgm:else name="Name3">
        <dgm:choose name="Name4">
          <dgm:if name="Name5" axis="ch" ptType="node" func="cnt" op="lte" val="3">
            <dgm:choose name="Name6">
              <dgm:if name="Name7" func="var" arg="dir" op="equ" val="norm">
                <dgm:alg type="cycle">
                  <dgm:param type="stAng" val="-40"/>
                  <dgm:param type="spanAng" val="80"/>
                  <dgm:param type="rotPath" val="alongPath"/>
                </dgm:alg>
              </dgm:if>
              <dgm:else name="Name8">
                <dgm:alg type="cycle">
                  <dgm:param type="stAng" val="40"/>
                  <dgm:param type="spanAng" val="-80"/>
                  <dgm:param type="rotPath" val="alongPath"/>
                </dgm:alg>
              </dgm:else>
            </dgm:choose>
          </dgm:if>
          <dgm:else name="Name9">
            <dgm:choose name="Name10">
              <dgm:if name="Name11" func="var" arg="dir" op="equ" val="norm">
                <dgm:alg type="cycle">
                  <dgm:param type="stAng" val="-60"/>
                  <dgm:param type="spanAng" val="120"/>
                  <dgm:param type="rotPath" val="alongPath"/>
                </dgm:alg>
              </dgm:if>
              <dgm:else name="Name12">
                <dgm:alg type="cycle">
                  <dgm:param type="stAng" val="60"/>
                  <dgm:param type="spanAng" val="-120"/>
                  <dgm:param type="rotPath" val="alongPath"/>
                </dgm:alg>
              </dgm:else>
            </dgm:choose>
          </dgm:else>
        </dgm:choose>
      </dgm:else>
    </dgm:choose>
    <dgm:shape xmlns:r="http://schemas.openxmlformats.org/officeDocument/2006/relationships" r:blip="">
      <dgm:adjLst/>
    </dgm:shape>
    <dgm:presOf/>
    <dgm:choose name="Name13">
      <dgm:if name="Name14" axis="ch" ptType="node" func="cnt" op="equ" val="2">
        <dgm:constrLst>
          <dgm:constr type="w" for="ch" ptType="node" refType="w"/>
          <dgm:constr type="primFontSz" for="ch" ptType="node" op="equ" val="65"/>
          <dgm:constr type="sibSp" refType="w" fact="0.22"/>
        </dgm:constrLst>
      </dgm:if>
      <dgm:else name="Name15">
        <dgm:constrLst>
          <dgm:constr type="w" for="ch" ptType="node" refType="w"/>
          <dgm:constr type="primFontSz" for="ch" ptType="node" op="equ" val="65"/>
          <dgm:constr type="sibSp" refType="w" fact="0.14"/>
        </dgm:constrLst>
      </dgm:else>
    </dgm:choose>
    <dgm:ruleLst/>
    <dgm:forEach name="Name16" axis="ch" ptType="node">
      <dgm:choose name="Name17">
        <dgm:if name="Name18" axis="par ch" ptType="doc node" func="cnt" op="equ" val="1">
          <dgm:layoutNode name="one">
            <dgm:varLst>
              <dgm:bulletEnabled val="1"/>
            </dgm:varLst>
            <dgm:alg type="tx"/>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if>
        <dgm:else name="Name19">
          <dgm:layoutNode name="twoplus">
            <dgm:varLst>
              <dgm:bulletEnabled val="1"/>
            </dgm:varLst>
            <dgm:alg type="tx">
              <dgm:param type="autoTxRot" val="grav"/>
            </dgm:alg>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5504ED-601C-9F41-A2BB-A84CD9D575D8}" type="datetimeFigureOut">
              <a:rPr lang="en-US" smtClean="0"/>
              <a:t>10/5/2020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185347-B0FD-EF4B-941B-A92CF753AB4E}" type="slidenum">
              <a:rPr lang="en-US" smtClean="0"/>
              <a:t>‹#›</a:t>
            </a:fld>
            <a:endParaRPr lang="en-US"/>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99A69-9E3B-7C4C-9E3F-523F007A72CB}" type="datetimeFigureOut">
              <a:rPr lang="en-US" smtClean="0"/>
              <a:t>10/5/2020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2D6E04-3A2F-4B48-A297-666578EDF1B3}" type="slidenum">
              <a:rPr lang="en-US" smtClean="0"/>
              <a:t>‹#›</a:t>
            </a:fld>
            <a:endParaRPr lang="en-US"/>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Setting up the context 2 minutes.</a:t>
            </a:r>
          </a:p>
        </p:txBody>
      </p:sp>
      <p:sp>
        <p:nvSpPr>
          <p:cNvPr id="4" name="Slide Number Placeholder 3"/>
          <p:cNvSpPr>
            <a:spLocks noGrp="1"/>
          </p:cNvSpPr>
          <p:nvPr>
            <p:ph type="sldNum" sz="quarter" idx="10"/>
          </p:nvPr>
        </p:nvSpPr>
        <p:spPr/>
        <p:txBody>
          <a:bodyPr/>
          <a:lstStyle/>
          <a:p>
            <a:fld id="{B02D6E04-3A2F-4B48-A297-666578EDF1B3}" type="slidenum">
              <a:rPr lang="en-US" smtClean="0"/>
              <a:t>1</a:t>
            </a:fld>
            <a:endParaRPr lang="en-US" dirty="0"/>
          </a:p>
        </p:txBody>
      </p:sp>
    </p:spTree>
    <p:extLst>
      <p:ext uri="{BB962C8B-B14F-4D97-AF65-F5344CB8AC3E}">
        <p14:creationId xmlns:p14="http://schemas.microsoft.com/office/powerpoint/2010/main" val="14863142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userDrawn="1"/>
        </p:nvPicPr>
        <p:blipFill>
          <a:blip r:embed="rId2"/>
          <a:stretch>
            <a:fillRect/>
          </a:stretch>
        </p:blipFill>
        <p:spPr>
          <a:xfrm>
            <a:off x="0" y="4451985"/>
            <a:ext cx="9144000" cy="691515"/>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userDrawn="1"/>
        </p:nvPicPr>
        <p:blipFill>
          <a:blip r:embed="rId3"/>
          <a:stretch>
            <a:fillRect/>
          </a:stretch>
        </p:blipFill>
        <p:spPr bwMode="black">
          <a:xfrm>
            <a:off x="457200" y="384048"/>
            <a:ext cx="2385905" cy="512064"/>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457200" y="1691640"/>
            <a:ext cx="5029200" cy="1052596"/>
          </a:xfrm>
        </p:spPr>
        <p:txBody>
          <a:bodyPr anchor="b">
            <a:spAutoFit/>
          </a:bodyPr>
          <a:lstStyle>
            <a:lvl1pPr algn="l">
              <a:defRPr sz="3800">
                <a:solidFill>
                  <a:schemeClr val="tx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tx1"/>
                </a:solidFill>
              </a:defRPr>
            </a:lvl1pPr>
            <a:lvl2pPr marL="0" indent="0" algn="l">
              <a:buClrTx/>
              <a:buFont typeface="Arial" panose="020B0604020202020204" pitchFamily="34" charset="0"/>
              <a:buNone/>
              <a:tabLst/>
              <a:defRPr sz="1200">
                <a:solidFill>
                  <a:schemeClr val="tx1"/>
                </a:solidFill>
              </a:defRPr>
            </a:lvl2pPr>
            <a:lvl3pPr marL="228600" indent="-228600" algn="l">
              <a:spcBef>
                <a:spcPts val="600"/>
              </a:spcBef>
              <a:buClrTx/>
              <a:buSzPct val="125000"/>
              <a:buFont typeface="Arial" panose="020B0604020202020204" pitchFamily="34" charset="0"/>
              <a:buChar char="•"/>
              <a:defRPr sz="1200">
                <a:solidFill>
                  <a:schemeClr val="tx1"/>
                </a:solidFill>
              </a:defRPr>
            </a:lvl3pPr>
            <a:lvl4pPr marL="228600" indent="-228600" algn="l">
              <a:spcBef>
                <a:spcPts val="600"/>
              </a:spcBef>
              <a:buClrTx/>
              <a:buSzPct val="125000"/>
              <a:buFont typeface="Arial" panose="020B0604020202020204" pitchFamily="34" charset="0"/>
              <a:buChar char="•"/>
              <a:defRPr sz="1200">
                <a:solidFill>
                  <a:schemeClr val="tx1"/>
                </a:solidFill>
              </a:defRPr>
            </a:lvl4pPr>
            <a:lvl5pPr marL="228600" indent="-228600" algn="l">
              <a:spcBef>
                <a:spcPts val="600"/>
              </a:spcBef>
              <a:buClrTx/>
              <a:buSzPct val="125000"/>
              <a:buFont typeface="Arial" panose="020B0604020202020204" pitchFamily="34" charset="0"/>
              <a:buChar char="•"/>
              <a:defRPr sz="1200">
                <a:solidFill>
                  <a:schemeClr val="tx1"/>
                </a:solidFill>
              </a:defRPr>
            </a:lvl5pPr>
            <a:lvl6pPr marL="228600" indent="-228600" algn="l">
              <a:spcBef>
                <a:spcPts val="600"/>
              </a:spcBef>
              <a:buClrTx/>
              <a:buSzPct val="125000"/>
              <a:buFont typeface="Arial" panose="020B0604020202020204" pitchFamily="34" charset="0"/>
              <a:buChar char="•"/>
              <a:defRPr sz="1200">
                <a:solidFill>
                  <a:schemeClr val="tx1"/>
                </a:solidFill>
              </a:defRPr>
            </a:lvl6pPr>
            <a:lvl7pPr marL="228600" indent="-228600" algn="l">
              <a:spcBef>
                <a:spcPts val="600"/>
              </a:spcBef>
              <a:buClrTx/>
              <a:buSzPct val="125000"/>
              <a:buFont typeface="Arial" panose="020B0604020202020204" pitchFamily="34" charset="0"/>
              <a:buChar char="•"/>
              <a:defRPr sz="1200">
                <a:solidFill>
                  <a:schemeClr val="tx1"/>
                </a:solidFill>
              </a:defRPr>
            </a:lvl7pPr>
            <a:lvl8pPr marL="228600" indent="-228600" algn="l">
              <a:spcBef>
                <a:spcPts val="600"/>
              </a:spcBef>
              <a:buClrTx/>
              <a:buSzPct val="125000"/>
              <a:buFont typeface="Arial" panose="020B0604020202020204" pitchFamily="34" charset="0"/>
              <a:buChar char="•"/>
              <a:defRPr sz="1200">
                <a:solidFill>
                  <a:schemeClr val="tx1"/>
                </a:solidFill>
              </a:defRPr>
            </a:lvl8pPr>
            <a:lvl9pPr marL="228600" indent="-228600" algn="l">
              <a:spcBef>
                <a:spcPts val="600"/>
              </a:spcBef>
              <a:buClrTx/>
              <a:buSzPct val="125000"/>
              <a:buFont typeface="Arial" panose="020B0604020202020204" pitchFamily="34" charset="0"/>
              <a:buChar char="•"/>
              <a:defRPr sz="1200">
                <a:solidFill>
                  <a:schemeClr val="tx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dirty="0"/>
              <a:t>© 2020 Cognizant</a:t>
            </a:r>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userDrawn="1"/>
        </p:nvCxnSpPr>
        <p:spPr bwMode="black">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5566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userDrawn="1"/>
        </p:nvPicPr>
        <p:blipFill>
          <a:blip r:embed="rId2"/>
          <a:stretch>
            <a:fillRect/>
          </a:stretch>
        </p:blipFill>
        <p:spPr>
          <a:xfrm>
            <a:off x="0" y="5975"/>
            <a:ext cx="9133377" cy="5137525"/>
          </a:xfrm>
          <a:prstGeom prst="rect">
            <a:avLst/>
          </a:prstGeom>
        </p:spPr>
      </p:pic>
      <p:sp>
        <p:nvSpPr>
          <p:cNvPr id="2" name="Title 1"/>
          <p:cNvSpPr>
            <a:spLocks noGrp="1"/>
          </p:cNvSpPr>
          <p:nvPr>
            <p:ph type="title" hasCustomPrompt="1"/>
          </p:nvPr>
        </p:nvSpPr>
        <p:spPr>
          <a:xfrm>
            <a:off x="612648" y="1828800"/>
            <a:ext cx="7772400" cy="329184"/>
          </a:xfrm>
        </p:spPr>
        <p:txBody>
          <a:bodyPr anchor="b" anchorCtr="0">
            <a:noAutofit/>
          </a:bodyPr>
          <a:lstStyle>
            <a:lvl1pPr>
              <a:defRPr sz="3200">
                <a:solidFill>
                  <a:schemeClr val="tx1"/>
                </a:solidFill>
              </a:defRPr>
            </a:lvl1pPr>
          </a:lstStyle>
          <a:p>
            <a:r>
              <a:rPr lang="en-US" dirty="0"/>
              <a:t>Thank you</a:t>
            </a:r>
          </a:p>
        </p:txBody>
      </p:sp>
      <p:sp>
        <p:nvSpPr>
          <p:cNvPr id="8" name="Text Placeholder 7"/>
          <p:cNvSpPr>
            <a:spLocks noGrp="1"/>
          </p:cNvSpPr>
          <p:nvPr>
            <p:ph type="body" sz="quarter" idx="10" hasCustomPrompt="1"/>
          </p:nvPr>
        </p:nvSpPr>
        <p:spPr>
          <a:xfrm>
            <a:off x="612648" y="2441448"/>
            <a:ext cx="7772400" cy="630936"/>
          </a:xfrm>
          <a:prstGeom prst="rect">
            <a:avLst/>
          </a:prstGeom>
        </p:spPr>
        <p:txBody>
          <a:bodyPr vert="horz">
            <a:normAutofit/>
          </a:bodyPr>
          <a:lstStyle>
            <a:lvl1pPr marL="0" indent="0">
              <a:buNone/>
              <a:defRPr sz="2000">
                <a:solidFill>
                  <a:schemeClr val="tx1"/>
                </a:solidFill>
              </a:defRPr>
            </a:lvl1pPr>
            <a:lvl2pPr marL="0" indent="0">
              <a:buNone/>
              <a:defRPr sz="2000">
                <a:solidFill>
                  <a:schemeClr val="tx1"/>
                </a:solidFill>
              </a:defRPr>
            </a:lvl2pPr>
            <a:lvl3pPr marL="0" indent="0">
              <a:buNone/>
              <a:defRPr sz="2000">
                <a:solidFill>
                  <a:schemeClr val="tx1"/>
                </a:solidFill>
              </a:defRPr>
            </a:lvl3pPr>
            <a:lvl4pPr marL="0" indent="0">
              <a:buNone/>
              <a:defRPr sz="2000">
                <a:solidFill>
                  <a:schemeClr val="tx1"/>
                </a:solidFill>
              </a:defRPr>
            </a:lvl4pPr>
            <a:lvl5pPr marL="0" indent="0">
              <a:buNone/>
              <a:defRPr sz="2000">
                <a:solidFill>
                  <a:schemeClr val="tx1"/>
                </a:solidFill>
              </a:defRPr>
            </a:lvl5pPr>
            <a:lvl6pPr marL="0" indent="0">
              <a:buNone/>
              <a:defRPr sz="2000">
                <a:solidFill>
                  <a:schemeClr val="tx1"/>
                </a:solidFill>
              </a:defRPr>
            </a:lvl6pPr>
            <a:lvl7pPr marL="0" indent="0">
              <a:buNone/>
              <a:defRPr sz="2000">
                <a:solidFill>
                  <a:schemeClr val="tx1"/>
                </a:solidFill>
              </a:defRPr>
            </a:lvl7pPr>
            <a:lvl8pPr marL="0" indent="0">
              <a:buNone/>
              <a:defRPr sz="2000">
                <a:solidFill>
                  <a:schemeClr val="tx1"/>
                </a:solidFill>
              </a:defRPr>
            </a:lvl8pPr>
            <a:lvl9pPr marL="0" indent="0">
              <a:buNone/>
              <a:defRPr sz="2000">
                <a:solidFill>
                  <a:schemeClr val="tx1"/>
                </a:solidFill>
              </a:defRPr>
            </a:lvl9pPr>
          </a:lstStyle>
          <a:p>
            <a:pPr lvl="0"/>
            <a:r>
              <a:rPr lang="en-US" dirty="0"/>
              <a:t>Name</a:t>
            </a:r>
            <a:br>
              <a:rPr lang="en-US" dirty="0"/>
            </a:br>
            <a:r>
              <a:rPr lang="en-US" dirty="0"/>
              <a:t>Email (optional)</a:t>
            </a: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userDrawn="1"/>
        </p:nvCxnSpPr>
        <p:spPr>
          <a:xfrm>
            <a:off x="611138" y="2299716"/>
            <a:ext cx="1858684"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userDrawn="1"/>
        </p:nvPicPr>
        <p:blipFill>
          <a:blip r:embed="rId3"/>
          <a:stretch>
            <a:fillRect/>
          </a:stretch>
        </p:blipFill>
        <p:spPr bwMode="black">
          <a:xfrm>
            <a:off x="6294697" y="384048"/>
            <a:ext cx="2385905" cy="512064"/>
          </a:xfrm>
          <a:prstGeom prst="rect">
            <a:avLst/>
          </a:prstGeom>
        </p:spPr>
      </p:pic>
    </p:spTree>
    <p:extLst>
      <p:ext uri="{BB962C8B-B14F-4D97-AF65-F5344CB8AC3E}">
        <p14:creationId xmlns:p14="http://schemas.microsoft.com/office/powerpoint/2010/main" val="2836391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384048" y="1261872"/>
            <a:ext cx="8385048"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p:txBody>
          <a:bodyPr/>
          <a:lstStyle/>
          <a:p>
            <a:fld id="{FBC0FFD9-515C-4416-B6B9-2E0408CF380F}" type="datetimeFigureOut">
              <a:rPr lang="en-GB" smtClean="0"/>
              <a:t>05/10/2020</a:t>
            </a:fld>
            <a:endParaRPr lang="en-GB"/>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52B07E44-2946-4C76-AAE8-51C4712E237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DB0FBDCD-BEEF-402D-8FD6-B67C618D658B}"/>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921833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D65DC66A-BAB7-4355-9ED4-0CA743C61960}"/>
              </a:ext>
            </a:extLst>
          </p:cNvPr>
          <p:cNvSpPr>
            <a:spLocks noGrp="1"/>
          </p:cNvSpPr>
          <p:nvPr>
            <p:ph type="dt" sz="half" idx="10"/>
          </p:nvPr>
        </p:nvSpPr>
        <p:spPr/>
        <p:txBody>
          <a:bodyPr/>
          <a:lstStyle/>
          <a:p>
            <a:fld id="{FBC0FFD9-515C-4416-B6B9-2E0408CF380F}" type="datetimeFigureOut">
              <a:rPr lang="en-GB" smtClean="0"/>
              <a:t>05/10/2020</a:t>
            </a:fld>
            <a:endParaRPr lang="en-GB"/>
          </a:p>
        </p:txBody>
      </p:sp>
      <p:cxnSp>
        <p:nvCxnSpPr>
          <p:cNvPr id="13" name="Straight Connector 12">
            <a:extLst>
              <a:ext uri="{FF2B5EF4-FFF2-40B4-BE49-F238E27FC236}">
                <a16:creationId xmlns:a16="http://schemas.microsoft.com/office/drawing/2014/main" id="{1A92D58F-27A5-440B-BDDC-757CC6F1E323}"/>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5CE040-C0D3-40BD-8063-A2DF101E8B8B}"/>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1A92D58F-27A5-440B-BDDC-757CC6F1E323}"/>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0E5CE040-C0D3-40BD-8063-A2DF101E8B8B}"/>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537242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Blank with Header">
    <p:spTree>
      <p:nvGrpSpPr>
        <p:cNvPr id="1" name=""/>
        <p:cNvGrpSpPr/>
        <p:nvPr/>
      </p:nvGrpSpPr>
      <p:grpSpPr>
        <a:xfrm>
          <a:off x="0" y="0"/>
          <a:ext cx="0" cy="0"/>
          <a:chOff x="0" y="0"/>
          <a:chExt cx="0" cy="0"/>
        </a:xfrm>
      </p:grpSpPr>
      <p:sp>
        <p:nvSpPr>
          <p:cNvPr id="10" name="Rectangle 9"/>
          <p:cNvSpPr/>
          <p:nvPr userDrawn="1"/>
        </p:nvSpPr>
        <p:spPr>
          <a:xfrm>
            <a:off x="0" y="0"/>
            <a:ext cx="9144000" cy="4715800"/>
          </a:xfrm>
          <a:prstGeom prst="rect">
            <a:avLst/>
          </a:prstGeom>
          <a:solidFill>
            <a:srgbClr val="141414"/>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endParaRPr lang="en-US" sz="1350" dirty="0">
              <a:solidFill>
                <a:srgbClr val="141414"/>
              </a:solidFill>
            </a:endParaRPr>
          </a:p>
        </p:txBody>
      </p:sp>
      <p:sp>
        <p:nvSpPr>
          <p:cNvPr id="8" name="Title Placeholder 32"/>
          <p:cNvSpPr>
            <a:spLocks noGrp="1"/>
          </p:cNvSpPr>
          <p:nvPr>
            <p:ph type="title"/>
          </p:nvPr>
        </p:nvSpPr>
        <p:spPr>
          <a:xfrm>
            <a:off x="342598" y="247696"/>
            <a:ext cx="8382437" cy="455444"/>
          </a:xfrm>
          <a:prstGeom prst="rect">
            <a:avLst/>
          </a:prstGeom>
        </p:spPr>
        <p:txBody>
          <a:bodyPr vert="horz" lIns="68544" tIns="34289" rIns="68544" bIns="34289" rtlCol="0" anchor="t">
            <a:normAutofit/>
          </a:bodyPr>
          <a:lstStyle>
            <a:lvl1pPr>
              <a:defRPr sz="2400">
                <a:solidFill>
                  <a:srgbClr val="00B0F0"/>
                </a:solidFill>
              </a:defRPr>
            </a:lvl1pPr>
          </a:lstStyle>
          <a:p>
            <a:r>
              <a:rPr lang="en-US" altLang="x-none" dirty="0"/>
              <a:t>Header text</a:t>
            </a:r>
            <a:endParaRPr lang="en-US" dirty="0"/>
          </a:p>
        </p:txBody>
      </p:sp>
    </p:spTree>
    <p:extLst>
      <p:ext uri="{BB962C8B-B14F-4D97-AF65-F5344CB8AC3E}">
        <p14:creationId xmlns:p14="http://schemas.microsoft.com/office/powerpoint/2010/main" val="42674566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7" y="4734920"/>
            <a:ext cx="539195" cy="375771"/>
          </a:xfrm>
        </p:spPr>
        <p:txBody>
          <a:bodyPr/>
          <a:lstStyle/>
          <a:p>
            <a:fld id="{B32AB80A-78BA-6B42-BA0D-B44ACF890F5A}" type="slidenum">
              <a:rPr lang="en-US" smtClean="0"/>
              <a:t>‹#›</a:t>
            </a:fld>
            <a:endParaRPr lang="en-US" dirty="0"/>
          </a:p>
        </p:txBody>
      </p:sp>
      <p:cxnSp>
        <p:nvCxnSpPr>
          <p:cNvPr id="9" name="Straight Connector 8"/>
          <p:cNvCxnSpPr/>
          <p:nvPr userDrawn="1"/>
        </p:nvCxnSpPr>
        <p:spPr>
          <a:xfrm>
            <a:off x="380670" y="238125"/>
            <a:ext cx="8382659"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40288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Header Only">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1A92D58F-27A5-440B-BDDC-757CC6F1E323}"/>
              </a:ext>
            </a:extLst>
          </p:cNvPr>
          <p:cNvCxnSpPr>
            <a:cxnSpLocks/>
          </p:cNvCxnSpPr>
          <p:nvPr userDrawn="1"/>
        </p:nvCxnSpPr>
        <p:spPr>
          <a:xfrm>
            <a:off x="379926"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5CE040-C0D3-40BD-8063-A2DF101E8B8B}"/>
              </a:ext>
            </a:extLst>
          </p:cNvPr>
          <p:cNvPicPr>
            <a:picLocks noChangeAspect="1"/>
          </p:cNvPicPr>
          <p:nvPr userDrawn="1"/>
        </p:nvPicPr>
        <p:blipFill>
          <a:blip r:embed="rId2"/>
          <a:stretch>
            <a:fillRect/>
          </a:stretch>
        </p:blipFill>
        <p:spPr bwMode="black">
          <a:xfrm>
            <a:off x="7485914" y="4780026"/>
            <a:ext cx="1278163" cy="274320"/>
          </a:xfrm>
          <a:prstGeom prst="rect">
            <a:avLst/>
          </a:prstGeom>
        </p:spPr>
      </p:pic>
      <p:sp>
        <p:nvSpPr>
          <p:cNvPr id="3" name="Slide Number Placeholder 2">
            <a:extLst>
              <a:ext uri="{FF2B5EF4-FFF2-40B4-BE49-F238E27FC236}">
                <a16:creationId xmlns:a16="http://schemas.microsoft.com/office/drawing/2014/main" id="{06DD04FD-8BDE-4C4D-A770-0D653A7394BC}"/>
              </a:ext>
            </a:extLst>
          </p:cNvPr>
          <p:cNvSpPr>
            <a:spLocks noGrp="1"/>
          </p:cNvSpPr>
          <p:nvPr>
            <p:ph type="sldNum" sz="quarter" idx="10"/>
          </p:nvPr>
        </p:nvSpPr>
        <p:spPr/>
        <p:txBody>
          <a:bodyPr/>
          <a:lstStyle/>
          <a:p>
            <a:pPr>
              <a:defRPr/>
            </a:pPr>
            <a:fld id="{DB980388-7E82-4370-8017-5B383A6F55D5}" type="slidenum">
              <a:rPr lang="en-US" smtClean="0"/>
              <a:pPr>
                <a:defRPr/>
              </a:pPr>
              <a:t>‹#›</a:t>
            </a:fld>
            <a:endParaRPr lang="en-US"/>
          </a:p>
        </p:txBody>
      </p:sp>
      <p:pic>
        <p:nvPicPr>
          <p:cNvPr id="6" name="Picture 5">
            <a:extLst>
              <a:ext uri="{FF2B5EF4-FFF2-40B4-BE49-F238E27FC236}">
                <a16:creationId xmlns:a16="http://schemas.microsoft.com/office/drawing/2014/main" id="{1CE070F5-9621-4577-8BC8-EE96513F081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265" y="4747644"/>
            <a:ext cx="1374250" cy="339084"/>
          </a:xfrm>
          <a:prstGeom prst="rect">
            <a:avLst/>
          </a:prstGeom>
        </p:spPr>
      </p:pic>
    </p:spTree>
    <p:extLst>
      <p:ext uri="{BB962C8B-B14F-4D97-AF65-F5344CB8AC3E}">
        <p14:creationId xmlns:p14="http://schemas.microsoft.com/office/powerpoint/2010/main" val="379490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Header and Text">
    <p:spTree>
      <p:nvGrpSpPr>
        <p:cNvPr id="1" name=""/>
        <p:cNvGrpSpPr/>
        <p:nvPr/>
      </p:nvGrpSpPr>
      <p:grpSpPr>
        <a:xfrm>
          <a:off x="0" y="0"/>
          <a:ext cx="0" cy="0"/>
          <a:chOff x="0" y="0"/>
          <a:chExt cx="0" cy="0"/>
        </a:xfrm>
      </p:grpSpPr>
      <p:sp>
        <p:nvSpPr>
          <p:cNvPr id="2" name="Title 1"/>
          <p:cNvSpPr>
            <a:spLocks noGrp="1"/>
          </p:cNvSpPr>
          <p:nvPr>
            <p:ph type="title"/>
          </p:nvPr>
        </p:nvSpPr>
        <p:spPr>
          <a:xfrm>
            <a:off x="104338" y="9526"/>
            <a:ext cx="7313604" cy="455444"/>
          </a:xfrm>
        </p:spPr>
        <p:txBody>
          <a:bodyPr anchor="ctr">
            <a:normAutofit/>
          </a:bodyPr>
          <a:lstStyle/>
          <a:p>
            <a:endParaRPr lang="en-US" dirty="0"/>
          </a:p>
        </p:txBody>
      </p:sp>
      <p:sp>
        <p:nvSpPr>
          <p:cNvPr id="5" name="Text Placeholder 4"/>
          <p:cNvSpPr>
            <a:spLocks noGrp="1"/>
          </p:cNvSpPr>
          <p:nvPr>
            <p:ph type="body" sz="quarter" idx="13"/>
          </p:nvPr>
        </p:nvSpPr>
        <p:spPr>
          <a:xfrm>
            <a:off x="314859" y="994479"/>
            <a:ext cx="8460842" cy="3280567"/>
          </a:xfrm>
          <a:prstGeom prst="rect">
            <a:avLst/>
          </a:prstGeom>
        </p:spPr>
        <p:txBody>
          <a:bodyPr vert="horz">
            <a:normAutofit/>
          </a:bodyPr>
          <a:lstStyle>
            <a:lvl1pPr marL="0" indent="0">
              <a:buNone/>
              <a:defRPr sz="2800">
                <a:solidFill>
                  <a:srgbClr val="141414"/>
                </a:solidFill>
                <a:latin typeface="Calibri" panose="020F0502020204030204" pitchFamily="34" charset="0"/>
                <a:cs typeface="Calibri" panose="020F0502020204030204" pitchFamily="34" charset="0"/>
              </a:defRPr>
            </a:lvl1pPr>
            <a:lvl2pPr marL="228594" indent="-227007">
              <a:buClr>
                <a:schemeClr val="accent2"/>
              </a:buClr>
              <a:buFont typeface="Arial"/>
              <a:buChar char="•"/>
              <a:defRPr sz="2400">
                <a:solidFill>
                  <a:srgbClr val="141414"/>
                </a:solidFill>
                <a:latin typeface="Calibri" panose="020F0502020204030204" pitchFamily="34" charset="0"/>
                <a:cs typeface="Calibri" panose="020F0502020204030204" pitchFamily="34" charset="0"/>
              </a:defRPr>
            </a:lvl2pPr>
            <a:lvl3pPr marL="287331" indent="-166684">
              <a:buClr>
                <a:schemeClr val="accent2"/>
              </a:buClr>
              <a:buFont typeface="Arial"/>
              <a:buChar char="•"/>
              <a:defRPr sz="2000">
                <a:solidFill>
                  <a:srgbClr val="141414"/>
                </a:solidFill>
                <a:latin typeface="Calibri" panose="020F0502020204030204" pitchFamily="34" charset="0"/>
                <a:cs typeface="Calibri" panose="020F0502020204030204" pitchFamily="34" charset="0"/>
              </a:defRPr>
            </a:lvl3pPr>
            <a:lvl4pPr marL="393690" indent="-176209">
              <a:buClr>
                <a:schemeClr val="accent2"/>
              </a:buClr>
              <a:buFont typeface="Arial"/>
              <a:buChar char="•"/>
              <a:defRPr sz="1800">
                <a:solidFill>
                  <a:srgbClr val="141414"/>
                </a:solidFill>
                <a:latin typeface="Calibri" panose="020F0502020204030204" pitchFamily="34" charset="0"/>
                <a:cs typeface="Calibri" panose="020F0502020204030204" pitchFamily="34" charset="0"/>
              </a:defRPr>
            </a:lvl4pPr>
            <a:lvl5pPr marL="512750" indent="-176209">
              <a:buClr>
                <a:schemeClr val="accent2"/>
              </a:buClr>
              <a:buFont typeface="Arial"/>
              <a:buChar char="•"/>
              <a:defRPr sz="1800">
                <a:solidFill>
                  <a:srgbClr val="141414"/>
                </a:solidFill>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081597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Header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979" y="38710"/>
            <a:ext cx="7220387" cy="455444"/>
          </a:xfrm>
        </p:spPr>
        <p:txBody>
          <a:bodyPr anchor="ctr">
            <a:normAutofit/>
          </a:bodyPr>
          <a:lstStyle/>
          <a:p>
            <a:endParaRPr lang="en-US" dirty="0"/>
          </a:p>
        </p:txBody>
      </p:sp>
    </p:spTree>
    <p:extLst>
      <p:ext uri="{BB962C8B-B14F-4D97-AF65-F5344CB8AC3E}">
        <p14:creationId xmlns:p14="http://schemas.microsoft.com/office/powerpoint/2010/main" val="11383514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2B51246-13CA-4304-AA39-80FFBC987EFF}" type="datetimeFigureOut">
              <a:rPr lang="en-US" smtClean="0"/>
              <a:t>10/5/2020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9DB91CC-40CE-4BB7-9E0D-093ABB89B16C}" type="slidenum">
              <a:rPr lang="en-US" smtClean="0"/>
              <a:t>‹#›</a:t>
            </a:fld>
            <a:endParaRPr lang="en-US"/>
          </a:p>
        </p:txBody>
      </p:sp>
    </p:spTree>
    <p:extLst>
      <p:ext uri="{BB962C8B-B14F-4D97-AF65-F5344CB8AC3E}">
        <p14:creationId xmlns:p14="http://schemas.microsoft.com/office/powerpoint/2010/main" val="30872653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4768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Blue Cover Slide, Graphic">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1FCDD-9A69-4405-B89F-CFDAF1874AA8}"/>
              </a:ext>
            </a:extLst>
          </p:cNvPr>
          <p:cNvPicPr>
            <a:picLocks noChangeAspect="1"/>
          </p:cNvPicPr>
          <p:nvPr userDrawn="1"/>
        </p:nvPicPr>
        <p:blipFill>
          <a:blip r:embed="rId2"/>
          <a:stretch>
            <a:fillRect/>
          </a:stretch>
        </p:blipFill>
        <p:spPr>
          <a:xfrm>
            <a:off x="0" y="0"/>
            <a:ext cx="9144000" cy="5151120"/>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7"/>
            <a:ext cx="5029200" cy="1052596"/>
          </a:xfrm>
        </p:spPr>
        <p:txBody>
          <a:bodyPr anchor="b">
            <a:spAutoFit/>
          </a:bodyPr>
          <a:lstStyle>
            <a:lvl1pPr algn="l">
              <a:defRPr sz="3800">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600" indent="-228600" algn="l">
              <a:spcBef>
                <a:spcPts val="600"/>
              </a:spcBef>
              <a:buClrTx/>
              <a:buSzPct val="125000"/>
              <a:buFont typeface="Arial" panose="020B0604020202020204" pitchFamily="34" charset="0"/>
              <a:buChar char="•"/>
              <a:defRPr sz="1200">
                <a:solidFill>
                  <a:schemeClr val="bg1"/>
                </a:solidFill>
              </a:defRPr>
            </a:lvl3pPr>
            <a:lvl4pPr marL="228600" indent="-228600" algn="l">
              <a:spcBef>
                <a:spcPts val="600"/>
              </a:spcBef>
              <a:buClrTx/>
              <a:buSzPct val="125000"/>
              <a:buFont typeface="Arial" panose="020B0604020202020204" pitchFamily="34" charset="0"/>
              <a:buChar char="•"/>
              <a:defRPr sz="1200">
                <a:solidFill>
                  <a:schemeClr val="bg1"/>
                </a:solidFill>
              </a:defRPr>
            </a:lvl4pPr>
            <a:lvl5pPr marL="228600" indent="-228600" algn="l">
              <a:spcBef>
                <a:spcPts val="600"/>
              </a:spcBef>
              <a:buClrTx/>
              <a:buSzPct val="125000"/>
              <a:buFont typeface="Arial" panose="020B0604020202020204" pitchFamily="34" charset="0"/>
              <a:buChar char="•"/>
              <a:defRPr sz="1200">
                <a:solidFill>
                  <a:schemeClr val="bg1"/>
                </a:solidFill>
              </a:defRPr>
            </a:lvl5pPr>
            <a:lvl6pPr marL="228600" indent="-228600" algn="l">
              <a:spcBef>
                <a:spcPts val="600"/>
              </a:spcBef>
              <a:buClrTx/>
              <a:buSzPct val="125000"/>
              <a:buFont typeface="Arial" panose="020B0604020202020204" pitchFamily="34" charset="0"/>
              <a:buChar char="•"/>
              <a:defRPr sz="1200">
                <a:solidFill>
                  <a:schemeClr val="bg1"/>
                </a:solidFill>
              </a:defRPr>
            </a:lvl6pPr>
            <a:lvl7pPr marL="228600" indent="-228600" algn="l">
              <a:spcBef>
                <a:spcPts val="600"/>
              </a:spcBef>
              <a:buClrTx/>
              <a:buSzPct val="125000"/>
              <a:buFont typeface="Arial" panose="020B0604020202020204" pitchFamily="34" charset="0"/>
              <a:buChar char="•"/>
              <a:defRPr sz="1200">
                <a:solidFill>
                  <a:schemeClr val="bg1"/>
                </a:solidFill>
              </a:defRPr>
            </a:lvl7pPr>
            <a:lvl8pPr marL="228600" indent="-228600" algn="l">
              <a:spcBef>
                <a:spcPts val="600"/>
              </a:spcBef>
              <a:buClrTx/>
              <a:buSzPct val="125000"/>
              <a:buFont typeface="Arial" panose="020B0604020202020204" pitchFamily="34" charset="0"/>
              <a:buChar char="•"/>
              <a:defRPr sz="1200">
                <a:solidFill>
                  <a:schemeClr val="bg1"/>
                </a:solidFill>
              </a:defRPr>
            </a:lvl8pPr>
            <a:lvl9pPr marL="228600" indent="-228600" algn="l">
              <a:spcBef>
                <a:spcPts val="600"/>
              </a:spcBef>
              <a:buClrTx/>
              <a:buSzPct val="125000"/>
              <a:buFont typeface="Arial" panose="020B0604020202020204" pitchFamily="34" charset="0"/>
              <a:buChar char="•"/>
              <a:defRPr sz="12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a:t>© 2018 Cognizant</a:t>
            </a:r>
            <a:endParaRPr lang="en-US" dirty="0"/>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3"/>
          <a:stretch>
            <a:fillRect/>
          </a:stretch>
        </p:blipFill>
        <p:spPr>
          <a:xfrm>
            <a:off x="457200" y="384048"/>
            <a:ext cx="2385905" cy="512064"/>
          </a:xfrm>
          <a:prstGeom prst="rect">
            <a:avLst/>
          </a:prstGeom>
        </p:spPr>
      </p:pic>
    </p:spTree>
    <p:extLst>
      <p:ext uri="{BB962C8B-B14F-4D97-AF65-F5344CB8AC3E}">
        <p14:creationId xmlns:p14="http://schemas.microsoft.com/office/powerpoint/2010/main" val="17293933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05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23479"/>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0860910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95536"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0161998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9513" y="339503"/>
            <a:ext cx="4248472"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79513" y="915567"/>
            <a:ext cx="4248472"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6496952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05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23479"/>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649247" y="1275607"/>
            <a:ext cx="1648869" cy="1648869"/>
          </a:xfrm>
          <a:prstGeom prst="ellipse">
            <a:avLst/>
          </a:prstGeom>
          <a:solidFill>
            <a:schemeClr val="bg1">
              <a:lumMod val="95000"/>
            </a:schemeClr>
          </a:solidFill>
          <a:ln w="38100">
            <a:solidFill>
              <a:schemeClr val="accent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720791" y="1275607"/>
            <a:ext cx="1648869" cy="1648869"/>
          </a:xfrm>
          <a:prstGeom prst="ellipse">
            <a:avLst/>
          </a:prstGeom>
          <a:solidFill>
            <a:schemeClr val="bg1">
              <a:lumMod val="95000"/>
            </a:schemeClr>
          </a:solidFill>
          <a:ln w="3810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4792334" y="1275607"/>
            <a:ext cx="1648869" cy="1648869"/>
          </a:xfrm>
          <a:prstGeom prst="ellipse">
            <a:avLst/>
          </a:prstGeom>
          <a:solidFill>
            <a:schemeClr val="bg1">
              <a:lumMod val="95000"/>
            </a:schemeClr>
          </a:solidFill>
          <a:ln w="38100">
            <a:solidFill>
              <a:schemeClr val="accent3"/>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863879" y="1275607"/>
            <a:ext cx="1648869" cy="1648869"/>
          </a:xfrm>
          <a:prstGeom prst="ellipse">
            <a:avLst/>
          </a:prstGeom>
          <a:solidFill>
            <a:schemeClr val="bg1">
              <a:lumMod val="95000"/>
            </a:schemeClr>
          </a:solidFill>
          <a:ln w="3810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0588171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0829291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4" name="Rectangle 3"/>
          <p:cNvSpPr/>
          <p:nvPr userDrawn="1"/>
        </p:nvSpPr>
        <p:spPr>
          <a:xfrm>
            <a:off x="4572000" y="0"/>
            <a:ext cx="4104456"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Picture Placeholder 2"/>
          <p:cNvSpPr>
            <a:spLocks noGrp="1"/>
          </p:cNvSpPr>
          <p:nvPr>
            <p:ph type="pic" idx="1" hasCustomPrompt="1"/>
          </p:nvPr>
        </p:nvSpPr>
        <p:spPr>
          <a:xfrm>
            <a:off x="0" y="1995687"/>
            <a:ext cx="9144000" cy="288032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2140480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3_Title Slide">
    <p:spTree>
      <p:nvGrpSpPr>
        <p:cNvPr id="1" name=""/>
        <p:cNvGrpSpPr/>
        <p:nvPr/>
      </p:nvGrpSpPr>
      <p:grpSpPr>
        <a:xfrm>
          <a:off x="0" y="0"/>
          <a:ext cx="0" cy="0"/>
          <a:chOff x="0" y="0"/>
          <a:chExt cx="0" cy="0"/>
        </a:xfrm>
      </p:grpSpPr>
      <p:sp>
        <p:nvSpPr>
          <p:cNvPr id="2" name="Picture Placeholder 2"/>
          <p:cNvSpPr>
            <a:spLocks noGrp="1"/>
          </p:cNvSpPr>
          <p:nvPr>
            <p:ph type="pic" idx="10" hasCustomPrompt="1"/>
          </p:nvPr>
        </p:nvSpPr>
        <p:spPr>
          <a:xfrm>
            <a:off x="0" y="1167594"/>
            <a:ext cx="2880000" cy="2808312"/>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ltLang="ko-KR" dirty="0"/>
              <a:t>Your Picture Here </a:t>
            </a:r>
            <a:endParaRPr lang="ko-KR" altLang="en-US" dirty="0"/>
          </a:p>
        </p:txBody>
      </p:sp>
      <p:sp>
        <p:nvSpPr>
          <p:cNvPr id="3" name="Picture Placeholder 2"/>
          <p:cNvSpPr>
            <a:spLocks noGrp="1"/>
          </p:cNvSpPr>
          <p:nvPr>
            <p:ph type="pic" idx="11" hasCustomPrompt="1"/>
          </p:nvPr>
        </p:nvSpPr>
        <p:spPr>
          <a:xfrm>
            <a:off x="6264000" y="1"/>
            <a:ext cx="2880000" cy="5143499"/>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25396835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accent1"/>
        </a:solidFill>
        <a:effectLst/>
      </p:bgPr>
    </p:bg>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3347865" y="131536"/>
            <a:ext cx="5796136" cy="154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4104000" y="1798321"/>
            <a:ext cx="5040000" cy="154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ltLang="ko-KR" dirty="0"/>
              <a:t>Your Picture Here</a:t>
            </a:r>
            <a:endParaRPr lang="ko-KR" altLang="en-US" dirty="0"/>
          </a:p>
        </p:txBody>
      </p:sp>
      <p:sp>
        <p:nvSpPr>
          <p:cNvPr id="9" name="Picture Placeholder 2"/>
          <p:cNvSpPr>
            <a:spLocks noGrp="1"/>
          </p:cNvSpPr>
          <p:nvPr>
            <p:ph type="pic" idx="13" hasCustomPrompt="1"/>
          </p:nvPr>
        </p:nvSpPr>
        <p:spPr>
          <a:xfrm>
            <a:off x="4824000" y="3465106"/>
            <a:ext cx="4320000" cy="154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1506395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937417" y="2"/>
            <a:ext cx="1872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ltLang="ko-KR" dirty="0"/>
              <a:t>Insert Your Image</a:t>
            </a:r>
            <a:endParaRPr lang="ko-KR" altLang="en-US" dirty="0"/>
          </a:p>
        </p:txBody>
      </p:sp>
      <p:sp>
        <p:nvSpPr>
          <p:cNvPr id="5" name="Picture Placeholder 2"/>
          <p:cNvSpPr>
            <a:spLocks noGrp="1"/>
          </p:cNvSpPr>
          <p:nvPr>
            <p:ph type="pic" idx="10" hasCustomPrompt="1"/>
          </p:nvPr>
        </p:nvSpPr>
        <p:spPr>
          <a:xfrm>
            <a:off x="1968708" y="2"/>
            <a:ext cx="1872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ltLang="ko-KR" dirty="0"/>
              <a:t>Insert Your Image</a:t>
            </a:r>
            <a:endParaRPr lang="ko-KR" altLang="en-US" dirty="0"/>
          </a:p>
        </p:txBody>
      </p:sp>
      <p:sp>
        <p:nvSpPr>
          <p:cNvPr id="6" name="Picture Placeholder 2"/>
          <p:cNvSpPr>
            <a:spLocks noGrp="1"/>
          </p:cNvSpPr>
          <p:nvPr>
            <p:ph type="pic" idx="11" hasCustomPrompt="1"/>
          </p:nvPr>
        </p:nvSpPr>
        <p:spPr>
          <a:xfrm>
            <a:off x="0" y="2"/>
            <a:ext cx="1872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6254996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0_Images Layout">
    <p:bg>
      <p:bgPr>
        <a:solidFill>
          <a:schemeClr val="bg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6694140" y="2211700"/>
            <a:ext cx="1944216" cy="255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4629910" y="2211700"/>
            <a:ext cx="1944216" cy="255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2565681" y="2211700"/>
            <a:ext cx="1944216" cy="255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ltLang="ko-KR" dirty="0"/>
              <a:t>Your Picture Here</a:t>
            </a:r>
            <a:endParaRPr lang="ko-KR" altLang="en-US" dirty="0"/>
          </a:p>
        </p:txBody>
      </p:sp>
      <p:sp>
        <p:nvSpPr>
          <p:cNvPr id="8" name="Picture Placeholder 2"/>
          <p:cNvSpPr>
            <a:spLocks noGrp="1"/>
          </p:cNvSpPr>
          <p:nvPr>
            <p:ph type="pic" idx="15" hasCustomPrompt="1"/>
          </p:nvPr>
        </p:nvSpPr>
        <p:spPr>
          <a:xfrm>
            <a:off x="501452" y="447700"/>
            <a:ext cx="1944216" cy="432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928539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ue Cover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7"/>
            <a:ext cx="5029200" cy="1052596"/>
          </a:xfrm>
        </p:spPr>
        <p:txBody>
          <a:bodyPr anchor="b">
            <a:spAutoFit/>
          </a:bodyPr>
          <a:lstStyle>
            <a:lvl1pPr algn="l">
              <a:defRPr sz="3800">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600" indent="-228600" algn="l">
              <a:spcBef>
                <a:spcPts val="600"/>
              </a:spcBef>
              <a:buClrTx/>
              <a:buSzPct val="125000"/>
              <a:buFont typeface="Arial" panose="020B0604020202020204" pitchFamily="34" charset="0"/>
              <a:buChar char="•"/>
              <a:defRPr sz="1200">
                <a:solidFill>
                  <a:schemeClr val="bg1"/>
                </a:solidFill>
              </a:defRPr>
            </a:lvl3pPr>
            <a:lvl4pPr marL="228600" indent="-228600" algn="l">
              <a:spcBef>
                <a:spcPts val="600"/>
              </a:spcBef>
              <a:buClrTx/>
              <a:buSzPct val="125000"/>
              <a:buFont typeface="Arial" panose="020B0604020202020204" pitchFamily="34" charset="0"/>
              <a:buChar char="•"/>
              <a:defRPr sz="1200">
                <a:solidFill>
                  <a:schemeClr val="bg1"/>
                </a:solidFill>
              </a:defRPr>
            </a:lvl4pPr>
            <a:lvl5pPr marL="228600" indent="-228600" algn="l">
              <a:spcBef>
                <a:spcPts val="600"/>
              </a:spcBef>
              <a:buClrTx/>
              <a:buSzPct val="125000"/>
              <a:buFont typeface="Arial" panose="020B0604020202020204" pitchFamily="34" charset="0"/>
              <a:buChar char="•"/>
              <a:defRPr sz="1200">
                <a:solidFill>
                  <a:schemeClr val="bg1"/>
                </a:solidFill>
              </a:defRPr>
            </a:lvl5pPr>
            <a:lvl6pPr marL="228600" indent="-228600" algn="l">
              <a:spcBef>
                <a:spcPts val="600"/>
              </a:spcBef>
              <a:buClrTx/>
              <a:buSzPct val="125000"/>
              <a:buFont typeface="Arial" panose="020B0604020202020204" pitchFamily="34" charset="0"/>
              <a:buChar char="•"/>
              <a:defRPr sz="1200">
                <a:solidFill>
                  <a:schemeClr val="bg1"/>
                </a:solidFill>
              </a:defRPr>
            </a:lvl6pPr>
            <a:lvl7pPr marL="228600" indent="-228600" algn="l">
              <a:spcBef>
                <a:spcPts val="600"/>
              </a:spcBef>
              <a:buClrTx/>
              <a:buSzPct val="125000"/>
              <a:buFont typeface="Arial" panose="020B0604020202020204" pitchFamily="34" charset="0"/>
              <a:buChar char="•"/>
              <a:defRPr sz="1200">
                <a:solidFill>
                  <a:schemeClr val="bg1"/>
                </a:solidFill>
              </a:defRPr>
            </a:lvl7pPr>
            <a:lvl8pPr marL="228600" indent="-228600" algn="l">
              <a:spcBef>
                <a:spcPts val="600"/>
              </a:spcBef>
              <a:buClrTx/>
              <a:buSzPct val="125000"/>
              <a:buFont typeface="Arial" panose="020B0604020202020204" pitchFamily="34" charset="0"/>
              <a:buChar char="•"/>
              <a:defRPr sz="1200">
                <a:solidFill>
                  <a:schemeClr val="bg1"/>
                </a:solidFill>
              </a:defRPr>
            </a:lvl8pPr>
            <a:lvl9pPr marL="228600" indent="-228600" algn="l">
              <a:spcBef>
                <a:spcPts val="600"/>
              </a:spcBef>
              <a:buClrTx/>
              <a:buSzPct val="125000"/>
              <a:buFont typeface="Arial" panose="020B0604020202020204" pitchFamily="34" charset="0"/>
              <a:buChar char="•"/>
              <a:defRPr sz="12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a:t>© 2018 Cognizant</a:t>
            </a:r>
            <a:endParaRPr lang="en-US" dirty="0"/>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2"/>
          <a:stretch>
            <a:fillRect/>
          </a:stretch>
        </p:blipFill>
        <p:spPr>
          <a:xfrm>
            <a:off x="457200" y="384048"/>
            <a:ext cx="2385905" cy="512064"/>
          </a:xfrm>
          <a:prstGeom prst="rect">
            <a:avLst/>
          </a:prstGeom>
        </p:spPr>
      </p:pic>
    </p:spTree>
    <p:extLst>
      <p:ext uri="{BB962C8B-B14F-4D97-AF65-F5344CB8AC3E}">
        <p14:creationId xmlns:p14="http://schemas.microsoft.com/office/powerpoint/2010/main" val="34554489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3795621" y="230919"/>
            <a:ext cx="3294112"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5613167" y="3399271"/>
            <a:ext cx="3293944"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3795621" y="1815096"/>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5621505" y="1814524"/>
            <a:ext cx="1468228"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ltLang="ko-KR" dirty="0"/>
              <a:t>Your Picture Here</a:t>
            </a:r>
            <a:endParaRPr lang="ko-KR" altLang="en-US" dirty="0"/>
          </a:p>
        </p:txBody>
      </p:sp>
      <p:sp>
        <p:nvSpPr>
          <p:cNvPr id="12" name="Picture Placeholder 2"/>
          <p:cNvSpPr>
            <a:spLocks noGrp="1"/>
          </p:cNvSpPr>
          <p:nvPr>
            <p:ph type="pic" idx="18" hasCustomPrompt="1"/>
          </p:nvPr>
        </p:nvSpPr>
        <p:spPr>
          <a:xfrm>
            <a:off x="7178918" y="230920"/>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9434511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7041" y="1313861"/>
            <a:ext cx="6438182" cy="3274563"/>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981899" y="1731280"/>
            <a:ext cx="3085597" cy="22818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8655288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05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23479"/>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3507855"/>
            <a:ext cx="9144000" cy="1635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solidFill>
                <a:schemeClr val="tx1"/>
              </a:solidFill>
            </a:endParaRPr>
          </a:p>
        </p:txBody>
      </p:sp>
      <p:pic>
        <p:nvPicPr>
          <p:cNvPr id="6"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35226" y="1079006"/>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3566329"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5560288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9"/>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9" y="1131590"/>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endParaRPr>
            </a:p>
          </p:txBody>
        </p:sp>
      </p:grpSp>
    </p:spTree>
    <p:extLst>
      <p:ext uri="{BB962C8B-B14F-4D97-AF65-F5344CB8AC3E}">
        <p14:creationId xmlns:p14="http://schemas.microsoft.com/office/powerpoint/2010/main" val="78995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icture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B2BD88AD-BF9F-4A95-ACE0-0665F32F8DFE}"/>
              </a:ext>
            </a:extLst>
          </p:cNvPr>
          <p:cNvSpPr>
            <a:spLocks noGrp="1"/>
          </p:cNvSpPr>
          <p:nvPr>
            <p:ph idx="1" hasCustomPrompt="1"/>
          </p:nvPr>
        </p:nvSpPr>
        <p:spPr>
          <a:xfrm>
            <a:off x="3621024" y="1261872"/>
            <a:ext cx="5141976"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marL="457200" lvl="1" indent="-457200">
              <a:buNone/>
            </a:pPr>
            <a:endParaRPr kumimoji="0" lang="en-US" sz="2800" b="0" i="0" u="none" strike="noStrike" kern="1200" cap="none" spc="0" normalizeH="0" baseline="0" noProof="0" dirty="0">
              <a:ln>
                <a:noFill/>
              </a:ln>
              <a:solidFill>
                <a:srgbClr val="0033B4"/>
              </a:solidFill>
              <a:effectLst/>
              <a:uLnTx/>
              <a:uFillTx/>
              <a:latin typeface="+mn-lt"/>
              <a:ea typeface="+mn-ea"/>
              <a:cs typeface="+mn-cs"/>
            </a:endParaRPr>
          </a:p>
        </p:txBody>
      </p:sp>
      <p:sp>
        <p:nvSpPr>
          <p:cNvPr id="9" name="Picture Placeholder 6">
            <a:extLst>
              <a:ext uri="{FF2B5EF4-FFF2-40B4-BE49-F238E27FC236}">
                <a16:creationId xmlns:a16="http://schemas.microsoft.com/office/drawing/2014/main" id="{A7A5CEAD-8DF7-4847-A3C5-A3EBD2E6DC60}"/>
              </a:ext>
            </a:extLst>
          </p:cNvPr>
          <p:cNvSpPr>
            <a:spLocks noGrp="1"/>
          </p:cNvSpPr>
          <p:nvPr>
            <p:ph type="pic" sz="quarter" idx="16" hasCustomPrompt="1"/>
          </p:nvPr>
        </p:nvSpPr>
        <p:spPr>
          <a:xfrm>
            <a:off x="381000" y="1261871"/>
            <a:ext cx="2757488" cy="3319272"/>
          </a:xfrm>
          <a:noFill/>
        </p:spPr>
        <p:txBody>
          <a:bodyPr/>
          <a:lstStyle>
            <a:lvl1pPr marL="0" marR="0" indent="0" algn="l" defTabSz="457200" rtl="0" eaLnBrk="1" fontAlgn="auto" latinLnBrk="0" hangingPunct="1">
              <a:lnSpc>
                <a:spcPct val="90000"/>
              </a:lnSpc>
              <a:spcBef>
                <a:spcPts val="600"/>
              </a:spcBef>
              <a:spcAft>
                <a:spcPts val="0"/>
              </a:spcAft>
              <a:buClrTx/>
              <a:buSzTx/>
              <a:buFont typeface="Arial"/>
              <a:buNone/>
              <a:tabLst/>
              <a:defRPr>
                <a:solidFill>
                  <a:schemeClr val="bg1"/>
                </a:solidFill>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lang="en-US" dirty="0"/>
              <a:t>Drag picture to placeholder or click icon to add</a:t>
            </a:r>
          </a:p>
          <a:p>
            <a:endParaRPr lang="en-US" dirty="0"/>
          </a:p>
        </p:txBody>
      </p:sp>
      <p:sp>
        <p:nvSpPr>
          <p:cNvPr id="3" name="Date Placeholder 2">
            <a:extLst>
              <a:ext uri="{FF2B5EF4-FFF2-40B4-BE49-F238E27FC236}">
                <a16:creationId xmlns:a16="http://schemas.microsoft.com/office/drawing/2014/main" id="{F6CB4A54-5341-4A6F-9733-3D09E3B0E7F5}"/>
              </a:ext>
            </a:extLst>
          </p:cNvPr>
          <p:cNvSpPr>
            <a:spLocks noGrp="1"/>
          </p:cNvSpPr>
          <p:nvPr>
            <p:ph type="dt" sz="half" idx="17"/>
          </p:nvPr>
        </p:nvSpPr>
        <p:spPr/>
        <p:txBody>
          <a:bodyPr/>
          <a:lstStyle>
            <a:lvl1pPr>
              <a:defRPr>
                <a:solidFill>
                  <a:schemeClr val="bg1"/>
                </a:solidFill>
              </a:defRPr>
            </a:lvl1pPr>
          </a:lstStyle>
          <a:p>
            <a:fld id="{669E508C-8E0B-469F-A2D9-AC62101F5C05}" type="datetime1">
              <a:rPr lang="en-US" smtClean="0"/>
              <a:t>10/5/2020</a:t>
            </a:fld>
            <a:endParaRPr lang="en-US" dirty="0"/>
          </a:p>
        </p:txBody>
      </p:sp>
      <p:sp>
        <p:nvSpPr>
          <p:cNvPr id="7" name="Footer Placeholder 6">
            <a:extLst>
              <a:ext uri="{FF2B5EF4-FFF2-40B4-BE49-F238E27FC236}">
                <a16:creationId xmlns:a16="http://schemas.microsoft.com/office/drawing/2014/main" id="{A9F96F16-06EB-41EA-A547-8A5407FBCF45}"/>
              </a:ext>
            </a:extLst>
          </p:cNvPr>
          <p:cNvSpPr>
            <a:spLocks noGrp="1"/>
          </p:cNvSpPr>
          <p:nvPr>
            <p:ph type="ftr" sz="quarter" idx="18"/>
          </p:nvPr>
        </p:nvSpPr>
        <p:spPr/>
        <p:txBody>
          <a:bodyPr/>
          <a:lstStyle>
            <a:lvl1pPr>
              <a:defRPr>
                <a:solidFill>
                  <a:schemeClr val="bg1"/>
                </a:solidFill>
              </a:defRPr>
            </a:lvl1pPr>
          </a:lstStyle>
          <a:p>
            <a:r>
              <a:rPr lang="en-US"/>
              <a:t>© 2018 Cognizant</a:t>
            </a:r>
            <a:endParaRPr lang="en-US" dirty="0"/>
          </a:p>
        </p:txBody>
      </p:sp>
      <p:sp>
        <p:nvSpPr>
          <p:cNvPr id="10" name="Slide Number Placeholder 9">
            <a:extLst>
              <a:ext uri="{FF2B5EF4-FFF2-40B4-BE49-F238E27FC236}">
                <a16:creationId xmlns:a16="http://schemas.microsoft.com/office/drawing/2014/main" id="{6CDF8484-6FCC-46A8-B1A4-B877ED71BD26}"/>
              </a:ext>
            </a:extLst>
          </p:cNvPr>
          <p:cNvSpPr>
            <a:spLocks noGrp="1"/>
          </p:cNvSpPr>
          <p:nvPr>
            <p:ph type="sldNum" sz="quarter" idx="19"/>
          </p:nvPr>
        </p:nvSpPr>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6F8FABAD-01EF-483E-B2EF-403B57169C4D}"/>
              </a:ext>
            </a:extLst>
          </p:cNvPr>
          <p:cNvCxnSpPr>
            <a:cxnSpLocks/>
          </p:cNvCxnSpPr>
          <p:nvPr userDrawn="1"/>
        </p:nvCxnSpPr>
        <p:spPr>
          <a:xfrm>
            <a:off x="384946" y="4690872"/>
            <a:ext cx="83841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42CD7C5-2D34-4C27-8DA0-D81A9530F15A}"/>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950337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er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305344"/>
          </a:xfrm>
        </p:spPr>
        <p:txBody>
          <a:bodyPr anchor="ctr">
            <a:noAutofit/>
          </a:bodyPr>
          <a:lstStyle>
            <a:lvl1pPr>
              <a:defRPr sz="2000"/>
            </a:lvl1pPr>
          </a:lstStyle>
          <a:p>
            <a:r>
              <a:rPr lang="en-US"/>
              <a:t>Click to edit Master title style</a:t>
            </a:r>
          </a:p>
        </p:txBody>
      </p:sp>
      <p:sp>
        <p:nvSpPr>
          <p:cNvPr id="6" name="Footer Placeholder 5">
            <a:extLst>
              <a:ext uri="{FF2B5EF4-FFF2-40B4-BE49-F238E27FC236}">
                <a16:creationId xmlns:a16="http://schemas.microsoft.com/office/drawing/2014/main" id="{599FAE45-F8BC-40F3-9164-D36C18C3F03A}"/>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FB3BC111-2740-46AF-A4EE-25875C41C2B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3D1A41C7-0BA2-435B-A8CC-4AA343893F35}"/>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D86F33D-B3A6-4729-A0FB-5DC8F3DD4FC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70548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dvance Divider /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1C643-B400-4457-BA76-DC5CEB304A5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23827" cy="5143500"/>
          </a:xfrm>
          <a:prstGeom prst="rect">
            <a:avLst/>
          </a:prstGeom>
        </p:spPr>
      </p:pic>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490472"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defRPr>
            </a:lvl6pPr>
            <a:lvl7pPr marL="0" indent="0">
              <a:buClrTx/>
              <a:buNone/>
              <a:defRPr sz="1200" i="1">
                <a:solidFill>
                  <a:schemeClr val="tx1"/>
                </a:solidFill>
              </a:defRPr>
            </a:lvl7pPr>
            <a:lvl8pPr marL="0" indent="0">
              <a:buClrTx/>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a:xfrm>
            <a:off x="5486400" y="4800600"/>
            <a:ext cx="914400" cy="155448"/>
          </a:xfrm>
        </p:spPr>
        <p:txBody>
          <a:bodyPr/>
          <a:lstStyle>
            <a:lvl1pPr>
              <a:defRPr>
                <a:solidFill>
                  <a:schemeClr val="tx1"/>
                </a:solidFill>
              </a:defRPr>
            </a:lvl1pPr>
          </a:lstStyle>
          <a:p>
            <a:fld id="{F6F2A938-361F-4F67-8BCD-4248013A871E}" type="datetime1">
              <a:rPr lang="en-US" smtClean="0"/>
              <a:t>10/5/2020</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1490471" y="4800600"/>
            <a:ext cx="4572000" cy="155448"/>
          </a:xfrm>
        </p:spPr>
        <p:txBody>
          <a:bodyPr/>
          <a:lstStyle>
            <a:lvl1pPr>
              <a:defRPr>
                <a:solidFill>
                  <a:schemeClr val="tx1"/>
                </a:solidFill>
              </a:defRPr>
            </a:lvl1pPr>
          </a:lstStyle>
          <a:p>
            <a:r>
              <a:rPr lang="en-US"/>
              <a:t>© 2018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bwMode="white">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1490471"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20ADF0C-4BBB-45C4-865D-6FA4EAC3794C}"/>
              </a:ext>
            </a:extLst>
          </p:cNvPr>
          <p:cNvPicPr>
            <a:picLocks noChangeAspect="1"/>
          </p:cNvPicPr>
          <p:nvPr userDrawn="1"/>
        </p:nvPicPr>
        <p:blipFill>
          <a:blip r:embed="rId3"/>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434894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Divider / Quote">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SzPct val="125000"/>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latin typeface="+mn-lt"/>
              </a:defRPr>
            </a:lvl6pPr>
            <a:lvl7pPr marL="0" indent="0">
              <a:buClrTx/>
              <a:buFont typeface="Arial" panose="020B0604020202020204" pitchFamily="34" charset="0"/>
              <a:buNone/>
              <a:defRPr sz="1200" i="1">
                <a:solidFill>
                  <a:schemeClr val="tx1"/>
                </a:solidFill>
              </a:defRPr>
            </a:lvl7pPr>
            <a:lvl8pPr marL="0" indent="0">
              <a:buClrTx/>
              <a:buFont typeface="Arial" panose="020B0604020202020204" pitchFamily="34" charset="0"/>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tx1"/>
                </a:solidFill>
              </a:defRPr>
            </a:lvl1pPr>
          </a:lstStyle>
          <a:p>
            <a:fld id="{672216AA-C246-4BF8-9778-027A671AE05C}" type="datetime1">
              <a:rPr lang="en-US" smtClean="0"/>
              <a:t>10/5/2020</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tx1"/>
                </a:solidFill>
              </a:defRPr>
            </a:lvl1pPr>
          </a:lstStyle>
          <a:p>
            <a:r>
              <a:rPr lang="en-US"/>
              <a:t>© 2018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tx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63F996-94D9-4E07-B4CD-3CF1568075BD}"/>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215544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ue Divider / Quote">
    <p:bg>
      <p:bgPr>
        <a:solidFill>
          <a:schemeClr val="tx1"/>
        </a:solidFill>
        <a:effectLst/>
      </p:bgPr>
    </p:bg>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bg1"/>
                </a:solidFill>
              </a:defRPr>
            </a:lvl1pPr>
            <a:lvl2pPr marL="231775" indent="-231775">
              <a:buNone/>
              <a:defRPr sz="4400">
                <a:solidFill>
                  <a:schemeClr val="bg1"/>
                </a:solidFill>
              </a:defRPr>
            </a:lvl2pPr>
            <a:lvl3pPr marL="228600" indent="-228600">
              <a:buClrTx/>
              <a:buSzPct val="125000"/>
              <a:buFont typeface="Arial" panose="020B0604020202020204" pitchFamily="34" charset="0"/>
              <a:buChar char="•"/>
              <a:defRPr>
                <a:solidFill>
                  <a:schemeClr val="bg1"/>
                </a:solidFill>
              </a:defRPr>
            </a:lvl3pPr>
            <a:lvl4pPr marL="0" indent="0">
              <a:buClrTx/>
              <a:buFont typeface="Arial" panose="020B0604020202020204" pitchFamily="34" charset="0"/>
              <a:buNone/>
              <a:defRPr sz="1200" i="1">
                <a:solidFill>
                  <a:schemeClr val="bg1"/>
                </a:solidFill>
                <a:latin typeface="+mn-lt"/>
              </a:defRPr>
            </a:lvl4pPr>
            <a:lvl5pPr marL="0" indent="0">
              <a:buClrTx/>
              <a:buFont typeface="Arial" panose="020B0604020202020204" pitchFamily="34" charset="0"/>
              <a:buNone/>
              <a:defRPr sz="1200" i="1">
                <a:solidFill>
                  <a:schemeClr val="bg1"/>
                </a:solidFill>
                <a:latin typeface="+mn-lt"/>
              </a:defRPr>
            </a:lvl5pPr>
            <a:lvl6pPr marL="0" indent="0">
              <a:buClrTx/>
              <a:buFont typeface="Arial" panose="020B0604020202020204" pitchFamily="34" charset="0"/>
              <a:buNone/>
              <a:defRPr sz="1200" i="1">
                <a:solidFill>
                  <a:schemeClr val="bg1"/>
                </a:solidFill>
                <a:latin typeface="+mn-lt"/>
              </a:defRPr>
            </a:lvl6pPr>
            <a:lvl7pPr marL="0" indent="0">
              <a:buClrTx/>
              <a:buFont typeface="Arial" panose="020B0604020202020204" pitchFamily="34" charset="0"/>
              <a:buNone/>
              <a:defRPr sz="1200" i="1">
                <a:solidFill>
                  <a:schemeClr val="bg1"/>
                </a:solidFill>
                <a:latin typeface="+mn-lt"/>
              </a:defRPr>
            </a:lvl7pPr>
            <a:lvl8pPr marL="0" indent="0">
              <a:buClrTx/>
              <a:buFont typeface="Arial" panose="020B0604020202020204" pitchFamily="34" charset="0"/>
              <a:buNone/>
              <a:defRPr sz="1200" i="1">
                <a:solidFill>
                  <a:schemeClr val="bg1"/>
                </a:solidFill>
                <a:latin typeface="+mn-lt"/>
              </a:defRPr>
            </a:lvl8pPr>
            <a:lvl9pPr marL="0" indent="0">
              <a:buClrTx/>
              <a:buFont typeface="Arial" panose="020B0604020202020204" pitchFamily="34" charset="0"/>
              <a:buNone/>
              <a:defRPr sz="1200" i="1">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bg1"/>
                </a:solidFill>
              </a:defRPr>
            </a:lvl1pPr>
          </a:lstStyle>
          <a:p>
            <a:fld id="{12951C51-9575-4E82-9944-2A080A1D1416}" type="datetime1">
              <a:rPr lang="en-US" smtClean="0"/>
              <a:t>10/5/2020</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a:t>© 2018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990A6E3-DE2F-40B3-955E-42C3550BD2D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666671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0"/>
            <a:ext cx="4114800" cy="4297678"/>
          </a:xfrm>
        </p:spPr>
        <p:txBody>
          <a:bodyPr/>
          <a:lstStyle>
            <a:lvl1pPr>
              <a:defRPr>
                <a:solidFill>
                  <a:schemeClr val="tx2"/>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a:extLst>
              <a:ext uri="{FF2B5EF4-FFF2-40B4-BE49-F238E27FC236}">
                <a16:creationId xmlns:a16="http://schemas.microsoft.com/office/drawing/2014/main" id="{A8E3F330-9F76-4B2D-936C-BA1660611058}"/>
              </a:ext>
            </a:extLst>
          </p:cNvPr>
          <p:cNvSpPr>
            <a:spLocks noGrp="1"/>
          </p:cNvSpPr>
          <p:nvPr>
            <p:ph type="pic" sz="quarter" idx="14" hasCustomPrompt="1"/>
          </p:nvPr>
        </p:nvSpPr>
        <p:spPr>
          <a:xfrm>
            <a:off x="0" y="0"/>
            <a:ext cx="4498975"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FCC1D49F-49AB-492E-AADA-3FDC394DFDFE}"/>
              </a:ext>
            </a:extLst>
          </p:cNvPr>
          <p:cNvSpPr>
            <a:spLocks noGrp="1"/>
          </p:cNvSpPr>
          <p:nvPr>
            <p:ph type="dt" sz="half" idx="15"/>
          </p:nvPr>
        </p:nvSpPr>
        <p:spPr/>
        <p:txBody>
          <a:bodyPr/>
          <a:lstStyle/>
          <a:p>
            <a:fld id="{A3F262AA-DEDE-48CB-AC20-EF8642D85293}" type="datetime1">
              <a:rPr lang="en-US" smtClean="0"/>
              <a:t>10/5/2020</a:t>
            </a:fld>
            <a:endParaRPr lang="en-US" dirty="0"/>
          </a:p>
        </p:txBody>
      </p:sp>
      <p:sp>
        <p:nvSpPr>
          <p:cNvPr id="5" name="Footer Placeholder 4">
            <a:extLst>
              <a:ext uri="{FF2B5EF4-FFF2-40B4-BE49-F238E27FC236}">
                <a16:creationId xmlns:a16="http://schemas.microsoft.com/office/drawing/2014/main" id="{9787AAB2-79C4-4D8A-B367-D69C5CB97715}"/>
              </a:ext>
            </a:extLst>
          </p:cNvPr>
          <p:cNvSpPr>
            <a:spLocks noGrp="1"/>
          </p:cNvSpPr>
          <p:nvPr>
            <p:ph type="ftr" sz="quarter" idx="16"/>
          </p:nvPr>
        </p:nvSpPr>
        <p:spPr/>
        <p:txBody>
          <a:bodyPr/>
          <a:lstStyle/>
          <a:p>
            <a:r>
              <a:rPr lang="en-US"/>
              <a:t>© 2018 Cognizant</a:t>
            </a:r>
            <a:endParaRPr lang="en-US" dirty="0"/>
          </a:p>
        </p:txBody>
      </p:sp>
      <p:sp>
        <p:nvSpPr>
          <p:cNvPr id="6" name="Slide Number Placeholder 5">
            <a:extLst>
              <a:ext uri="{FF2B5EF4-FFF2-40B4-BE49-F238E27FC236}">
                <a16:creationId xmlns:a16="http://schemas.microsoft.com/office/drawing/2014/main" id="{B80EC04C-1500-45F6-8042-1CE988757A42}"/>
              </a:ext>
            </a:extLst>
          </p:cNvPr>
          <p:cNvSpPr>
            <a:spLocks noGrp="1"/>
          </p:cNvSpPr>
          <p:nvPr>
            <p:ph type="sldNum" sz="quarter" idx="17"/>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092DAA9B-CFA7-4AA1-B116-CD98263A729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3F9A740-E5A2-4D3A-836A-46E192FC2100}"/>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4145912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6" Type="http://schemas.openxmlformats.org/officeDocument/2006/relationships/theme" Target="../theme/theme2.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85048" cy="795528"/>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261872"/>
            <a:ext cx="8385048" cy="3319272"/>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5486400" y="4800600"/>
            <a:ext cx="914400" cy="155448"/>
          </a:xfrm>
          <a:prstGeom prst="rect">
            <a:avLst/>
          </a:prstGeom>
        </p:spPr>
        <p:txBody>
          <a:bodyPr vert="horz" lIns="0" tIns="0" rIns="0" bIns="0" rtlCol="0" anchor="ctr"/>
          <a:lstStyle>
            <a:lvl1pPr algn="r">
              <a:defRPr sz="750">
                <a:solidFill>
                  <a:schemeClr val="tx1"/>
                </a:solidFill>
              </a:defRPr>
            </a:lvl1pPr>
          </a:lstStyle>
          <a:p>
            <a:fld id="{72C7141F-1075-416F-B85B-2A67B4DBA6BF}" type="datetime1">
              <a:rPr lang="en-US" smtClean="0"/>
              <a:t>10/5/2020</a:t>
            </a:fld>
            <a:endParaRPr lang="en-US" dirty="0"/>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40080" y="4800600"/>
            <a:ext cx="4572000" cy="155448"/>
          </a:xfrm>
          <a:prstGeom prst="rect">
            <a:avLst/>
          </a:prstGeom>
        </p:spPr>
        <p:txBody>
          <a:bodyPr vert="horz" lIns="0" tIns="0" rIns="0" bIns="0" rtlCol="0" anchor="ctr"/>
          <a:lstStyle>
            <a:lvl1pPr algn="l">
              <a:defRPr sz="750">
                <a:solidFill>
                  <a:schemeClr val="tx1"/>
                </a:solidFill>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2018 Cognizant</a:t>
            </a:r>
            <a:endParaRPr lang="en-US" dirty="0"/>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4048" y="4800600"/>
            <a:ext cx="228600" cy="155448"/>
          </a:xfrm>
          <a:prstGeom prst="rect">
            <a:avLst/>
          </a:prstGeom>
        </p:spPr>
        <p:txBody>
          <a:bodyPr vert="horz" lIns="0" tIns="0" rIns="0" bIns="0" rtlCol="0" anchor="ctr"/>
          <a:lstStyle>
            <a:lvl1pPr algn="l">
              <a:defRPr sz="900" b="1">
                <a:solidFill>
                  <a:schemeClr val="accent6"/>
                </a:solidFill>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2340123152"/>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7" r:id="rId15"/>
    <p:sldLayoutId id="2147483781" r:id="rId16"/>
    <p:sldLayoutId id="2147483782" r:id="rId17"/>
    <p:sldLayoutId id="2147483783" r:id="rId18"/>
  </p:sldLayoutIdLst>
  <p:hf hdr="0" dt="0"/>
  <p:txStyles>
    <p:title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8256989"/>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Lst>
  <p:txStyles>
    <p:titleStyle>
      <a:lvl1pPr algn="ctr" defTabSz="914378" rtl="0" eaLnBrk="1" latinLnBrk="1" hangingPunct="1">
        <a:spcBef>
          <a:spcPct val="0"/>
        </a:spcBef>
        <a:buNone/>
        <a:defRPr sz="4400" kern="1200">
          <a:solidFill>
            <a:schemeClr val="tx1"/>
          </a:solidFill>
          <a:latin typeface="+mj-lt"/>
          <a:ea typeface="+mj-ea"/>
          <a:cs typeface="+mj-cs"/>
        </a:defRPr>
      </a:lvl1pPr>
    </p:titleStyle>
    <p:bodyStyle>
      <a:lvl1pPr marL="342892" indent="-342892" algn="l" defTabSz="914378"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31" indent="-285743" algn="l" defTabSz="914378"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2972" indent="-228594" algn="l" defTabSz="914378"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8"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348" indent="-228594" algn="l" defTabSz="914378"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8"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378" rtl="0" eaLnBrk="1" latinLnBrk="1" hangingPunct="1">
        <a:defRPr sz="1800" kern="1200">
          <a:solidFill>
            <a:schemeClr val="tx1"/>
          </a:solidFill>
          <a:latin typeface="+mn-lt"/>
          <a:ea typeface="+mn-ea"/>
          <a:cs typeface="+mn-cs"/>
        </a:defRPr>
      </a:lvl1pPr>
      <a:lvl2pPr marL="457189" algn="l" defTabSz="914378" rtl="0" eaLnBrk="1" latinLnBrk="1" hangingPunct="1">
        <a:defRPr sz="1800" kern="1200">
          <a:solidFill>
            <a:schemeClr val="tx1"/>
          </a:solidFill>
          <a:latin typeface="+mn-lt"/>
          <a:ea typeface="+mn-ea"/>
          <a:cs typeface="+mn-cs"/>
        </a:defRPr>
      </a:lvl2pPr>
      <a:lvl3pPr marL="914378" algn="l" defTabSz="914378" rtl="0" eaLnBrk="1" latinLnBrk="1" hangingPunct="1">
        <a:defRPr sz="1800" kern="1200">
          <a:solidFill>
            <a:schemeClr val="tx1"/>
          </a:solidFill>
          <a:latin typeface="+mn-lt"/>
          <a:ea typeface="+mn-ea"/>
          <a:cs typeface="+mn-cs"/>
        </a:defRPr>
      </a:lvl3pPr>
      <a:lvl4pPr marL="1371566" algn="l" defTabSz="914378" rtl="0" eaLnBrk="1" latinLnBrk="1" hangingPunct="1">
        <a:defRPr sz="1800" kern="1200">
          <a:solidFill>
            <a:schemeClr val="tx1"/>
          </a:solidFill>
          <a:latin typeface="+mn-lt"/>
          <a:ea typeface="+mn-ea"/>
          <a:cs typeface="+mn-cs"/>
        </a:defRPr>
      </a:lvl4pPr>
      <a:lvl5pPr marL="1828754" algn="l" defTabSz="914378" rtl="0" eaLnBrk="1" latinLnBrk="1" hangingPunct="1">
        <a:defRPr sz="1800" kern="1200">
          <a:solidFill>
            <a:schemeClr val="tx1"/>
          </a:solidFill>
          <a:latin typeface="+mn-lt"/>
          <a:ea typeface="+mn-ea"/>
          <a:cs typeface="+mn-cs"/>
        </a:defRPr>
      </a:lvl5pPr>
      <a:lvl6pPr marL="2285943" algn="l" defTabSz="914378" rtl="0" eaLnBrk="1" latinLnBrk="1" hangingPunct="1">
        <a:defRPr sz="1800" kern="1200">
          <a:solidFill>
            <a:schemeClr val="tx1"/>
          </a:solidFill>
          <a:latin typeface="+mn-lt"/>
          <a:ea typeface="+mn-ea"/>
          <a:cs typeface="+mn-cs"/>
        </a:defRPr>
      </a:lvl6pPr>
      <a:lvl7pPr marL="2743132" algn="l" defTabSz="914378" rtl="0" eaLnBrk="1" latinLnBrk="1" hangingPunct="1">
        <a:defRPr sz="1800" kern="1200">
          <a:solidFill>
            <a:schemeClr val="tx1"/>
          </a:solidFill>
          <a:latin typeface="+mn-lt"/>
          <a:ea typeface="+mn-ea"/>
          <a:cs typeface="+mn-cs"/>
        </a:defRPr>
      </a:lvl7pPr>
      <a:lvl8pPr marL="3200320" algn="l" defTabSz="914378" rtl="0" eaLnBrk="1" latinLnBrk="1" hangingPunct="1">
        <a:defRPr sz="1800" kern="1200">
          <a:solidFill>
            <a:schemeClr val="tx1"/>
          </a:solidFill>
          <a:latin typeface="+mn-lt"/>
          <a:ea typeface="+mn-ea"/>
          <a:cs typeface="+mn-cs"/>
        </a:defRPr>
      </a:lvl8pPr>
      <a:lvl9pPr marL="3657509" algn="l" defTabSz="914378"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5.png"/><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A215C6-E2F4-4E90-969D-C8C5FEDD8C4E}"/>
              </a:ext>
            </a:extLst>
          </p:cNvPr>
          <p:cNvSpPr>
            <a:spLocks noGrp="1"/>
          </p:cNvSpPr>
          <p:nvPr>
            <p:ph type="ctrTitle"/>
          </p:nvPr>
        </p:nvSpPr>
        <p:spPr>
          <a:xfrm>
            <a:off x="457200" y="1340569"/>
            <a:ext cx="7772400" cy="443198"/>
          </a:xfrm>
        </p:spPr>
        <p:txBody>
          <a:bodyPr anchor="t"/>
          <a:lstStyle/>
          <a:p>
            <a:r>
              <a:rPr lang="en-US" sz="3200" dirty="0"/>
              <a:t>Annual Intelligent Automation Hackathon</a:t>
            </a:r>
            <a:endParaRPr lang="en-US" sz="2400" dirty="0">
              <a:solidFill>
                <a:schemeClr val="tx2"/>
              </a:solidFill>
            </a:endParaRPr>
          </a:p>
        </p:txBody>
      </p:sp>
      <p:sp>
        <p:nvSpPr>
          <p:cNvPr id="9" name="Subtitle 8">
            <a:extLst>
              <a:ext uri="{FF2B5EF4-FFF2-40B4-BE49-F238E27FC236}">
                <a16:creationId xmlns:a16="http://schemas.microsoft.com/office/drawing/2014/main" id="{532E6FFD-F894-49A8-A846-C24E1AE929CD}"/>
              </a:ext>
            </a:extLst>
          </p:cNvPr>
          <p:cNvSpPr>
            <a:spLocks noGrp="1"/>
          </p:cNvSpPr>
          <p:nvPr>
            <p:ph type="subTitle" idx="1"/>
          </p:nvPr>
        </p:nvSpPr>
        <p:spPr>
          <a:xfrm>
            <a:off x="457200" y="2613272"/>
            <a:ext cx="5029200" cy="276999"/>
          </a:xfrm>
        </p:spPr>
        <p:txBody>
          <a:bodyPr/>
          <a:lstStyle/>
          <a:p>
            <a:r>
              <a:rPr lang="en-US" dirty="0"/>
              <a:t>October 2020</a:t>
            </a:r>
          </a:p>
        </p:txBody>
      </p:sp>
      <p:sp>
        <p:nvSpPr>
          <p:cNvPr id="2" name="Footer Placeholder 1">
            <a:extLst>
              <a:ext uri="{FF2B5EF4-FFF2-40B4-BE49-F238E27FC236}">
                <a16:creationId xmlns:a16="http://schemas.microsoft.com/office/drawing/2014/main" id="{5DB5F4D6-BCDA-4244-BC53-2B0A05DF58E1}"/>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srgbClr val="FFFFFF"/>
                </a:solidFill>
                <a:effectLst/>
                <a:uLnTx/>
                <a:uFillTx/>
                <a:latin typeface="Arial" panose="020B0604020202020204"/>
                <a:ea typeface="+mn-ea"/>
                <a:cs typeface="+mn-cs"/>
              </a:rPr>
              <a:t>© 2020 Cognizant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9342" y="245754"/>
            <a:ext cx="1986116" cy="621753"/>
          </a:xfrm>
          <a:prstGeom prst="rect">
            <a:avLst/>
          </a:prstGeom>
        </p:spPr>
      </p:pic>
      <p:sp>
        <p:nvSpPr>
          <p:cNvPr id="6" name="Title 7">
            <a:extLst>
              <a:ext uri="{FF2B5EF4-FFF2-40B4-BE49-F238E27FC236}">
                <a16:creationId xmlns:a16="http://schemas.microsoft.com/office/drawing/2014/main" id="{764DBEFF-E1EB-4321-9DA5-B21FF109C591}"/>
              </a:ext>
            </a:extLst>
          </p:cNvPr>
          <p:cNvSpPr txBox="1">
            <a:spLocks/>
          </p:cNvSpPr>
          <p:nvPr/>
        </p:nvSpPr>
        <p:spPr bwMode="black">
          <a:xfrm>
            <a:off x="457200" y="1869031"/>
            <a:ext cx="7772400" cy="664797"/>
          </a:xfrm>
          <a:prstGeom prst="rect">
            <a:avLst/>
          </a:prstGeom>
        </p:spPr>
        <p:txBody>
          <a:bodyPr vert="horz" lIns="0" tIns="0" rIns="0" bIns="0" rtlCol="0" anchor="t" anchorCtr="0">
            <a:spAutoFit/>
          </a:bodyPr>
          <a:lstStyle>
            <a:lvl1pPr algn="l" defTabSz="914400" rtl="0" eaLnBrk="1" latinLnBrk="0" hangingPunct="1">
              <a:lnSpc>
                <a:spcPct val="90000"/>
              </a:lnSpc>
              <a:spcBef>
                <a:spcPct val="0"/>
              </a:spcBef>
              <a:buNone/>
              <a:defRPr sz="3800" kern="1200">
                <a:solidFill>
                  <a:schemeClr val="tx1"/>
                </a:solidFill>
                <a:latin typeface="Arial" panose="020B0604020202020204" pitchFamily="34" charset="0"/>
                <a:ea typeface="+mj-ea"/>
                <a:cs typeface="Arial" panose="020B0604020202020204" pitchFamily="34" charset="0"/>
              </a:defRPr>
            </a:lvl1pPr>
          </a:lstStyle>
          <a:p>
            <a:r>
              <a:rPr lang="en-US" sz="2400" dirty="0">
                <a:solidFill>
                  <a:schemeClr val="accent6">
                    <a:lumMod val="75000"/>
                  </a:schemeClr>
                </a:solidFill>
              </a:rPr>
              <a:t>Addressing the collaboration issues between teams during an OS Patching Change </a:t>
            </a:r>
            <a:endParaRPr lang="en-US" sz="1800" dirty="0">
              <a:solidFill>
                <a:schemeClr val="accent6">
                  <a:lumMod val="75000"/>
                </a:schemeClr>
              </a:solidFill>
            </a:endParaRPr>
          </a:p>
        </p:txBody>
      </p:sp>
    </p:spTree>
    <p:extLst>
      <p:ext uri="{BB962C8B-B14F-4D97-AF65-F5344CB8AC3E}">
        <p14:creationId xmlns:p14="http://schemas.microsoft.com/office/powerpoint/2010/main" val="2961093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0"/>
            <a:ext cx="8165250" cy="551312"/>
          </a:xfrm>
          <a:prstGeom prst="rect">
            <a:avLst/>
          </a:prstGeom>
        </p:spPr>
        <p:txBody>
          <a:bodyPr vert="horz" lIns="0" tIns="0" rIns="0" bIns="0" rtlCol="0" anchor="ctr" anchorCtr="0">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0" i="0" u="none" strike="noStrike" kern="1200" cap="none" spc="0" normalizeH="0" baseline="0" noProof="0" dirty="0">
                <a:ln>
                  <a:noFill/>
                </a:ln>
                <a:solidFill>
                  <a:srgbClr val="000000"/>
                </a:solidFill>
                <a:effectLst/>
                <a:uLnTx/>
                <a:uFillTx/>
                <a:latin typeface="Arial" panose="020B0604020202020204" pitchFamily="34" charset="0"/>
                <a:ea typeface="Arial Unicode MS"/>
                <a:cs typeface="Arial" panose="020B0604020202020204" pitchFamily="34" charset="0"/>
              </a:rPr>
              <a:t> </a:t>
            </a:r>
            <a:endParaRPr lang="en-GB" sz="2400" dirty="0"/>
          </a:p>
        </p:txBody>
      </p:sp>
      <p:sp>
        <p:nvSpPr>
          <p:cNvPr id="8" name="Rectangle 7"/>
          <p:cNvSpPr/>
          <p:nvPr/>
        </p:nvSpPr>
        <p:spPr>
          <a:xfrm>
            <a:off x="162304" y="90990"/>
            <a:ext cx="8460146" cy="369332"/>
          </a:xfrm>
          <a:prstGeom prst="rect">
            <a:avLst/>
          </a:prstGeom>
        </p:spPr>
        <p:txBody>
          <a:bodyPr wrap="square">
            <a:spAutoFit/>
          </a:bodyPr>
          <a:lstStyle/>
          <a:p>
            <a:r>
              <a:rPr lang="en-US" b="1" dirty="0"/>
              <a:t>Automation Hackathon –Idea</a:t>
            </a:r>
          </a:p>
        </p:txBody>
      </p:sp>
      <p:sp>
        <p:nvSpPr>
          <p:cNvPr id="9" name="Rectangle 8"/>
          <p:cNvSpPr/>
          <p:nvPr/>
        </p:nvSpPr>
        <p:spPr>
          <a:xfrm>
            <a:off x="171606" y="569020"/>
            <a:ext cx="8736437" cy="677108"/>
          </a:xfrm>
          <a:prstGeom prst="rect">
            <a:avLst/>
          </a:prstGeom>
        </p:spPr>
        <p:txBody>
          <a:bodyPr wrap="square">
            <a:spAutoFit/>
          </a:bodyPr>
          <a:lstStyle/>
          <a:p>
            <a:pPr lvl="0" algn="just">
              <a:defRPr/>
            </a:pPr>
            <a:r>
              <a:rPr lang="en-GB" sz="1400" b="1" dirty="0">
                <a:solidFill>
                  <a:schemeClr val="accent2"/>
                </a:solidFill>
              </a:rPr>
              <a:t>Problem Statement</a:t>
            </a:r>
            <a:r>
              <a:rPr lang="en-GB" sz="1400" dirty="0">
                <a:solidFill>
                  <a:schemeClr val="accent2"/>
                </a:solidFill>
              </a:rPr>
              <a:t> </a:t>
            </a:r>
            <a:r>
              <a:rPr lang="en-GB" sz="1400" dirty="0"/>
              <a:t>– </a:t>
            </a:r>
            <a:r>
              <a:rPr lang="en-GB" sz="1200" dirty="0"/>
              <a:t>Due to WFH, teams have witnessed tremendous </a:t>
            </a:r>
            <a:r>
              <a:rPr lang="en-GB" sz="1200" b="1" dirty="0">
                <a:solidFill>
                  <a:srgbClr val="FF0000"/>
                </a:solidFill>
              </a:rPr>
              <a:t>Collaboration Issues </a:t>
            </a:r>
            <a:r>
              <a:rPr lang="en-GB" sz="1200" dirty="0"/>
              <a:t>between multiple teams during an OS Patching Change resulting in Outage window getting extended, Application Availability getting impacted, SLA Breached, Penalties for Service Providers; dissatisfied clients.</a:t>
            </a:r>
            <a:endParaRPr kumimoji="0" lang="en-GB" sz="1050" b="0" i="0" u="none" strike="noStrike" kern="1200" cap="none" spc="0" normalizeH="0" baseline="0" noProof="0" dirty="0">
              <a:ln>
                <a:noFill/>
              </a:ln>
              <a:solidFill>
                <a:schemeClr val="tx2"/>
              </a:solidFill>
              <a:effectLst/>
              <a:uLnTx/>
              <a:uFillTx/>
              <a:latin typeface="Calibri" panose="020F0502020204030204" pitchFamily="34" charset="0"/>
              <a:ea typeface="Calibri" panose="020F0502020204030204" pitchFamily="34" charset="0"/>
              <a:cs typeface="+mn-cs"/>
            </a:endParaRPr>
          </a:p>
        </p:txBody>
      </p:sp>
      <p:sp>
        <p:nvSpPr>
          <p:cNvPr id="10" name="Rectangle 9"/>
          <p:cNvSpPr/>
          <p:nvPr/>
        </p:nvSpPr>
        <p:spPr>
          <a:xfrm>
            <a:off x="171606" y="1354826"/>
            <a:ext cx="6150536" cy="369332"/>
          </a:xfrm>
          <a:prstGeom prst="rect">
            <a:avLst/>
          </a:prstGeom>
        </p:spPr>
        <p:txBody>
          <a:bodyPr wrap="square">
            <a:spAutoFit/>
          </a:bodyPr>
          <a:lstStyle/>
          <a:p>
            <a:r>
              <a:rPr lang="en-US" dirty="0">
                <a:solidFill>
                  <a:srgbClr val="C00000"/>
                </a:solidFill>
                <a:latin typeface="Calibri" panose="020F0502020204030204" pitchFamily="34" charset="0"/>
                <a:ea typeface="Calibri" panose="020F0502020204030204" pitchFamily="34" charset="0"/>
                <a:cs typeface="Times New Roman" panose="02020603050405020304" pitchFamily="18" charset="0"/>
              </a:rPr>
              <a:t>What are the Key </a:t>
            </a:r>
            <a:r>
              <a:rPr lang="en-GB"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Collaboration Issues</a:t>
            </a:r>
            <a:r>
              <a:rPr lang="en-GB" dirty="0">
                <a:solidFill>
                  <a:srgbClr val="C00000"/>
                </a:solidFill>
                <a:latin typeface="Calibri" panose="020F0502020204030204" pitchFamily="34" charset="0"/>
                <a:ea typeface="Calibri" panose="020F0502020204030204" pitchFamily="34" charset="0"/>
                <a:cs typeface="Times New Roman" panose="02020603050405020304" pitchFamily="18" charset="0"/>
              </a:rPr>
              <a:t> </a:t>
            </a:r>
            <a:r>
              <a:rPr lang="en-US"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and Impacts</a:t>
            </a:r>
            <a:r>
              <a:rPr lang="en-US" dirty="0">
                <a:solidFill>
                  <a:srgbClr val="C00000"/>
                </a:solidFill>
                <a:latin typeface="Calibri" panose="020F0502020204030204" pitchFamily="34" charset="0"/>
                <a:ea typeface="Calibri" panose="020F0502020204030204" pitchFamily="34" charset="0"/>
                <a:cs typeface="Times New Roman" panose="02020603050405020304" pitchFamily="18" charset="0"/>
              </a:rPr>
              <a:t> :- </a:t>
            </a:r>
          </a:p>
        </p:txBody>
      </p:sp>
      <p:sp>
        <p:nvSpPr>
          <p:cNvPr id="11" name="Rectangle 10"/>
          <p:cNvSpPr/>
          <p:nvPr/>
        </p:nvSpPr>
        <p:spPr>
          <a:xfrm>
            <a:off x="285135" y="1832856"/>
            <a:ext cx="4254689" cy="2654709"/>
          </a:xfrm>
          <a:prstGeom prst="rect">
            <a:avLst/>
          </a:prstGeom>
          <a:gradFill>
            <a:gsLst>
              <a:gs pos="0">
                <a:schemeClr val="bg1">
                  <a:lumMod val="65000"/>
                </a:schemeClr>
              </a:gs>
              <a:gs pos="69000">
                <a:schemeClr val="lt1">
                  <a:tint val="98000"/>
                  <a:satMod val="130000"/>
                  <a:shade val="90000"/>
                  <a:lumMod val="103000"/>
                </a:schemeClr>
              </a:gs>
              <a:gs pos="100000">
                <a:schemeClr val="bg1"/>
              </a:gs>
            </a:gsLst>
            <a:lin ang="5400000" scaled="1"/>
          </a:gradFill>
          <a:ln>
            <a:noFill/>
          </a:ln>
          <a:effectLst>
            <a:outerShdw blurRad="50800" dist="38100" dir="5400000" algn="t" rotWithShape="0">
              <a:prstClr val="black">
                <a:alpha val="40000"/>
              </a:prstClr>
            </a:outerShdw>
          </a:effectLst>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653354" y="1832856"/>
            <a:ext cx="4254689" cy="2654709"/>
          </a:xfrm>
          <a:prstGeom prst="rect">
            <a:avLst/>
          </a:prstGeom>
          <a:gradFill>
            <a:gsLst>
              <a:gs pos="0">
                <a:schemeClr val="bg1">
                  <a:lumMod val="65000"/>
                </a:schemeClr>
              </a:gs>
              <a:gs pos="69000">
                <a:schemeClr val="lt1">
                  <a:tint val="98000"/>
                  <a:satMod val="130000"/>
                  <a:shade val="90000"/>
                  <a:lumMod val="103000"/>
                </a:schemeClr>
              </a:gs>
              <a:gs pos="100000">
                <a:schemeClr val="bg1"/>
              </a:gs>
            </a:gsLst>
            <a:lin ang="5400000" scaled="1"/>
          </a:gradFill>
          <a:ln>
            <a:noFill/>
          </a:ln>
          <a:effectLst>
            <a:outerShdw blurRad="50800" dist="38100" dir="5400000" algn="t" rotWithShape="0">
              <a:prstClr val="black">
                <a:alpha val="40000"/>
              </a:prstClr>
            </a:outerShdw>
          </a:effectLst>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92814" y="1885531"/>
            <a:ext cx="4039329" cy="344129"/>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Collaboration Issues</a:t>
            </a:r>
          </a:p>
        </p:txBody>
      </p:sp>
      <p:sp>
        <p:nvSpPr>
          <p:cNvPr id="14" name="Rounded Rectangle 13"/>
          <p:cNvSpPr/>
          <p:nvPr/>
        </p:nvSpPr>
        <p:spPr>
          <a:xfrm>
            <a:off x="4770865" y="1905502"/>
            <a:ext cx="4039329" cy="344129"/>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Business Impacts</a:t>
            </a:r>
          </a:p>
        </p:txBody>
      </p:sp>
      <p:sp>
        <p:nvSpPr>
          <p:cNvPr id="16" name="Rectangle 15"/>
          <p:cNvSpPr/>
          <p:nvPr/>
        </p:nvSpPr>
        <p:spPr>
          <a:xfrm>
            <a:off x="343654" y="2233789"/>
            <a:ext cx="4088489" cy="2246769"/>
          </a:xfrm>
          <a:prstGeom prst="rect">
            <a:avLst/>
          </a:prstGeom>
        </p:spPr>
        <p:txBody>
          <a:bodyPr wrap="square">
            <a:spAutoFit/>
          </a:bodyPr>
          <a:lstStyle/>
          <a:p>
            <a:pPr marL="171450" lvl="0" indent="-171450">
              <a:buFont typeface="Arial" panose="020B0604020202020204" pitchFamily="34" charset="0"/>
              <a:buChar char="•"/>
            </a:pPr>
            <a:r>
              <a:rPr lang="en-US" sz="1000" b="1" dirty="0">
                <a:solidFill>
                  <a:schemeClr val="accent2"/>
                </a:solidFill>
              </a:rPr>
              <a:t>Various factors which may result in Connectivity Issues </a:t>
            </a:r>
          </a:p>
          <a:p>
            <a:pPr marL="628650" lvl="1" indent="-171450">
              <a:buFont typeface="Wingdings" panose="05000000000000000000" pitchFamily="2" charset="2"/>
              <a:buChar char="§"/>
            </a:pPr>
            <a:r>
              <a:rPr lang="en-US" sz="1000" dirty="0">
                <a:solidFill>
                  <a:schemeClr val="accent2"/>
                </a:solidFill>
              </a:rPr>
              <a:t>VPN connection failures or frequent disconnects</a:t>
            </a:r>
          </a:p>
          <a:p>
            <a:pPr marL="628650" lvl="1" indent="-171450">
              <a:buFont typeface="Wingdings" panose="05000000000000000000" pitchFamily="2" charset="2"/>
              <a:buChar char="§"/>
            </a:pPr>
            <a:r>
              <a:rPr lang="en-US" sz="1000" dirty="0">
                <a:solidFill>
                  <a:schemeClr val="accent2"/>
                </a:solidFill>
              </a:rPr>
              <a:t>LAN Account getting locked or expired</a:t>
            </a:r>
          </a:p>
          <a:p>
            <a:pPr marL="628650" lvl="1" indent="-171450">
              <a:buFont typeface="Wingdings" panose="05000000000000000000" pitchFamily="2" charset="2"/>
              <a:buChar char="§"/>
            </a:pPr>
            <a:r>
              <a:rPr lang="en-US" sz="1000" dirty="0">
                <a:solidFill>
                  <a:schemeClr val="accent2"/>
                </a:solidFill>
              </a:rPr>
              <a:t>No Proper Power Backup </a:t>
            </a:r>
          </a:p>
          <a:p>
            <a:pPr marL="628650" lvl="1" indent="-171450">
              <a:buFont typeface="Wingdings" panose="05000000000000000000" pitchFamily="2" charset="2"/>
              <a:buChar char="§"/>
            </a:pPr>
            <a:r>
              <a:rPr lang="en-US" sz="1000" dirty="0">
                <a:solidFill>
                  <a:schemeClr val="accent2"/>
                </a:solidFill>
              </a:rPr>
              <a:t> Broadband with low bandwidth or weak signal due the weather conditions </a:t>
            </a:r>
          </a:p>
          <a:p>
            <a:pPr marL="171450" lvl="0" indent="-171450">
              <a:buFont typeface="Arial" panose="020B0604020202020204" pitchFamily="34" charset="0"/>
              <a:buChar char="•"/>
            </a:pPr>
            <a:r>
              <a:rPr lang="en-US" sz="1000" b="1" dirty="0">
                <a:solidFill>
                  <a:schemeClr val="accent2"/>
                </a:solidFill>
              </a:rPr>
              <a:t>Due to various reason - Release Manger / Change Owner will be unable to reach out SME/ participant</a:t>
            </a:r>
          </a:p>
          <a:p>
            <a:pPr marL="628650" lvl="1" indent="-171450">
              <a:buFont typeface="Wingdings" panose="05000000000000000000" pitchFamily="2" charset="2"/>
              <a:buChar char="§"/>
            </a:pPr>
            <a:r>
              <a:rPr lang="en-US" sz="1000" dirty="0">
                <a:solidFill>
                  <a:schemeClr val="accent2"/>
                </a:solidFill>
              </a:rPr>
              <a:t>SME / Participant not being online on MS Team when required</a:t>
            </a:r>
          </a:p>
          <a:p>
            <a:pPr marL="628650" lvl="1" indent="-171450">
              <a:buFont typeface="Wingdings" panose="05000000000000000000" pitchFamily="2" charset="2"/>
              <a:buChar char="§"/>
            </a:pPr>
            <a:r>
              <a:rPr lang="en-US" sz="1000" dirty="0">
                <a:solidFill>
                  <a:schemeClr val="accent2"/>
                </a:solidFill>
              </a:rPr>
              <a:t>SME / Participant not active in catching up with Change notification emails</a:t>
            </a:r>
          </a:p>
          <a:p>
            <a:pPr marL="628650" lvl="1" indent="-171450">
              <a:buFont typeface="Wingdings" panose="05000000000000000000" pitchFamily="2" charset="2"/>
              <a:buChar char="§"/>
            </a:pPr>
            <a:r>
              <a:rPr lang="en-US" sz="1000" dirty="0">
                <a:solidFill>
                  <a:schemeClr val="accent2"/>
                </a:solidFill>
              </a:rPr>
              <a:t>SME / Participant contact details not being available in Outlook</a:t>
            </a:r>
          </a:p>
        </p:txBody>
      </p:sp>
      <p:sp>
        <p:nvSpPr>
          <p:cNvPr id="17" name="Rectangle 16"/>
          <p:cNvSpPr/>
          <p:nvPr/>
        </p:nvSpPr>
        <p:spPr>
          <a:xfrm>
            <a:off x="4746284" y="2245214"/>
            <a:ext cx="4088489" cy="1015663"/>
          </a:xfrm>
          <a:prstGeom prst="rect">
            <a:avLst/>
          </a:prstGeom>
        </p:spPr>
        <p:txBody>
          <a:bodyPr wrap="square">
            <a:spAutoFit/>
          </a:bodyPr>
          <a:lstStyle/>
          <a:p>
            <a:pPr marL="171450" indent="-171450" algn="just">
              <a:buFont typeface="Arial" panose="020B0604020202020204" pitchFamily="34" charset="0"/>
              <a:buChar char="•"/>
            </a:pPr>
            <a:r>
              <a:rPr lang="en-US" sz="1000" b="1" dirty="0">
                <a:solidFill>
                  <a:schemeClr val="accent2"/>
                </a:solidFill>
              </a:rPr>
              <a:t>If there is any delay in acknowledgement or response from App SME or Change Participant, it will  then result in extension of change window and adds complications like application availability impact, SLA breaches, escalations etc... </a:t>
            </a:r>
          </a:p>
          <a:p>
            <a:pPr lvl="0"/>
            <a:endParaRPr lang="en-US" sz="1000" dirty="0">
              <a:solidFill>
                <a:schemeClr val="accent2"/>
              </a:solidFill>
            </a:endParaRPr>
          </a:p>
        </p:txBody>
      </p:sp>
    </p:spTree>
    <p:extLst>
      <p:ext uri="{BB962C8B-B14F-4D97-AF65-F5344CB8AC3E}">
        <p14:creationId xmlns:p14="http://schemas.microsoft.com/office/powerpoint/2010/main" val="3241973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animBg="1"/>
      <p:bldP spid="13" grpId="0" animBg="1"/>
      <p:bldP spid="14" grpId="0" animBg="1"/>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FB761C-2C08-4FC4-AAFB-D97F15DEDD32}"/>
              </a:ext>
            </a:extLst>
          </p:cNvPr>
          <p:cNvSpPr>
            <a:spLocks noGrp="1"/>
          </p:cNvSpPr>
          <p:nvPr>
            <p:ph type="sldNum" sz="quarter" idx="10"/>
          </p:nvPr>
        </p:nvSpPr>
        <p:spPr/>
        <p:txBody>
          <a:bodyPr/>
          <a:lstStyle/>
          <a:p>
            <a:pPr>
              <a:defRPr/>
            </a:pPr>
            <a:fld id="{DB980388-7E82-4370-8017-5B383A6F55D5}" type="slidenum">
              <a:rPr lang="en-US" smtClean="0"/>
              <a:pPr>
                <a:defRPr/>
              </a:pPr>
              <a:t>3</a:t>
            </a:fld>
            <a:endParaRPr lang="en-US"/>
          </a:p>
        </p:txBody>
      </p:sp>
      <p:sp>
        <p:nvSpPr>
          <p:cNvPr id="3" name="Rectangle 2">
            <a:extLst>
              <a:ext uri="{FF2B5EF4-FFF2-40B4-BE49-F238E27FC236}">
                <a16:creationId xmlns:a16="http://schemas.microsoft.com/office/drawing/2014/main" id="{2E767751-C9B3-4F90-803F-1B10C19D1754}"/>
              </a:ext>
            </a:extLst>
          </p:cNvPr>
          <p:cNvSpPr/>
          <p:nvPr/>
        </p:nvSpPr>
        <p:spPr>
          <a:xfrm>
            <a:off x="162304" y="523606"/>
            <a:ext cx="8794979" cy="938719"/>
          </a:xfrm>
          <a:prstGeom prst="rect">
            <a:avLst/>
          </a:prstGeom>
        </p:spPr>
        <p:txBody>
          <a:bodyPr wrap="square">
            <a:spAutoFit/>
          </a:bodyPr>
          <a:lstStyle/>
          <a:p>
            <a:r>
              <a:rPr lang="en-GB" b="1" dirty="0">
                <a:solidFill>
                  <a:schemeClr val="tx2"/>
                </a:solidFill>
              </a:rPr>
              <a:t>How Big is this Problem?</a:t>
            </a:r>
            <a:endParaRPr lang="en-US" dirty="0">
              <a:solidFill>
                <a:schemeClr val="tx2"/>
              </a:solidFill>
            </a:endParaRPr>
          </a:p>
          <a:p>
            <a:endParaRPr lang="en-GB" sz="400" dirty="0"/>
          </a:p>
          <a:p>
            <a:r>
              <a:rPr lang="en-GB" sz="1100" i="1" dirty="0"/>
              <a:t>For one of our platinum accounts in the UK, they follow a monthly patching cycle with ~250 changes being performed per month and each change involves a minimum of 5 teams and these changes are driven 24*7  so we are talking about rough 250*8 hours of over all efforts/month. </a:t>
            </a:r>
            <a:endParaRPr lang="en-GB" sz="700" b="1" dirty="0">
              <a:solidFill>
                <a:schemeClr val="accent2"/>
              </a:solidFill>
            </a:endParaRPr>
          </a:p>
        </p:txBody>
      </p:sp>
      <p:sp>
        <p:nvSpPr>
          <p:cNvPr id="5" name="Rectangle 4"/>
          <p:cNvSpPr/>
          <p:nvPr/>
        </p:nvSpPr>
        <p:spPr>
          <a:xfrm>
            <a:off x="162304" y="90990"/>
            <a:ext cx="8460146" cy="369332"/>
          </a:xfrm>
          <a:prstGeom prst="rect">
            <a:avLst/>
          </a:prstGeom>
        </p:spPr>
        <p:txBody>
          <a:bodyPr wrap="square">
            <a:spAutoFit/>
          </a:bodyPr>
          <a:lstStyle/>
          <a:p>
            <a:r>
              <a:rPr lang="en-US" b="1" dirty="0"/>
              <a:t>Automation Hackathon – </a:t>
            </a:r>
            <a:r>
              <a:rPr lang="en-GB" sz="1400" b="1" dirty="0"/>
              <a:t>Collaboration Issues during repetitive OS Patching Changes</a:t>
            </a:r>
            <a:r>
              <a:rPr lang="en-GB" b="1" dirty="0">
                <a:solidFill>
                  <a:srgbClr val="FF0000"/>
                </a:solidFill>
              </a:rPr>
              <a:t> </a:t>
            </a:r>
            <a:endParaRPr lang="en-US" b="1" dirty="0"/>
          </a:p>
        </p:txBody>
      </p:sp>
      <p:graphicFrame>
        <p:nvGraphicFramePr>
          <p:cNvPr id="7" name="Table 6"/>
          <p:cNvGraphicFramePr>
            <a:graphicFrameLocks noGrp="1"/>
          </p:cNvGraphicFramePr>
          <p:nvPr>
            <p:extLst>
              <p:ext uri="{D42A27DB-BD31-4B8C-83A1-F6EECF244321}">
                <p14:modId xmlns:p14="http://schemas.microsoft.com/office/powerpoint/2010/main" val="2051850078"/>
              </p:ext>
            </p:extLst>
          </p:nvPr>
        </p:nvGraphicFramePr>
        <p:xfrm>
          <a:off x="4891570" y="1833307"/>
          <a:ext cx="4065713" cy="2593550"/>
        </p:xfrm>
        <a:graphic>
          <a:graphicData uri="http://schemas.openxmlformats.org/drawingml/2006/table">
            <a:tbl>
              <a:tblPr/>
              <a:tblGrid>
                <a:gridCol w="1155365">
                  <a:extLst>
                    <a:ext uri="{9D8B030D-6E8A-4147-A177-3AD203B41FA5}">
                      <a16:colId xmlns:a16="http://schemas.microsoft.com/office/drawing/2014/main" val="1870573405"/>
                    </a:ext>
                  </a:extLst>
                </a:gridCol>
                <a:gridCol w="1435510">
                  <a:extLst>
                    <a:ext uri="{9D8B030D-6E8A-4147-A177-3AD203B41FA5}">
                      <a16:colId xmlns:a16="http://schemas.microsoft.com/office/drawing/2014/main" val="1270266370"/>
                    </a:ext>
                  </a:extLst>
                </a:gridCol>
                <a:gridCol w="806245">
                  <a:extLst>
                    <a:ext uri="{9D8B030D-6E8A-4147-A177-3AD203B41FA5}">
                      <a16:colId xmlns:a16="http://schemas.microsoft.com/office/drawing/2014/main" val="2267606594"/>
                    </a:ext>
                  </a:extLst>
                </a:gridCol>
                <a:gridCol w="668593">
                  <a:extLst>
                    <a:ext uri="{9D8B030D-6E8A-4147-A177-3AD203B41FA5}">
                      <a16:colId xmlns:a16="http://schemas.microsoft.com/office/drawing/2014/main" val="2485761666"/>
                    </a:ext>
                  </a:extLst>
                </a:gridCol>
              </a:tblGrid>
              <a:tr h="190500">
                <a:tc>
                  <a:txBody>
                    <a:bodyPr/>
                    <a:lstStyle/>
                    <a:p>
                      <a:pPr algn="ctr" rtl="0" fontAlgn="t"/>
                      <a:r>
                        <a:rPr lang="en-US" sz="800" b="1" i="0" u="none" strike="noStrike" dirty="0">
                          <a:solidFill>
                            <a:srgbClr val="000000"/>
                          </a:solidFill>
                          <a:effectLst/>
                          <a:latin typeface="Calibri" panose="020F0502020204030204" pitchFamily="34" charset="0"/>
                        </a:rPr>
                        <a:t>SL no.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rtl="0" fontAlgn="t"/>
                      <a:r>
                        <a:rPr lang="en-US" sz="800" b="1" i="0" u="none" strike="noStrike">
                          <a:solidFill>
                            <a:srgbClr val="000000"/>
                          </a:solidFill>
                          <a:effectLst/>
                          <a:latin typeface="Calibri" panose="020F0502020204030204" pitchFamily="34" charset="0"/>
                        </a:rPr>
                        <a:t>Description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rtl="0" fontAlgn="t"/>
                      <a:r>
                        <a:rPr lang="en-US" sz="800" b="1" i="0" u="none" strike="noStrike">
                          <a:solidFill>
                            <a:srgbClr val="000000"/>
                          </a:solidFill>
                          <a:effectLst/>
                          <a:latin typeface="Calibri" panose="020F0502020204030204" pitchFamily="34" charset="0"/>
                        </a:rPr>
                        <a:t>Teams Involved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rtl="0" fontAlgn="t"/>
                      <a:r>
                        <a:rPr lang="en-US" sz="800" b="1" i="0" u="none" strike="noStrike">
                          <a:solidFill>
                            <a:srgbClr val="000000"/>
                          </a:solidFill>
                          <a:effectLst/>
                          <a:latin typeface="Calibri" panose="020F0502020204030204" pitchFamily="34" charset="0"/>
                        </a:rPr>
                        <a:t>Effort Spent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extLst>
                  <a:ext uri="{0D108BD9-81ED-4DB2-BD59-A6C34878D82A}">
                    <a16:rowId xmlns:a16="http://schemas.microsoft.com/office/drawing/2014/main" val="3515370806"/>
                  </a:ext>
                </a:extLst>
              </a:tr>
              <a:tr h="210395">
                <a:tc>
                  <a:txBody>
                    <a:bodyPr/>
                    <a:lstStyle/>
                    <a:p>
                      <a:pPr algn="l" rtl="0" fontAlgn="t"/>
                      <a:r>
                        <a:rPr lang="en-US" sz="700" b="0" i="0" u="none" strike="noStrike" dirty="0">
                          <a:solidFill>
                            <a:srgbClr val="000000"/>
                          </a:solidFill>
                          <a:effectLst/>
                          <a:latin typeface="Calibri" panose="020F0502020204030204" pitchFamily="34" charset="0"/>
                        </a:rPr>
                        <a:t>Change Creation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700" b="0" i="0" u="none" strike="noStrike" dirty="0">
                          <a:solidFill>
                            <a:srgbClr val="000000"/>
                          </a:solidFill>
                          <a:effectLst/>
                          <a:latin typeface="Calibri" panose="020F0502020204030204" pitchFamily="34" charset="0"/>
                        </a:rPr>
                        <a:t>Raising Change in SNOW</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700" b="0" i="0" u="none" strike="noStrike" dirty="0">
                          <a:solidFill>
                            <a:srgbClr val="000000"/>
                          </a:solidFill>
                          <a:effectLst/>
                          <a:latin typeface="Calibri" panose="020F0502020204030204" pitchFamily="34" charset="0"/>
                        </a:rPr>
                        <a:t>IOPPS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700" b="0" i="0" u="none" strike="noStrike" dirty="0">
                          <a:solidFill>
                            <a:srgbClr val="000000"/>
                          </a:solidFill>
                          <a:effectLst/>
                          <a:latin typeface="Calibri" panose="020F0502020204030204" pitchFamily="34" charset="0"/>
                        </a:rPr>
                        <a:t>90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0403778"/>
                  </a:ext>
                </a:extLst>
              </a:tr>
              <a:tr h="190500">
                <a:tc>
                  <a:txBody>
                    <a:bodyPr/>
                    <a:lstStyle/>
                    <a:p>
                      <a:pPr algn="l" rtl="0" fontAlgn="t"/>
                      <a:r>
                        <a:rPr lang="en-US" sz="700" b="0" i="0" u="none" strike="noStrike">
                          <a:solidFill>
                            <a:srgbClr val="000000"/>
                          </a:solidFill>
                          <a:effectLst/>
                          <a:latin typeface="Calibri" panose="020F0502020204030204" pitchFamily="34" charset="0"/>
                        </a:rPr>
                        <a:t>Change Creation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700" b="0" i="0" u="none" strike="noStrike" dirty="0">
                          <a:solidFill>
                            <a:srgbClr val="000000"/>
                          </a:solidFill>
                          <a:effectLst/>
                          <a:latin typeface="Calibri" panose="020F0502020204030204" pitchFamily="34" charset="0"/>
                        </a:rPr>
                        <a:t>Change Approval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700" b="0" i="0" u="none" strike="noStrike">
                          <a:solidFill>
                            <a:srgbClr val="000000"/>
                          </a:solidFill>
                          <a:effectLst/>
                          <a:latin typeface="Calibri" panose="020F0502020204030204" pitchFamily="34" charset="0"/>
                        </a:rPr>
                        <a:t>IOPPS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700" b="0" i="0" u="none" strike="noStrike">
                          <a:solidFill>
                            <a:srgbClr val="000000"/>
                          </a:solidFill>
                          <a:effectLst/>
                          <a:latin typeface="Calibri" panose="020F0502020204030204" pitchFamily="34" charset="0"/>
                        </a:rPr>
                        <a:t>60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3518546"/>
                  </a:ext>
                </a:extLst>
              </a:tr>
              <a:tr h="190500">
                <a:tc>
                  <a:txBody>
                    <a:bodyPr/>
                    <a:lstStyle/>
                    <a:p>
                      <a:pPr algn="l" rtl="0" fontAlgn="t"/>
                      <a:r>
                        <a:rPr lang="en-US" sz="700" b="0" i="0" u="none" strike="noStrike">
                          <a:solidFill>
                            <a:srgbClr val="000000"/>
                          </a:solidFill>
                          <a:effectLst/>
                          <a:latin typeface="Calibri" panose="020F0502020204030204" pitchFamily="34" charset="0"/>
                        </a:rPr>
                        <a:t>Pre-Implementation Activities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700" b="0" i="0" u="none" strike="noStrike" dirty="0">
                          <a:solidFill>
                            <a:srgbClr val="000000"/>
                          </a:solidFill>
                          <a:effectLst/>
                          <a:latin typeface="Calibri" panose="020F0502020204030204" pitchFamily="34" charset="0"/>
                        </a:rPr>
                        <a:t>Customer Tools - Blackout Creation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700" b="0" i="0" u="none" strike="noStrike">
                          <a:solidFill>
                            <a:srgbClr val="000000"/>
                          </a:solidFill>
                          <a:effectLst/>
                          <a:latin typeface="Calibri" panose="020F0502020204030204" pitchFamily="34" charset="0"/>
                        </a:rPr>
                        <a:t>CBO Team - GFS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700" b="0" i="0" u="none" strike="noStrike">
                          <a:solidFill>
                            <a:srgbClr val="000000"/>
                          </a:solidFill>
                          <a:effectLst/>
                          <a:latin typeface="Calibri" panose="020F0502020204030204" pitchFamily="34" charset="0"/>
                        </a:rPr>
                        <a:t>20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4178779"/>
                  </a:ext>
                </a:extLst>
              </a:tr>
              <a:tr h="190500">
                <a:tc>
                  <a:txBody>
                    <a:bodyPr/>
                    <a:lstStyle/>
                    <a:p>
                      <a:pPr algn="l" rtl="0" fontAlgn="t"/>
                      <a:r>
                        <a:rPr lang="en-US" sz="700" b="0" i="0" u="none" strike="noStrike">
                          <a:solidFill>
                            <a:srgbClr val="000000"/>
                          </a:solidFill>
                          <a:effectLst/>
                          <a:latin typeface="Calibri" panose="020F0502020204030204" pitchFamily="34" charset="0"/>
                        </a:rPr>
                        <a:t>Pre-Implementation Activities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700" b="0" i="0" u="none" strike="noStrike" dirty="0">
                          <a:solidFill>
                            <a:srgbClr val="000000"/>
                          </a:solidFill>
                          <a:effectLst/>
                          <a:latin typeface="Calibri" panose="020F0502020204030204" pitchFamily="34" charset="0"/>
                        </a:rPr>
                        <a:t>Cognizant Tools - Blackout Creation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700" b="0" i="0" u="none" strike="noStrike">
                          <a:solidFill>
                            <a:srgbClr val="000000"/>
                          </a:solidFill>
                          <a:effectLst/>
                          <a:latin typeface="Calibri" panose="020F0502020204030204" pitchFamily="34" charset="0"/>
                        </a:rPr>
                        <a:t>Cloud Tools Team</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700" b="0" i="0" u="none" strike="noStrike" dirty="0">
                          <a:solidFill>
                            <a:srgbClr val="000000"/>
                          </a:solidFill>
                          <a:effectLst/>
                          <a:latin typeface="Calibri" panose="020F0502020204030204" pitchFamily="34" charset="0"/>
                        </a:rPr>
                        <a:t>20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1568902"/>
                  </a:ext>
                </a:extLst>
              </a:tr>
              <a:tr h="190500">
                <a:tc>
                  <a:txBody>
                    <a:bodyPr/>
                    <a:lstStyle/>
                    <a:p>
                      <a:pPr algn="l" rtl="0" fontAlgn="t"/>
                      <a:r>
                        <a:rPr lang="en-US" sz="700" b="0" i="0" u="none" strike="noStrike">
                          <a:solidFill>
                            <a:srgbClr val="000000"/>
                          </a:solidFill>
                          <a:effectLst/>
                          <a:latin typeface="Calibri" panose="020F0502020204030204" pitchFamily="34" charset="0"/>
                        </a:rPr>
                        <a:t>Pre-Implementation Activities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700" b="0" i="0" u="none" strike="noStrike" dirty="0">
                          <a:solidFill>
                            <a:srgbClr val="000000"/>
                          </a:solidFill>
                          <a:effectLst/>
                          <a:latin typeface="Calibri" panose="020F0502020204030204" pitchFamily="34" charset="0"/>
                        </a:rPr>
                        <a:t>Applying Blackouts on Customer tools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700" b="0" i="0" u="none" strike="noStrike">
                          <a:solidFill>
                            <a:srgbClr val="000000"/>
                          </a:solidFill>
                          <a:effectLst/>
                          <a:latin typeface="Calibri" panose="020F0502020204030204" pitchFamily="34" charset="0"/>
                        </a:rPr>
                        <a:t>CBO Team - GFS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700" b="0" i="0" u="none" strike="noStrike">
                          <a:solidFill>
                            <a:srgbClr val="000000"/>
                          </a:solidFill>
                          <a:effectLst/>
                          <a:latin typeface="Calibri" panose="020F0502020204030204" pitchFamily="34" charset="0"/>
                        </a:rPr>
                        <a:t>15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6607406"/>
                  </a:ext>
                </a:extLst>
              </a:tr>
              <a:tr h="190500">
                <a:tc>
                  <a:txBody>
                    <a:bodyPr/>
                    <a:lstStyle/>
                    <a:p>
                      <a:pPr algn="l" rtl="0" fontAlgn="t"/>
                      <a:r>
                        <a:rPr lang="en-US" sz="700" b="0" i="0" u="none" strike="noStrike">
                          <a:solidFill>
                            <a:srgbClr val="000000"/>
                          </a:solidFill>
                          <a:effectLst/>
                          <a:latin typeface="Calibri" panose="020F0502020204030204" pitchFamily="34" charset="0"/>
                        </a:rPr>
                        <a:t>Implementation Activities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700" b="0" i="0" u="none" strike="noStrike" dirty="0">
                          <a:solidFill>
                            <a:srgbClr val="000000"/>
                          </a:solidFill>
                          <a:effectLst/>
                          <a:latin typeface="Calibri" panose="020F0502020204030204" pitchFamily="34" charset="0"/>
                        </a:rPr>
                        <a:t>Applying Blackouts on Cloud tools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700" b="0" i="0" u="none" strike="noStrike" dirty="0">
                          <a:solidFill>
                            <a:srgbClr val="000000"/>
                          </a:solidFill>
                          <a:effectLst/>
                          <a:latin typeface="Calibri" panose="020F0502020204030204" pitchFamily="34" charset="0"/>
                        </a:rPr>
                        <a:t>Cloud Tools Team</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700" b="0" i="0" u="none" strike="noStrike">
                          <a:solidFill>
                            <a:srgbClr val="000000"/>
                          </a:solidFill>
                          <a:effectLst/>
                          <a:latin typeface="Calibri" panose="020F0502020204030204" pitchFamily="34" charset="0"/>
                        </a:rPr>
                        <a:t>15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3847555"/>
                  </a:ext>
                </a:extLst>
              </a:tr>
              <a:tr h="190500">
                <a:tc>
                  <a:txBody>
                    <a:bodyPr/>
                    <a:lstStyle/>
                    <a:p>
                      <a:pPr algn="l" rtl="0" fontAlgn="t"/>
                      <a:r>
                        <a:rPr lang="en-US" sz="700" b="0" i="0" u="none" strike="noStrike">
                          <a:solidFill>
                            <a:srgbClr val="000000"/>
                          </a:solidFill>
                          <a:effectLst/>
                          <a:latin typeface="Calibri" panose="020F0502020204030204" pitchFamily="34" charset="0"/>
                        </a:rPr>
                        <a:t>Implementation Activities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700" b="0" i="0" u="none" strike="noStrike" dirty="0">
                          <a:solidFill>
                            <a:srgbClr val="000000"/>
                          </a:solidFill>
                          <a:effectLst/>
                          <a:latin typeface="Calibri" panose="020F0502020204030204" pitchFamily="34" charset="0"/>
                        </a:rPr>
                        <a:t>Stopping the Applications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700" b="0" i="0" u="none" strike="noStrike" dirty="0">
                          <a:solidFill>
                            <a:srgbClr val="000000"/>
                          </a:solidFill>
                          <a:effectLst/>
                          <a:latin typeface="Calibri" panose="020F0502020204030204" pitchFamily="34" charset="0"/>
                        </a:rPr>
                        <a:t>Application Teams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700" b="0" i="0" u="none" strike="noStrike">
                          <a:solidFill>
                            <a:srgbClr val="000000"/>
                          </a:solidFill>
                          <a:effectLst/>
                          <a:latin typeface="Calibri" panose="020F0502020204030204" pitchFamily="34" charset="0"/>
                        </a:rPr>
                        <a:t>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1726503"/>
                  </a:ext>
                </a:extLst>
              </a:tr>
              <a:tr h="190500">
                <a:tc>
                  <a:txBody>
                    <a:bodyPr/>
                    <a:lstStyle/>
                    <a:p>
                      <a:pPr algn="l" rtl="0" fontAlgn="t"/>
                      <a:r>
                        <a:rPr lang="en-US" sz="700" b="0" i="0" u="none" strike="noStrike">
                          <a:solidFill>
                            <a:srgbClr val="000000"/>
                          </a:solidFill>
                          <a:effectLst/>
                          <a:latin typeface="Calibri" panose="020F0502020204030204" pitchFamily="34" charset="0"/>
                        </a:rPr>
                        <a:t>Implementation Activities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700" b="0" i="0" u="none" strike="noStrike">
                          <a:solidFill>
                            <a:srgbClr val="000000"/>
                          </a:solidFill>
                          <a:effectLst/>
                          <a:latin typeface="Calibri" panose="020F0502020204030204" pitchFamily="34" charset="0"/>
                        </a:rPr>
                        <a:t>Patch the Linux VMs via Automation Framework</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700" b="0" i="0" u="none" strike="noStrike" dirty="0">
                          <a:solidFill>
                            <a:srgbClr val="000000"/>
                          </a:solidFill>
                          <a:effectLst/>
                          <a:latin typeface="Calibri" panose="020F0502020204030204" pitchFamily="34" charset="0"/>
                        </a:rPr>
                        <a:t>Cloud Operate Team</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700" b="0" i="0" u="none" strike="noStrike" dirty="0">
                          <a:solidFill>
                            <a:srgbClr val="000000"/>
                          </a:solidFill>
                          <a:effectLst/>
                          <a:latin typeface="Calibri" panose="020F0502020204030204" pitchFamily="34" charset="0"/>
                        </a:rPr>
                        <a:t>210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888284"/>
                  </a:ext>
                </a:extLst>
              </a:tr>
              <a:tr h="190500">
                <a:tc>
                  <a:txBody>
                    <a:bodyPr/>
                    <a:lstStyle/>
                    <a:p>
                      <a:pPr algn="l" rtl="0" fontAlgn="t"/>
                      <a:r>
                        <a:rPr lang="en-US" sz="700" b="0" i="0" u="none" strike="noStrike">
                          <a:solidFill>
                            <a:srgbClr val="000000"/>
                          </a:solidFill>
                          <a:effectLst/>
                          <a:latin typeface="Calibri" panose="020F0502020204030204" pitchFamily="34" charset="0"/>
                        </a:rPr>
                        <a:t>Implementation Activities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700" b="0" i="0" u="none" strike="noStrike">
                          <a:solidFill>
                            <a:srgbClr val="000000"/>
                          </a:solidFill>
                          <a:effectLst/>
                          <a:latin typeface="Calibri" panose="020F0502020204030204" pitchFamily="34" charset="0"/>
                        </a:rPr>
                        <a:t>Patch the Windows VMs via Automation Framework</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700" b="0" i="0" u="none" strike="noStrike">
                          <a:solidFill>
                            <a:srgbClr val="000000"/>
                          </a:solidFill>
                          <a:effectLst/>
                          <a:latin typeface="Calibri" panose="020F0502020204030204" pitchFamily="34" charset="0"/>
                        </a:rPr>
                        <a:t>Cloud Operate Team</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700" b="0" i="0" u="none" strike="noStrike" dirty="0">
                          <a:solidFill>
                            <a:srgbClr val="000000"/>
                          </a:solidFill>
                          <a:effectLst/>
                          <a:latin typeface="Calibri" panose="020F0502020204030204" pitchFamily="34" charset="0"/>
                        </a:rPr>
                        <a:t>210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9011183"/>
                  </a:ext>
                </a:extLst>
              </a:tr>
              <a:tr h="190500">
                <a:tc>
                  <a:txBody>
                    <a:bodyPr/>
                    <a:lstStyle/>
                    <a:p>
                      <a:pPr algn="l" rtl="0" fontAlgn="t"/>
                      <a:r>
                        <a:rPr lang="en-US" sz="700" b="0" i="0" u="none" strike="noStrike">
                          <a:solidFill>
                            <a:srgbClr val="000000"/>
                          </a:solidFill>
                          <a:effectLst/>
                          <a:latin typeface="Calibri" panose="020F0502020204030204" pitchFamily="34" charset="0"/>
                        </a:rPr>
                        <a:t>Implementation Activities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700" b="0" i="0" u="none" strike="noStrike">
                          <a:solidFill>
                            <a:srgbClr val="000000"/>
                          </a:solidFill>
                          <a:effectLst/>
                          <a:latin typeface="Calibri" panose="020F0502020204030204" pitchFamily="34" charset="0"/>
                        </a:rPr>
                        <a:t>Start the Application and perform  Health Checks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700" b="0" i="0" u="none" strike="noStrike">
                          <a:solidFill>
                            <a:srgbClr val="000000"/>
                          </a:solidFill>
                          <a:effectLst/>
                          <a:latin typeface="Calibri" panose="020F0502020204030204" pitchFamily="34" charset="0"/>
                        </a:rPr>
                        <a:t>Application Teams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700" b="0" i="0" u="none" strike="noStrike" dirty="0">
                          <a:solidFill>
                            <a:srgbClr val="000000"/>
                          </a:solidFill>
                          <a:effectLst/>
                          <a:latin typeface="Calibri" panose="020F0502020204030204" pitchFamily="34" charset="0"/>
                        </a:rPr>
                        <a:t>20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2737437"/>
                  </a:ext>
                </a:extLst>
              </a:tr>
              <a:tr h="190500">
                <a:tc>
                  <a:txBody>
                    <a:bodyPr/>
                    <a:lstStyle/>
                    <a:p>
                      <a:pPr algn="l" rtl="0" fontAlgn="t"/>
                      <a:r>
                        <a:rPr lang="en-US" sz="700" b="0" i="0" u="none" strike="noStrike">
                          <a:solidFill>
                            <a:srgbClr val="000000"/>
                          </a:solidFill>
                          <a:effectLst/>
                          <a:latin typeface="Calibri" panose="020F0502020204030204" pitchFamily="34" charset="0"/>
                        </a:rPr>
                        <a:t>Post-Implementation Activities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700" b="0" i="0" u="none" strike="noStrike">
                          <a:solidFill>
                            <a:srgbClr val="000000"/>
                          </a:solidFill>
                          <a:effectLst/>
                          <a:latin typeface="Calibri" panose="020F0502020204030204" pitchFamily="34" charset="0"/>
                        </a:rPr>
                        <a:t>Blackout Removals - Customer Tools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700" b="0" i="0" u="none" strike="noStrike">
                          <a:solidFill>
                            <a:srgbClr val="000000"/>
                          </a:solidFill>
                          <a:effectLst/>
                          <a:latin typeface="Calibri" panose="020F0502020204030204" pitchFamily="34" charset="0"/>
                        </a:rPr>
                        <a:t>CBO Team - GFS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700" b="0" i="0" u="none" strike="noStrike" dirty="0">
                          <a:solidFill>
                            <a:srgbClr val="000000"/>
                          </a:solidFill>
                          <a:effectLst/>
                          <a:latin typeface="Calibri" panose="020F0502020204030204" pitchFamily="34" charset="0"/>
                        </a:rPr>
                        <a:t>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1095862"/>
                  </a:ext>
                </a:extLst>
              </a:tr>
              <a:tr h="190500">
                <a:tc>
                  <a:txBody>
                    <a:bodyPr/>
                    <a:lstStyle/>
                    <a:p>
                      <a:pPr algn="l" rtl="0" fontAlgn="t"/>
                      <a:r>
                        <a:rPr lang="en-US" sz="700" b="0" i="0" u="none" strike="noStrike" dirty="0">
                          <a:solidFill>
                            <a:srgbClr val="000000"/>
                          </a:solidFill>
                          <a:effectLst/>
                          <a:latin typeface="Calibri" panose="020F0502020204030204" pitchFamily="34" charset="0"/>
                        </a:rPr>
                        <a:t>Post-Implementation Activities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700" b="0" i="0" u="none" strike="noStrike" dirty="0">
                          <a:solidFill>
                            <a:srgbClr val="000000"/>
                          </a:solidFill>
                          <a:effectLst/>
                          <a:latin typeface="Calibri" panose="020F0502020204030204" pitchFamily="34" charset="0"/>
                        </a:rPr>
                        <a:t>Blackout Removals- Cloud Tools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700" b="0" i="0" u="none" strike="noStrike">
                          <a:solidFill>
                            <a:srgbClr val="000000"/>
                          </a:solidFill>
                          <a:effectLst/>
                          <a:latin typeface="Calibri" panose="020F0502020204030204" pitchFamily="34" charset="0"/>
                        </a:rPr>
                        <a:t>Cloud Tools Team</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700" b="0" i="0" u="none" strike="noStrike" dirty="0">
                          <a:solidFill>
                            <a:srgbClr val="000000"/>
                          </a:solidFill>
                          <a:effectLst/>
                          <a:latin typeface="Calibri" panose="020F0502020204030204" pitchFamily="34" charset="0"/>
                        </a:rPr>
                        <a:t>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9258168"/>
                  </a:ext>
                </a:extLst>
              </a:tr>
            </a:tbl>
          </a:graphicData>
        </a:graphic>
      </p:graphicFrame>
      <p:sp>
        <p:nvSpPr>
          <p:cNvPr id="8" name="Rectangle 7">
            <a:extLst>
              <a:ext uri="{FF2B5EF4-FFF2-40B4-BE49-F238E27FC236}">
                <a16:creationId xmlns:a16="http://schemas.microsoft.com/office/drawing/2014/main" id="{B7DB0EAE-1662-4481-B6F3-01B78F58213A}"/>
              </a:ext>
            </a:extLst>
          </p:cNvPr>
          <p:cNvSpPr/>
          <p:nvPr/>
        </p:nvSpPr>
        <p:spPr>
          <a:xfrm>
            <a:off x="329170" y="1961182"/>
            <a:ext cx="578127" cy="367437"/>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GB" sz="700" dirty="0">
                <a:solidFill>
                  <a:schemeClr val="tx2"/>
                </a:solidFill>
                <a:latin typeface="Arial"/>
              </a:rPr>
              <a:t>New patch </a:t>
            </a:r>
            <a:br>
              <a:rPr lang="en-GB" sz="700" dirty="0">
                <a:solidFill>
                  <a:schemeClr val="tx2"/>
                </a:solidFill>
                <a:latin typeface="Arial"/>
              </a:rPr>
            </a:br>
            <a:r>
              <a:rPr lang="en-GB" sz="700" dirty="0">
                <a:solidFill>
                  <a:schemeClr val="tx2"/>
                </a:solidFill>
                <a:latin typeface="Arial"/>
              </a:rPr>
              <a:t>release</a:t>
            </a:r>
          </a:p>
        </p:txBody>
      </p:sp>
      <p:sp>
        <p:nvSpPr>
          <p:cNvPr id="9" name="Rectangle 8">
            <a:extLst>
              <a:ext uri="{FF2B5EF4-FFF2-40B4-BE49-F238E27FC236}">
                <a16:creationId xmlns:a16="http://schemas.microsoft.com/office/drawing/2014/main" id="{9CAF9112-F4CC-4697-A356-E73CBBC2F5AD}"/>
              </a:ext>
            </a:extLst>
          </p:cNvPr>
          <p:cNvSpPr/>
          <p:nvPr/>
        </p:nvSpPr>
        <p:spPr>
          <a:xfrm>
            <a:off x="1187222" y="1964151"/>
            <a:ext cx="604125" cy="359640"/>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GB" sz="700" dirty="0">
                <a:solidFill>
                  <a:schemeClr val="tx2"/>
                </a:solidFill>
                <a:latin typeface="Arial"/>
              </a:rPr>
              <a:t>Review</a:t>
            </a:r>
            <a:r>
              <a:rPr lang="en-GB" sz="1000" dirty="0">
                <a:solidFill>
                  <a:schemeClr val="tx2"/>
                </a:solidFill>
                <a:latin typeface="Arial"/>
              </a:rPr>
              <a:t> </a:t>
            </a:r>
            <a:r>
              <a:rPr lang="en-GB" sz="700" dirty="0">
                <a:solidFill>
                  <a:schemeClr val="tx2"/>
                </a:solidFill>
                <a:latin typeface="Arial"/>
              </a:rPr>
              <a:t>Patch</a:t>
            </a:r>
            <a:r>
              <a:rPr lang="en-GB" sz="1000" dirty="0">
                <a:solidFill>
                  <a:schemeClr val="tx2"/>
                </a:solidFill>
                <a:latin typeface="Arial"/>
              </a:rPr>
              <a:t> </a:t>
            </a:r>
            <a:r>
              <a:rPr lang="en-GB" sz="700" dirty="0">
                <a:solidFill>
                  <a:schemeClr val="tx2"/>
                </a:solidFill>
                <a:latin typeface="Arial"/>
              </a:rPr>
              <a:t/>
            </a:r>
            <a:br>
              <a:rPr lang="en-GB" sz="700" dirty="0">
                <a:solidFill>
                  <a:schemeClr val="tx2"/>
                </a:solidFill>
                <a:latin typeface="Arial"/>
              </a:rPr>
            </a:br>
            <a:r>
              <a:rPr lang="en-GB" sz="700" dirty="0">
                <a:solidFill>
                  <a:schemeClr val="tx2"/>
                </a:solidFill>
                <a:latin typeface="Arial"/>
              </a:rPr>
              <a:t>release</a:t>
            </a:r>
          </a:p>
        </p:txBody>
      </p:sp>
      <p:cxnSp>
        <p:nvCxnSpPr>
          <p:cNvPr id="10" name="Straight Arrow Connector 9">
            <a:extLst>
              <a:ext uri="{FF2B5EF4-FFF2-40B4-BE49-F238E27FC236}">
                <a16:creationId xmlns:a16="http://schemas.microsoft.com/office/drawing/2014/main" id="{60C2D395-6B6E-4FCD-AB2B-E3516E445BD8}"/>
              </a:ext>
            </a:extLst>
          </p:cNvPr>
          <p:cNvCxnSpPr>
            <a:cxnSpLocks/>
            <a:stCxn id="8" idx="3"/>
            <a:endCxn id="9" idx="1"/>
          </p:cNvCxnSpPr>
          <p:nvPr/>
        </p:nvCxnSpPr>
        <p:spPr>
          <a:xfrm flipV="1">
            <a:off x="907297" y="2143971"/>
            <a:ext cx="279925" cy="930"/>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BD0FB81F-448F-487A-9D0D-5843C300508A}"/>
              </a:ext>
            </a:extLst>
          </p:cNvPr>
          <p:cNvSpPr/>
          <p:nvPr/>
        </p:nvSpPr>
        <p:spPr>
          <a:xfrm>
            <a:off x="2057056" y="1960631"/>
            <a:ext cx="604125" cy="356287"/>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GB" sz="600" dirty="0">
                <a:solidFill>
                  <a:schemeClr val="tx2"/>
                </a:solidFill>
                <a:latin typeface="Arial"/>
              </a:rPr>
              <a:t>Test</a:t>
            </a:r>
            <a:r>
              <a:rPr lang="en-GB" sz="900" dirty="0">
                <a:solidFill>
                  <a:schemeClr val="tx2"/>
                </a:solidFill>
                <a:latin typeface="Arial"/>
              </a:rPr>
              <a:t> </a:t>
            </a:r>
            <a:r>
              <a:rPr lang="en-GB" sz="600" dirty="0">
                <a:solidFill>
                  <a:schemeClr val="tx2"/>
                </a:solidFill>
                <a:latin typeface="Arial"/>
              </a:rPr>
              <a:t>and</a:t>
            </a:r>
            <a:r>
              <a:rPr lang="en-GB" sz="900" dirty="0">
                <a:solidFill>
                  <a:schemeClr val="tx2"/>
                </a:solidFill>
                <a:latin typeface="Arial"/>
              </a:rPr>
              <a:t> </a:t>
            </a:r>
            <a:r>
              <a:rPr lang="en-GB" sz="600" dirty="0">
                <a:solidFill>
                  <a:schemeClr val="tx2"/>
                </a:solidFill>
                <a:latin typeface="Arial"/>
              </a:rPr>
              <a:t>Verify the</a:t>
            </a:r>
            <a:r>
              <a:rPr lang="en-GB" sz="900" dirty="0">
                <a:solidFill>
                  <a:schemeClr val="tx2"/>
                </a:solidFill>
                <a:latin typeface="Arial"/>
              </a:rPr>
              <a:t> </a:t>
            </a:r>
            <a:r>
              <a:rPr lang="en-GB" sz="600" dirty="0">
                <a:solidFill>
                  <a:schemeClr val="tx2"/>
                </a:solidFill>
                <a:latin typeface="Arial"/>
              </a:rPr>
              <a:t>patch</a:t>
            </a:r>
          </a:p>
        </p:txBody>
      </p:sp>
      <p:cxnSp>
        <p:nvCxnSpPr>
          <p:cNvPr id="12" name="Straight Arrow Connector 11">
            <a:extLst>
              <a:ext uri="{FF2B5EF4-FFF2-40B4-BE49-F238E27FC236}">
                <a16:creationId xmlns:a16="http://schemas.microsoft.com/office/drawing/2014/main" id="{AB3944F6-7F5E-4DDA-BAE7-4FFABB9EF5CC}"/>
              </a:ext>
            </a:extLst>
          </p:cNvPr>
          <p:cNvCxnSpPr>
            <a:cxnSpLocks/>
            <a:stCxn id="9" idx="3"/>
            <a:endCxn id="11" idx="1"/>
          </p:cNvCxnSpPr>
          <p:nvPr/>
        </p:nvCxnSpPr>
        <p:spPr>
          <a:xfrm flipV="1">
            <a:off x="1791347" y="2138775"/>
            <a:ext cx="265709" cy="5196"/>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23FA8B9C-1B91-404C-9815-8BCF3A0B23A2}"/>
              </a:ext>
            </a:extLst>
          </p:cNvPr>
          <p:cNvCxnSpPr>
            <a:cxnSpLocks/>
            <a:stCxn id="11" idx="3"/>
            <a:endCxn id="14" idx="1"/>
          </p:cNvCxnSpPr>
          <p:nvPr/>
        </p:nvCxnSpPr>
        <p:spPr>
          <a:xfrm>
            <a:off x="2661181" y="2138775"/>
            <a:ext cx="238289" cy="10778"/>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14" name="Diamond 13">
            <a:extLst>
              <a:ext uri="{FF2B5EF4-FFF2-40B4-BE49-F238E27FC236}">
                <a16:creationId xmlns:a16="http://schemas.microsoft.com/office/drawing/2014/main" id="{3128210B-12DB-4928-8AA9-F11453DD3DE5}"/>
              </a:ext>
            </a:extLst>
          </p:cNvPr>
          <p:cNvSpPr/>
          <p:nvPr/>
        </p:nvSpPr>
        <p:spPr>
          <a:xfrm>
            <a:off x="2899470" y="1833307"/>
            <a:ext cx="828271" cy="632491"/>
          </a:xfrm>
          <a:prstGeom prst="diamond">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GB" sz="700" dirty="0">
                <a:solidFill>
                  <a:schemeClr val="tx2"/>
                </a:solidFill>
                <a:latin typeface="Arial"/>
              </a:rPr>
              <a:t>Patch</a:t>
            </a:r>
            <a:r>
              <a:rPr lang="en-GB" sz="1000" dirty="0">
                <a:solidFill>
                  <a:schemeClr val="tx2"/>
                </a:solidFill>
                <a:latin typeface="Arial"/>
              </a:rPr>
              <a:t> </a:t>
            </a:r>
            <a:r>
              <a:rPr lang="en-GB" sz="700" dirty="0">
                <a:solidFill>
                  <a:schemeClr val="tx2"/>
                </a:solidFill>
                <a:latin typeface="Arial"/>
              </a:rPr>
              <a:t>approved</a:t>
            </a:r>
            <a:r>
              <a:rPr lang="en-GB" sz="900" dirty="0">
                <a:solidFill>
                  <a:schemeClr val="tx2"/>
                </a:solidFill>
                <a:latin typeface="Arial"/>
              </a:rPr>
              <a:t>?</a:t>
            </a:r>
          </a:p>
        </p:txBody>
      </p:sp>
      <p:sp>
        <p:nvSpPr>
          <p:cNvPr id="15" name="Rectangle 14">
            <a:extLst>
              <a:ext uri="{FF2B5EF4-FFF2-40B4-BE49-F238E27FC236}">
                <a16:creationId xmlns:a16="http://schemas.microsoft.com/office/drawing/2014/main" id="{B12A4C03-82CD-40E9-B4A0-4F125E8B5E22}"/>
              </a:ext>
            </a:extLst>
          </p:cNvPr>
          <p:cNvSpPr/>
          <p:nvPr/>
        </p:nvSpPr>
        <p:spPr>
          <a:xfrm>
            <a:off x="4007593" y="1968672"/>
            <a:ext cx="604125" cy="359640"/>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GB" sz="700" dirty="0">
                <a:solidFill>
                  <a:schemeClr val="tx2"/>
                </a:solidFill>
                <a:latin typeface="Arial"/>
              </a:rPr>
              <a:t>Process ends</a:t>
            </a:r>
          </a:p>
        </p:txBody>
      </p:sp>
      <p:cxnSp>
        <p:nvCxnSpPr>
          <p:cNvPr id="16" name="Straight Arrow Connector 15">
            <a:extLst>
              <a:ext uri="{FF2B5EF4-FFF2-40B4-BE49-F238E27FC236}">
                <a16:creationId xmlns:a16="http://schemas.microsoft.com/office/drawing/2014/main" id="{88A5F51A-F378-4612-B94E-11419EF02FAE}"/>
              </a:ext>
            </a:extLst>
          </p:cNvPr>
          <p:cNvCxnSpPr>
            <a:stCxn id="14" idx="3"/>
            <a:endCxn id="15" idx="1"/>
          </p:cNvCxnSpPr>
          <p:nvPr/>
        </p:nvCxnSpPr>
        <p:spPr>
          <a:xfrm flipV="1">
            <a:off x="3727741" y="2148492"/>
            <a:ext cx="279852" cy="1061"/>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D1C7AB51-C880-4EA7-918F-AA3AE9A9A123}"/>
              </a:ext>
            </a:extLst>
          </p:cNvPr>
          <p:cNvSpPr txBox="1"/>
          <p:nvPr/>
        </p:nvSpPr>
        <p:spPr>
          <a:xfrm>
            <a:off x="3683259" y="1975104"/>
            <a:ext cx="324334" cy="200055"/>
          </a:xfrm>
          <a:prstGeom prst="rect">
            <a:avLst/>
          </a:prstGeom>
          <a:noFill/>
        </p:spPr>
        <p:txBody>
          <a:bodyPr wrap="square" rtlCol="0">
            <a:spAutoFit/>
          </a:bodyPr>
          <a:lstStyle/>
          <a:p>
            <a:pPr defTabSz="685800"/>
            <a:r>
              <a:rPr lang="en-GB" sz="700" dirty="0">
                <a:solidFill>
                  <a:schemeClr val="tx2"/>
                </a:solidFill>
                <a:latin typeface="Arial"/>
              </a:rPr>
              <a:t>No</a:t>
            </a:r>
          </a:p>
        </p:txBody>
      </p:sp>
      <p:sp>
        <p:nvSpPr>
          <p:cNvPr id="18" name="Rectangle 17">
            <a:extLst>
              <a:ext uri="{FF2B5EF4-FFF2-40B4-BE49-F238E27FC236}">
                <a16:creationId xmlns:a16="http://schemas.microsoft.com/office/drawing/2014/main" id="{2523A56B-B4AF-4EBB-809E-0BA110771424}"/>
              </a:ext>
            </a:extLst>
          </p:cNvPr>
          <p:cNvSpPr/>
          <p:nvPr/>
        </p:nvSpPr>
        <p:spPr>
          <a:xfrm>
            <a:off x="4049591" y="2740241"/>
            <a:ext cx="604125" cy="359640"/>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GB" sz="700" dirty="0">
                <a:solidFill>
                  <a:schemeClr val="tx2"/>
                </a:solidFill>
                <a:latin typeface="Arial"/>
              </a:rPr>
              <a:t>Change schedule</a:t>
            </a:r>
          </a:p>
        </p:txBody>
      </p:sp>
      <p:sp>
        <p:nvSpPr>
          <p:cNvPr id="19" name="Rectangle 18">
            <a:extLst>
              <a:ext uri="{FF2B5EF4-FFF2-40B4-BE49-F238E27FC236}">
                <a16:creationId xmlns:a16="http://schemas.microsoft.com/office/drawing/2014/main" id="{C248A978-6F7F-4D3F-B6D8-696F2F061875}"/>
              </a:ext>
            </a:extLst>
          </p:cNvPr>
          <p:cNvSpPr/>
          <p:nvPr/>
        </p:nvSpPr>
        <p:spPr>
          <a:xfrm>
            <a:off x="1151630" y="2736808"/>
            <a:ext cx="604125" cy="359640"/>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GB" sz="700" dirty="0">
                <a:solidFill>
                  <a:schemeClr val="tx2"/>
                </a:solidFill>
                <a:latin typeface="Arial"/>
              </a:rPr>
              <a:t>Blackout creation</a:t>
            </a:r>
          </a:p>
        </p:txBody>
      </p:sp>
      <p:sp>
        <p:nvSpPr>
          <p:cNvPr id="20" name="Rectangle 19">
            <a:extLst>
              <a:ext uri="{FF2B5EF4-FFF2-40B4-BE49-F238E27FC236}">
                <a16:creationId xmlns:a16="http://schemas.microsoft.com/office/drawing/2014/main" id="{77E93549-5D4C-4BDB-A1B4-D26FC84D9EAD}"/>
              </a:ext>
            </a:extLst>
          </p:cNvPr>
          <p:cNvSpPr/>
          <p:nvPr/>
        </p:nvSpPr>
        <p:spPr>
          <a:xfrm>
            <a:off x="339829" y="2738494"/>
            <a:ext cx="581128" cy="359640"/>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GB" sz="700" dirty="0">
                <a:solidFill>
                  <a:schemeClr val="tx2"/>
                </a:solidFill>
                <a:latin typeface="Arial"/>
              </a:rPr>
              <a:t>Applying Blackouts</a:t>
            </a:r>
          </a:p>
        </p:txBody>
      </p:sp>
      <p:sp>
        <p:nvSpPr>
          <p:cNvPr id="21" name="Rectangle 20">
            <a:extLst>
              <a:ext uri="{FF2B5EF4-FFF2-40B4-BE49-F238E27FC236}">
                <a16:creationId xmlns:a16="http://schemas.microsoft.com/office/drawing/2014/main" id="{7029AED5-2D92-4F56-8D72-0A9C35D67C1D}"/>
              </a:ext>
            </a:extLst>
          </p:cNvPr>
          <p:cNvSpPr/>
          <p:nvPr/>
        </p:nvSpPr>
        <p:spPr>
          <a:xfrm>
            <a:off x="326664" y="3393122"/>
            <a:ext cx="604125" cy="359640"/>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GB" sz="700" dirty="0">
                <a:solidFill>
                  <a:schemeClr val="tx2"/>
                </a:solidFill>
                <a:latin typeface="Arial"/>
              </a:rPr>
              <a:t>Stop Applications</a:t>
            </a:r>
          </a:p>
        </p:txBody>
      </p:sp>
      <p:cxnSp>
        <p:nvCxnSpPr>
          <p:cNvPr id="22" name="Straight Arrow Connector 21">
            <a:extLst>
              <a:ext uri="{FF2B5EF4-FFF2-40B4-BE49-F238E27FC236}">
                <a16:creationId xmlns:a16="http://schemas.microsoft.com/office/drawing/2014/main" id="{77F26E09-C102-4167-97F0-E27EB7C61F3C}"/>
              </a:ext>
            </a:extLst>
          </p:cNvPr>
          <p:cNvCxnSpPr>
            <a:cxnSpLocks/>
            <a:stCxn id="20" idx="2"/>
            <a:endCxn id="21" idx="0"/>
          </p:cNvCxnSpPr>
          <p:nvPr/>
        </p:nvCxnSpPr>
        <p:spPr>
          <a:xfrm flipH="1">
            <a:off x="628727" y="3098134"/>
            <a:ext cx="1666" cy="294988"/>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23" name="Rectangle 22">
            <a:extLst>
              <a:ext uri="{FF2B5EF4-FFF2-40B4-BE49-F238E27FC236}">
                <a16:creationId xmlns:a16="http://schemas.microsoft.com/office/drawing/2014/main" id="{E02CDBED-71EB-4C56-B7AA-2A4C249FDAFF}"/>
              </a:ext>
            </a:extLst>
          </p:cNvPr>
          <p:cNvSpPr/>
          <p:nvPr/>
        </p:nvSpPr>
        <p:spPr>
          <a:xfrm>
            <a:off x="1171785" y="3393122"/>
            <a:ext cx="604125" cy="359640"/>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GB" sz="700" dirty="0">
                <a:solidFill>
                  <a:schemeClr val="tx2"/>
                </a:solidFill>
                <a:latin typeface="Arial"/>
              </a:rPr>
              <a:t>Start patching</a:t>
            </a:r>
          </a:p>
        </p:txBody>
      </p:sp>
      <p:sp>
        <p:nvSpPr>
          <p:cNvPr id="24" name="Rectangle 23">
            <a:extLst>
              <a:ext uri="{FF2B5EF4-FFF2-40B4-BE49-F238E27FC236}">
                <a16:creationId xmlns:a16="http://schemas.microsoft.com/office/drawing/2014/main" id="{18C88214-0CC8-48D2-8341-C76CDFA7CC4D}"/>
              </a:ext>
            </a:extLst>
          </p:cNvPr>
          <p:cNvSpPr/>
          <p:nvPr/>
        </p:nvSpPr>
        <p:spPr>
          <a:xfrm>
            <a:off x="2228510" y="3393121"/>
            <a:ext cx="604125" cy="359640"/>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GB" sz="600" dirty="0">
                <a:solidFill>
                  <a:schemeClr val="tx2"/>
                </a:solidFill>
                <a:latin typeface="Arial"/>
              </a:rPr>
              <a:t>Validate and confirm patching status</a:t>
            </a:r>
          </a:p>
        </p:txBody>
      </p:sp>
      <p:sp>
        <p:nvSpPr>
          <p:cNvPr id="25" name="Rectangle 24">
            <a:extLst>
              <a:ext uri="{FF2B5EF4-FFF2-40B4-BE49-F238E27FC236}">
                <a16:creationId xmlns:a16="http://schemas.microsoft.com/office/drawing/2014/main" id="{44C86F11-7167-45BA-BF9F-36069B32C530}"/>
              </a:ext>
            </a:extLst>
          </p:cNvPr>
          <p:cNvSpPr/>
          <p:nvPr/>
        </p:nvSpPr>
        <p:spPr>
          <a:xfrm>
            <a:off x="3240463" y="3387251"/>
            <a:ext cx="604125" cy="359640"/>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GB" sz="700" dirty="0">
                <a:solidFill>
                  <a:schemeClr val="tx2"/>
                </a:solidFill>
                <a:latin typeface="Arial"/>
              </a:rPr>
              <a:t>Restart server</a:t>
            </a:r>
          </a:p>
        </p:txBody>
      </p:sp>
      <p:sp>
        <p:nvSpPr>
          <p:cNvPr id="26" name="Rectangle 25">
            <a:extLst>
              <a:ext uri="{FF2B5EF4-FFF2-40B4-BE49-F238E27FC236}">
                <a16:creationId xmlns:a16="http://schemas.microsoft.com/office/drawing/2014/main" id="{F196A6C0-A03A-4AF5-A9CF-76B8026C4C44}"/>
              </a:ext>
            </a:extLst>
          </p:cNvPr>
          <p:cNvSpPr/>
          <p:nvPr/>
        </p:nvSpPr>
        <p:spPr>
          <a:xfrm>
            <a:off x="4064980" y="3387138"/>
            <a:ext cx="604125" cy="359640"/>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GB" sz="700" dirty="0">
                <a:solidFill>
                  <a:schemeClr val="tx2"/>
                </a:solidFill>
                <a:latin typeface="Arial"/>
              </a:rPr>
              <a:t>Start Applications</a:t>
            </a:r>
          </a:p>
        </p:txBody>
      </p:sp>
      <p:sp>
        <p:nvSpPr>
          <p:cNvPr id="27" name="Rectangle 26">
            <a:extLst>
              <a:ext uri="{FF2B5EF4-FFF2-40B4-BE49-F238E27FC236}">
                <a16:creationId xmlns:a16="http://schemas.microsoft.com/office/drawing/2014/main" id="{16A8A446-0BC6-480E-98C4-C8114254B3D6}"/>
              </a:ext>
            </a:extLst>
          </p:cNvPr>
          <p:cNvSpPr/>
          <p:nvPr/>
        </p:nvSpPr>
        <p:spPr>
          <a:xfrm>
            <a:off x="3261143" y="3979329"/>
            <a:ext cx="604125" cy="359640"/>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GB" sz="700" dirty="0">
                <a:solidFill>
                  <a:schemeClr val="tx2"/>
                </a:solidFill>
                <a:latin typeface="Arial"/>
              </a:rPr>
              <a:t>Remove Blackouts</a:t>
            </a:r>
          </a:p>
        </p:txBody>
      </p:sp>
      <p:sp>
        <p:nvSpPr>
          <p:cNvPr id="28" name="Rectangle 27">
            <a:extLst>
              <a:ext uri="{FF2B5EF4-FFF2-40B4-BE49-F238E27FC236}">
                <a16:creationId xmlns:a16="http://schemas.microsoft.com/office/drawing/2014/main" id="{5F029B82-630A-41AA-B6B1-8A22F9F31114}"/>
              </a:ext>
            </a:extLst>
          </p:cNvPr>
          <p:cNvSpPr/>
          <p:nvPr/>
        </p:nvSpPr>
        <p:spPr>
          <a:xfrm>
            <a:off x="1171784" y="3977669"/>
            <a:ext cx="604125" cy="359640"/>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GB" sz="700" dirty="0">
                <a:solidFill>
                  <a:schemeClr val="tx2"/>
                </a:solidFill>
                <a:latin typeface="Arial"/>
              </a:rPr>
              <a:t>Communication</a:t>
            </a:r>
          </a:p>
        </p:txBody>
      </p:sp>
      <p:cxnSp>
        <p:nvCxnSpPr>
          <p:cNvPr id="29" name="Connector: Elbow 62">
            <a:extLst>
              <a:ext uri="{FF2B5EF4-FFF2-40B4-BE49-F238E27FC236}">
                <a16:creationId xmlns:a16="http://schemas.microsoft.com/office/drawing/2014/main" id="{436F38FF-0541-4CF9-B0FF-B95FEECA653E}"/>
              </a:ext>
            </a:extLst>
          </p:cNvPr>
          <p:cNvCxnSpPr>
            <a:stCxn id="14" idx="2"/>
            <a:endCxn id="18" idx="0"/>
          </p:cNvCxnSpPr>
          <p:nvPr/>
        </p:nvCxnSpPr>
        <p:spPr>
          <a:xfrm rot="16200000" flipH="1">
            <a:off x="3695409" y="2083995"/>
            <a:ext cx="274443" cy="1038048"/>
          </a:xfrm>
          <a:prstGeom prst="bentConnector3">
            <a:avLst>
              <a:gd name="adj1" fmla="val 50000"/>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0260179B-6734-4C09-8513-56074B8A6E9F}"/>
              </a:ext>
            </a:extLst>
          </p:cNvPr>
          <p:cNvCxnSpPr>
            <a:cxnSpLocks/>
            <a:stCxn id="25" idx="3"/>
            <a:endCxn id="26" idx="1"/>
          </p:cNvCxnSpPr>
          <p:nvPr/>
        </p:nvCxnSpPr>
        <p:spPr>
          <a:xfrm flipV="1">
            <a:off x="3844588" y="3566958"/>
            <a:ext cx="220392" cy="113"/>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D77A4A79-2B3B-4982-B6B0-BC6F7E66B589}"/>
              </a:ext>
            </a:extLst>
          </p:cNvPr>
          <p:cNvSpPr txBox="1"/>
          <p:nvPr/>
        </p:nvSpPr>
        <p:spPr>
          <a:xfrm>
            <a:off x="4321863" y="2556776"/>
            <a:ext cx="520251" cy="200055"/>
          </a:xfrm>
          <a:prstGeom prst="rect">
            <a:avLst/>
          </a:prstGeom>
          <a:noFill/>
        </p:spPr>
        <p:txBody>
          <a:bodyPr wrap="square" rtlCol="0">
            <a:spAutoFit/>
          </a:bodyPr>
          <a:lstStyle/>
          <a:p>
            <a:pPr defTabSz="685800"/>
            <a:r>
              <a:rPr lang="en-GB" sz="700" dirty="0">
                <a:solidFill>
                  <a:schemeClr val="tx2"/>
                </a:solidFill>
                <a:latin typeface="Arial"/>
              </a:rPr>
              <a:t>Yes</a:t>
            </a:r>
          </a:p>
        </p:txBody>
      </p:sp>
      <p:sp>
        <p:nvSpPr>
          <p:cNvPr id="32" name="Rectangle 31">
            <a:extLst>
              <a:ext uri="{FF2B5EF4-FFF2-40B4-BE49-F238E27FC236}">
                <a16:creationId xmlns:a16="http://schemas.microsoft.com/office/drawing/2014/main" id="{860D412F-4168-4E3E-89DF-5DC91840D221}"/>
              </a:ext>
            </a:extLst>
          </p:cNvPr>
          <p:cNvSpPr/>
          <p:nvPr/>
        </p:nvSpPr>
        <p:spPr>
          <a:xfrm>
            <a:off x="3240463" y="2746391"/>
            <a:ext cx="604125" cy="358580"/>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GB" sz="700" dirty="0">
                <a:solidFill>
                  <a:schemeClr val="tx2"/>
                </a:solidFill>
                <a:latin typeface="Arial"/>
              </a:rPr>
              <a:t>Change Creation</a:t>
            </a:r>
          </a:p>
        </p:txBody>
      </p:sp>
      <p:sp>
        <p:nvSpPr>
          <p:cNvPr id="33" name="Diamond 32">
            <a:extLst>
              <a:ext uri="{FF2B5EF4-FFF2-40B4-BE49-F238E27FC236}">
                <a16:creationId xmlns:a16="http://schemas.microsoft.com/office/drawing/2014/main" id="{EA3043E0-C289-4924-A92D-97F5D2A0AA26}"/>
              </a:ext>
            </a:extLst>
          </p:cNvPr>
          <p:cNvSpPr/>
          <p:nvPr/>
        </p:nvSpPr>
        <p:spPr>
          <a:xfrm>
            <a:off x="2051357" y="2613849"/>
            <a:ext cx="958432" cy="632491"/>
          </a:xfrm>
          <a:prstGeom prst="diamond">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GB" sz="600" dirty="0">
                <a:solidFill>
                  <a:schemeClr val="tx2"/>
                </a:solidFill>
                <a:latin typeface="Arial"/>
              </a:rPr>
              <a:t>Change</a:t>
            </a:r>
            <a:r>
              <a:rPr lang="en-GB" sz="900" dirty="0">
                <a:solidFill>
                  <a:schemeClr val="tx2"/>
                </a:solidFill>
                <a:latin typeface="Arial"/>
              </a:rPr>
              <a:t> </a:t>
            </a:r>
            <a:r>
              <a:rPr lang="en-GB" sz="600" dirty="0">
                <a:solidFill>
                  <a:schemeClr val="tx2"/>
                </a:solidFill>
                <a:latin typeface="Arial"/>
              </a:rPr>
              <a:t>approved</a:t>
            </a:r>
            <a:r>
              <a:rPr lang="en-GB" sz="700" dirty="0">
                <a:solidFill>
                  <a:schemeClr val="tx2"/>
                </a:solidFill>
                <a:latin typeface="Arial"/>
              </a:rPr>
              <a:t>?</a:t>
            </a:r>
          </a:p>
        </p:txBody>
      </p:sp>
      <p:cxnSp>
        <p:nvCxnSpPr>
          <p:cNvPr id="34" name="Straight Arrow Connector 33">
            <a:extLst>
              <a:ext uri="{FF2B5EF4-FFF2-40B4-BE49-F238E27FC236}">
                <a16:creationId xmlns:a16="http://schemas.microsoft.com/office/drawing/2014/main" id="{7070E8DD-4E57-4FF5-AFBD-D402A168B7E2}"/>
              </a:ext>
            </a:extLst>
          </p:cNvPr>
          <p:cNvCxnSpPr>
            <a:cxnSpLocks/>
            <a:stCxn id="33" idx="1"/>
            <a:endCxn id="19" idx="3"/>
          </p:cNvCxnSpPr>
          <p:nvPr/>
        </p:nvCxnSpPr>
        <p:spPr>
          <a:xfrm flipH="1" flipV="1">
            <a:off x="1755755" y="2916628"/>
            <a:ext cx="295602" cy="13467"/>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35" name="Connector: Elbow 72">
            <a:extLst>
              <a:ext uri="{FF2B5EF4-FFF2-40B4-BE49-F238E27FC236}">
                <a16:creationId xmlns:a16="http://schemas.microsoft.com/office/drawing/2014/main" id="{1C98E882-8455-489D-BD0C-034626EB82B4}"/>
              </a:ext>
            </a:extLst>
          </p:cNvPr>
          <p:cNvCxnSpPr>
            <a:cxnSpLocks/>
            <a:stCxn id="33" idx="0"/>
            <a:endCxn id="15" idx="2"/>
          </p:cNvCxnSpPr>
          <p:nvPr/>
        </p:nvCxnSpPr>
        <p:spPr>
          <a:xfrm rot="5400000" flipH="1" flipV="1">
            <a:off x="3277346" y="1581540"/>
            <a:ext cx="285537" cy="1779083"/>
          </a:xfrm>
          <a:prstGeom prst="bentConnector3">
            <a:avLst>
              <a:gd name="adj1" fmla="val 50000"/>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46464ADB-C55E-4ED6-B7E1-2CFAC836ABCE}"/>
              </a:ext>
            </a:extLst>
          </p:cNvPr>
          <p:cNvCxnSpPr>
            <a:cxnSpLocks/>
            <a:stCxn id="32" idx="1"/>
            <a:endCxn id="33" idx="3"/>
          </p:cNvCxnSpPr>
          <p:nvPr/>
        </p:nvCxnSpPr>
        <p:spPr>
          <a:xfrm flipH="1">
            <a:off x="3009789" y="2925681"/>
            <a:ext cx="230674" cy="4414"/>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3EC9CD61-91DC-4693-BC46-55CBA18F5855}"/>
              </a:ext>
            </a:extLst>
          </p:cNvPr>
          <p:cNvCxnSpPr>
            <a:cxnSpLocks/>
            <a:stCxn id="18" idx="1"/>
            <a:endCxn id="32" idx="3"/>
          </p:cNvCxnSpPr>
          <p:nvPr/>
        </p:nvCxnSpPr>
        <p:spPr>
          <a:xfrm flipH="1">
            <a:off x="3844588" y="2920061"/>
            <a:ext cx="205003" cy="5620"/>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2678498B-57AA-436A-985B-496727C56AA4}"/>
              </a:ext>
            </a:extLst>
          </p:cNvPr>
          <p:cNvCxnSpPr>
            <a:cxnSpLocks/>
            <a:endCxn id="20" idx="3"/>
          </p:cNvCxnSpPr>
          <p:nvPr/>
        </p:nvCxnSpPr>
        <p:spPr>
          <a:xfrm flipH="1">
            <a:off x="920957" y="2907719"/>
            <a:ext cx="230674" cy="10595"/>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F2E6F43E-FFFC-46C0-BDE9-A1623B7859E9}"/>
              </a:ext>
            </a:extLst>
          </p:cNvPr>
          <p:cNvSpPr txBox="1"/>
          <p:nvPr/>
        </p:nvSpPr>
        <p:spPr>
          <a:xfrm>
            <a:off x="2525401" y="2353579"/>
            <a:ext cx="334002" cy="200055"/>
          </a:xfrm>
          <a:prstGeom prst="rect">
            <a:avLst/>
          </a:prstGeom>
          <a:noFill/>
        </p:spPr>
        <p:txBody>
          <a:bodyPr wrap="square" rtlCol="0">
            <a:spAutoFit/>
          </a:bodyPr>
          <a:lstStyle/>
          <a:p>
            <a:pPr defTabSz="685800"/>
            <a:r>
              <a:rPr lang="en-GB" sz="700" dirty="0">
                <a:solidFill>
                  <a:schemeClr val="tx2"/>
                </a:solidFill>
                <a:latin typeface="Arial"/>
              </a:rPr>
              <a:t>No</a:t>
            </a:r>
          </a:p>
        </p:txBody>
      </p:sp>
      <p:sp>
        <p:nvSpPr>
          <p:cNvPr id="40" name="TextBox 39">
            <a:extLst>
              <a:ext uri="{FF2B5EF4-FFF2-40B4-BE49-F238E27FC236}">
                <a16:creationId xmlns:a16="http://schemas.microsoft.com/office/drawing/2014/main" id="{13818DCC-4414-444E-B103-90CEAEFC1DFC}"/>
              </a:ext>
            </a:extLst>
          </p:cNvPr>
          <p:cNvSpPr txBox="1"/>
          <p:nvPr/>
        </p:nvSpPr>
        <p:spPr>
          <a:xfrm>
            <a:off x="1802704" y="2748046"/>
            <a:ext cx="340993" cy="200055"/>
          </a:xfrm>
          <a:prstGeom prst="rect">
            <a:avLst/>
          </a:prstGeom>
          <a:noFill/>
        </p:spPr>
        <p:txBody>
          <a:bodyPr wrap="square" rtlCol="0">
            <a:spAutoFit/>
          </a:bodyPr>
          <a:lstStyle/>
          <a:p>
            <a:pPr defTabSz="685800"/>
            <a:r>
              <a:rPr lang="en-GB" sz="700" dirty="0">
                <a:solidFill>
                  <a:schemeClr val="tx2"/>
                </a:solidFill>
                <a:latin typeface="Arial"/>
              </a:rPr>
              <a:t>Yes</a:t>
            </a:r>
          </a:p>
        </p:txBody>
      </p:sp>
      <p:cxnSp>
        <p:nvCxnSpPr>
          <p:cNvPr id="41" name="Straight Arrow Connector 40">
            <a:extLst>
              <a:ext uri="{FF2B5EF4-FFF2-40B4-BE49-F238E27FC236}">
                <a16:creationId xmlns:a16="http://schemas.microsoft.com/office/drawing/2014/main" id="{87747A30-A6CB-43F4-80AB-2EEDF73FF11E}"/>
              </a:ext>
            </a:extLst>
          </p:cNvPr>
          <p:cNvCxnSpPr>
            <a:cxnSpLocks/>
            <a:stCxn id="21" idx="3"/>
            <a:endCxn id="23" idx="1"/>
          </p:cNvCxnSpPr>
          <p:nvPr/>
        </p:nvCxnSpPr>
        <p:spPr>
          <a:xfrm>
            <a:off x="930789" y="3572942"/>
            <a:ext cx="240996" cy="0"/>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C825A8C9-7BB6-4E9E-B77A-DE6F6D5B8ADA}"/>
              </a:ext>
            </a:extLst>
          </p:cNvPr>
          <p:cNvCxnSpPr>
            <a:cxnSpLocks/>
            <a:stCxn id="23" idx="3"/>
            <a:endCxn id="24" idx="1"/>
          </p:cNvCxnSpPr>
          <p:nvPr/>
        </p:nvCxnSpPr>
        <p:spPr>
          <a:xfrm flipV="1">
            <a:off x="1775910" y="3572941"/>
            <a:ext cx="452600" cy="1"/>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E4273E4D-86AC-4690-A274-42BE3CA89335}"/>
              </a:ext>
            </a:extLst>
          </p:cNvPr>
          <p:cNvCxnSpPr>
            <a:cxnSpLocks/>
            <a:stCxn id="24" idx="3"/>
            <a:endCxn id="25" idx="1"/>
          </p:cNvCxnSpPr>
          <p:nvPr/>
        </p:nvCxnSpPr>
        <p:spPr>
          <a:xfrm flipV="1">
            <a:off x="2832635" y="3567071"/>
            <a:ext cx="407828" cy="5870"/>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44" name="Rectangle 43">
            <a:extLst>
              <a:ext uri="{FF2B5EF4-FFF2-40B4-BE49-F238E27FC236}">
                <a16:creationId xmlns:a16="http://schemas.microsoft.com/office/drawing/2014/main" id="{FE5AB5C2-D58C-4356-A2FF-4196C8F23AB2}"/>
              </a:ext>
            </a:extLst>
          </p:cNvPr>
          <p:cNvSpPr/>
          <p:nvPr/>
        </p:nvSpPr>
        <p:spPr>
          <a:xfrm>
            <a:off x="4049592" y="3977669"/>
            <a:ext cx="634902" cy="359640"/>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GB" sz="700" dirty="0">
                <a:solidFill>
                  <a:schemeClr val="tx2"/>
                </a:solidFill>
                <a:latin typeface="Arial"/>
              </a:rPr>
              <a:t>Application Testing</a:t>
            </a:r>
          </a:p>
        </p:txBody>
      </p:sp>
      <p:cxnSp>
        <p:nvCxnSpPr>
          <p:cNvPr id="45" name="Straight Arrow Connector 44">
            <a:extLst>
              <a:ext uri="{FF2B5EF4-FFF2-40B4-BE49-F238E27FC236}">
                <a16:creationId xmlns:a16="http://schemas.microsoft.com/office/drawing/2014/main" id="{77010F4B-4ECC-4F65-BDB8-75776816340B}"/>
              </a:ext>
            </a:extLst>
          </p:cNvPr>
          <p:cNvCxnSpPr>
            <a:cxnSpLocks/>
            <a:stCxn id="26" idx="2"/>
            <a:endCxn id="44" idx="0"/>
          </p:cNvCxnSpPr>
          <p:nvPr/>
        </p:nvCxnSpPr>
        <p:spPr>
          <a:xfrm>
            <a:off x="4367043" y="3746778"/>
            <a:ext cx="0" cy="230891"/>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46" name="Rectangle 45">
            <a:extLst>
              <a:ext uri="{FF2B5EF4-FFF2-40B4-BE49-F238E27FC236}">
                <a16:creationId xmlns:a16="http://schemas.microsoft.com/office/drawing/2014/main" id="{0F7DE0C5-E0A5-438C-AE34-E1B6171DD467}"/>
              </a:ext>
            </a:extLst>
          </p:cNvPr>
          <p:cNvSpPr/>
          <p:nvPr/>
        </p:nvSpPr>
        <p:spPr>
          <a:xfrm>
            <a:off x="2251520" y="3977669"/>
            <a:ext cx="604125" cy="359640"/>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GB" sz="700" dirty="0">
                <a:solidFill>
                  <a:schemeClr val="tx2"/>
                </a:solidFill>
                <a:latin typeface="Arial"/>
              </a:rPr>
              <a:t>change closure</a:t>
            </a:r>
          </a:p>
        </p:txBody>
      </p:sp>
      <p:cxnSp>
        <p:nvCxnSpPr>
          <p:cNvPr id="47" name="Straight Arrow Connector 46">
            <a:extLst>
              <a:ext uri="{FF2B5EF4-FFF2-40B4-BE49-F238E27FC236}">
                <a16:creationId xmlns:a16="http://schemas.microsoft.com/office/drawing/2014/main" id="{990C8175-C602-42F0-8B1A-AE83451ACA2E}"/>
              </a:ext>
            </a:extLst>
          </p:cNvPr>
          <p:cNvCxnSpPr>
            <a:cxnSpLocks/>
            <a:stCxn id="27" idx="1"/>
            <a:endCxn id="46" idx="3"/>
          </p:cNvCxnSpPr>
          <p:nvPr/>
        </p:nvCxnSpPr>
        <p:spPr>
          <a:xfrm flipH="1" flipV="1">
            <a:off x="2855645" y="4157489"/>
            <a:ext cx="405498" cy="1660"/>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3666FACF-64F0-451D-BF2B-487F316769D1}"/>
              </a:ext>
            </a:extLst>
          </p:cNvPr>
          <p:cNvCxnSpPr>
            <a:cxnSpLocks/>
            <a:stCxn id="46" idx="1"/>
            <a:endCxn id="28" idx="3"/>
          </p:cNvCxnSpPr>
          <p:nvPr/>
        </p:nvCxnSpPr>
        <p:spPr>
          <a:xfrm flipH="1">
            <a:off x="1775909" y="4157489"/>
            <a:ext cx="475611" cy="0"/>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990C8175-C602-42F0-8B1A-AE83451ACA2E}"/>
              </a:ext>
            </a:extLst>
          </p:cNvPr>
          <p:cNvCxnSpPr>
            <a:cxnSpLocks/>
            <a:stCxn id="44" idx="1"/>
            <a:endCxn id="27" idx="3"/>
          </p:cNvCxnSpPr>
          <p:nvPr/>
        </p:nvCxnSpPr>
        <p:spPr>
          <a:xfrm flipH="1">
            <a:off x="3865268" y="4157489"/>
            <a:ext cx="184324" cy="1660"/>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50" name="Rectangle 49">
            <a:extLst>
              <a:ext uri="{FF2B5EF4-FFF2-40B4-BE49-F238E27FC236}">
                <a16:creationId xmlns:a16="http://schemas.microsoft.com/office/drawing/2014/main" id="{2E767751-C9B3-4F90-803F-1B10C19D1754}"/>
              </a:ext>
            </a:extLst>
          </p:cNvPr>
          <p:cNvSpPr/>
          <p:nvPr/>
        </p:nvSpPr>
        <p:spPr>
          <a:xfrm>
            <a:off x="1185192" y="1381079"/>
            <a:ext cx="2719745" cy="261610"/>
          </a:xfrm>
          <a:prstGeom prst="rect">
            <a:avLst/>
          </a:prstGeom>
        </p:spPr>
        <p:txBody>
          <a:bodyPr wrap="square">
            <a:spAutoFit/>
          </a:bodyPr>
          <a:lstStyle/>
          <a:p>
            <a:r>
              <a:rPr lang="en-GB" sz="1100" b="1" dirty="0">
                <a:solidFill>
                  <a:srgbClr val="C00000"/>
                </a:solidFill>
              </a:rPr>
              <a:t>Normal OS Patching Process Cycle</a:t>
            </a:r>
          </a:p>
        </p:txBody>
      </p:sp>
      <p:sp>
        <p:nvSpPr>
          <p:cNvPr id="51" name="Rectangle 50">
            <a:extLst>
              <a:ext uri="{FF2B5EF4-FFF2-40B4-BE49-F238E27FC236}">
                <a16:creationId xmlns:a16="http://schemas.microsoft.com/office/drawing/2014/main" id="{2E767751-C9B3-4F90-803F-1B10C19D1754}"/>
              </a:ext>
            </a:extLst>
          </p:cNvPr>
          <p:cNvSpPr/>
          <p:nvPr/>
        </p:nvSpPr>
        <p:spPr>
          <a:xfrm>
            <a:off x="5643211" y="1359624"/>
            <a:ext cx="2719745" cy="338554"/>
          </a:xfrm>
          <a:prstGeom prst="rect">
            <a:avLst/>
          </a:prstGeom>
        </p:spPr>
        <p:txBody>
          <a:bodyPr wrap="square">
            <a:spAutoFit/>
          </a:bodyPr>
          <a:lstStyle/>
          <a:p>
            <a:r>
              <a:rPr lang="en-GB" sz="1100" b="1" dirty="0">
                <a:solidFill>
                  <a:srgbClr val="C00000"/>
                </a:solidFill>
              </a:rPr>
              <a:t>Teams Involved and the Effort spent</a:t>
            </a:r>
            <a:r>
              <a:rPr lang="en-GB" sz="1600" b="1" dirty="0">
                <a:solidFill>
                  <a:srgbClr val="C00000"/>
                </a:solidFill>
              </a:rPr>
              <a:t> </a:t>
            </a:r>
            <a:endParaRPr lang="en-GB" sz="800" b="1" dirty="0">
              <a:solidFill>
                <a:srgbClr val="C00000"/>
              </a:solidFill>
            </a:endParaRPr>
          </a:p>
        </p:txBody>
      </p:sp>
    </p:spTree>
    <p:extLst>
      <p:ext uri="{BB962C8B-B14F-4D97-AF65-F5344CB8AC3E}">
        <p14:creationId xmlns:p14="http://schemas.microsoft.com/office/powerpoint/2010/main" val="610881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70921" y="460322"/>
            <a:ext cx="8851216" cy="4126151"/>
          </a:xfrm>
          <a:prstGeom prst="rect">
            <a:avLst/>
          </a:prstGeom>
          <a:gradFill>
            <a:gsLst>
              <a:gs pos="0">
                <a:schemeClr val="bg1">
                  <a:lumMod val="65000"/>
                </a:schemeClr>
              </a:gs>
              <a:gs pos="69000">
                <a:schemeClr val="lt1">
                  <a:tint val="98000"/>
                  <a:satMod val="130000"/>
                  <a:shade val="90000"/>
                  <a:lumMod val="103000"/>
                </a:schemeClr>
              </a:gs>
              <a:gs pos="100000">
                <a:schemeClr val="bg1"/>
              </a:gs>
            </a:gsLst>
            <a:lin ang="5400000" scaled="1"/>
          </a:gradFill>
          <a:ln>
            <a:noFill/>
          </a:ln>
          <a:effectLst>
            <a:outerShdw blurRad="50800" dist="38100" dir="5400000" algn="t" rotWithShape="0">
              <a:prstClr val="black">
                <a:alpha val="40000"/>
              </a:prstClr>
            </a:outerShdw>
          </a:effectLst>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0"/>
            <a:ext cx="8165250" cy="551312"/>
          </a:xfrm>
          <a:prstGeom prst="rect">
            <a:avLst/>
          </a:prstGeom>
        </p:spPr>
        <p:txBody>
          <a:bodyPr vert="horz" lIns="0" tIns="0" rIns="0" bIns="0" rtlCol="0" anchor="ctr" anchorCtr="0">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0" i="0" u="none" strike="noStrike" kern="1200" cap="none" spc="0" normalizeH="0" baseline="0" noProof="0" dirty="0">
                <a:ln>
                  <a:noFill/>
                </a:ln>
                <a:solidFill>
                  <a:srgbClr val="000000"/>
                </a:solidFill>
                <a:effectLst/>
                <a:uLnTx/>
                <a:uFillTx/>
                <a:latin typeface="Arial" panose="020B0604020202020204" pitchFamily="34" charset="0"/>
                <a:ea typeface="Arial Unicode MS"/>
                <a:cs typeface="Arial" panose="020B0604020202020204" pitchFamily="34" charset="0"/>
              </a:rPr>
              <a:t> </a:t>
            </a:r>
            <a:endParaRPr lang="en-GB" sz="2400" dirty="0"/>
          </a:p>
        </p:txBody>
      </p:sp>
      <p:sp>
        <p:nvSpPr>
          <p:cNvPr id="8" name="Rectangle 7"/>
          <p:cNvSpPr/>
          <p:nvPr/>
        </p:nvSpPr>
        <p:spPr>
          <a:xfrm>
            <a:off x="162304" y="90990"/>
            <a:ext cx="8460146" cy="369332"/>
          </a:xfrm>
          <a:prstGeom prst="rect">
            <a:avLst/>
          </a:prstGeom>
        </p:spPr>
        <p:txBody>
          <a:bodyPr wrap="square">
            <a:spAutoFit/>
          </a:bodyPr>
          <a:lstStyle/>
          <a:p>
            <a:r>
              <a:rPr lang="en-US" b="1" dirty="0"/>
              <a:t>Automation Hackathon – Solution</a:t>
            </a:r>
          </a:p>
        </p:txBody>
      </p:sp>
      <p:sp>
        <p:nvSpPr>
          <p:cNvPr id="9" name="Rectangle 8"/>
          <p:cNvSpPr/>
          <p:nvPr/>
        </p:nvSpPr>
        <p:spPr>
          <a:xfrm>
            <a:off x="77868" y="523822"/>
            <a:ext cx="8608932" cy="276999"/>
          </a:xfrm>
          <a:prstGeom prst="rect">
            <a:avLst/>
          </a:prstGeom>
        </p:spPr>
        <p:txBody>
          <a:bodyPr wrap="square">
            <a:spAutoFit/>
          </a:bodyPr>
          <a:lstStyle/>
          <a:p>
            <a:r>
              <a:rPr lang="en-US" sz="1200" b="1" dirty="0">
                <a:solidFill>
                  <a:schemeClr val="accent2"/>
                </a:solidFill>
              </a:rPr>
              <a:t>One touch Automation  - </a:t>
            </a:r>
            <a:r>
              <a:rPr lang="en-US" sz="1100" dirty="0">
                <a:solidFill>
                  <a:schemeClr val="accent2"/>
                </a:solidFill>
              </a:rPr>
              <a:t>A framework which consist of Integration of multiple tools to eliminate participation of multiple teams.</a:t>
            </a:r>
            <a:endParaRPr lang="en-US" sz="1200" dirty="0">
              <a:solidFill>
                <a:schemeClr val="accent2"/>
              </a:solidFill>
            </a:endParaRPr>
          </a:p>
        </p:txBody>
      </p:sp>
      <p:sp>
        <p:nvSpPr>
          <p:cNvPr id="54" name="Rectangle 53"/>
          <p:cNvSpPr/>
          <p:nvPr/>
        </p:nvSpPr>
        <p:spPr>
          <a:xfrm>
            <a:off x="61955" y="800821"/>
            <a:ext cx="4420817" cy="3785652"/>
          </a:xfrm>
          <a:prstGeom prst="rect">
            <a:avLst/>
          </a:prstGeom>
        </p:spPr>
        <p:txBody>
          <a:bodyPr wrap="square">
            <a:spAutoFit/>
          </a:bodyPr>
          <a:lstStyle/>
          <a:p>
            <a:endParaRPr lang="en-US" sz="1200" dirty="0"/>
          </a:p>
          <a:p>
            <a:pPr marL="171450" indent="-171450">
              <a:buFont typeface="Arial" panose="020B0604020202020204" pitchFamily="34" charset="0"/>
              <a:buChar char="•"/>
            </a:pPr>
            <a:r>
              <a:rPr lang="en-US" sz="1200" b="1" dirty="0"/>
              <a:t>SNOW Change Automation Framework</a:t>
            </a:r>
          </a:p>
          <a:p>
            <a:endParaRPr lang="en-US" sz="1200" b="1" dirty="0"/>
          </a:p>
          <a:p>
            <a:pPr marL="171450" indent="-171450" algn="just">
              <a:buFont typeface="Wingdings" panose="05000000000000000000" pitchFamily="2" charset="2"/>
              <a:buChar char="Ø"/>
            </a:pPr>
            <a:r>
              <a:rPr lang="en-US" sz="800" b="1" dirty="0">
                <a:solidFill>
                  <a:schemeClr val="accent2"/>
                </a:solidFill>
              </a:rPr>
              <a:t>A CTASK Automation tab has been introduced in the SNOW change Module to capture the Automation fields like – </a:t>
            </a:r>
          </a:p>
          <a:p>
            <a:pPr marL="628650" lvl="1" indent="-171450" algn="just">
              <a:buFont typeface="Wingdings" panose="05000000000000000000" pitchFamily="2" charset="2"/>
              <a:buChar char="§"/>
            </a:pPr>
            <a:r>
              <a:rPr lang="en-US" sz="800" dirty="0">
                <a:solidFill>
                  <a:schemeClr val="accent2"/>
                </a:solidFill>
              </a:rPr>
              <a:t>Automation Type – Automated CI Blackout, Linux/Wintel Patching, Automated Application Start/Stop</a:t>
            </a:r>
          </a:p>
          <a:p>
            <a:pPr marL="628650" lvl="1" indent="-171450" algn="just">
              <a:buFont typeface="Wingdings" panose="05000000000000000000" pitchFamily="2" charset="2"/>
              <a:buChar char="§"/>
            </a:pPr>
            <a:r>
              <a:rPr lang="en-US" sz="800" dirty="0">
                <a:solidFill>
                  <a:schemeClr val="accent2"/>
                </a:solidFill>
              </a:rPr>
              <a:t>Action – START/STOP – used to specify the request type</a:t>
            </a:r>
          </a:p>
          <a:p>
            <a:pPr marL="628650" lvl="1" indent="-171450" algn="just">
              <a:buFont typeface="Wingdings" panose="05000000000000000000" pitchFamily="2" charset="2"/>
              <a:buChar char="§"/>
            </a:pPr>
            <a:r>
              <a:rPr lang="en-US" sz="800" dirty="0">
                <a:solidFill>
                  <a:schemeClr val="accent2"/>
                </a:solidFill>
              </a:rPr>
              <a:t>Host Name -  The list of CI’s on which automation will be invoked</a:t>
            </a:r>
          </a:p>
          <a:p>
            <a:pPr lvl="1" algn="just"/>
            <a:endParaRPr lang="en-US" sz="700" dirty="0">
              <a:solidFill>
                <a:schemeClr val="accent2"/>
              </a:solidFill>
            </a:endParaRPr>
          </a:p>
          <a:p>
            <a:pPr marL="171450" indent="-171450" algn="just">
              <a:buFont typeface="Wingdings" panose="05000000000000000000" pitchFamily="2" charset="2"/>
              <a:buChar char="Ø"/>
            </a:pPr>
            <a:r>
              <a:rPr lang="en-US" sz="800" b="1" dirty="0">
                <a:solidFill>
                  <a:schemeClr val="accent2"/>
                </a:solidFill>
              </a:rPr>
              <a:t>Every Automation type has timeframe enabled and expects an actions before expiry</a:t>
            </a:r>
          </a:p>
          <a:p>
            <a:pPr marL="628650" lvl="1" indent="-171450" algn="just">
              <a:buFont typeface="Wingdings" panose="05000000000000000000" pitchFamily="2" charset="2"/>
              <a:buChar char="§"/>
            </a:pPr>
            <a:r>
              <a:rPr lang="en-US" sz="800" dirty="0">
                <a:solidFill>
                  <a:schemeClr val="accent2"/>
                </a:solidFill>
              </a:rPr>
              <a:t>If Automation is completed before the timeout, then it auto close the CTASK and final updates</a:t>
            </a:r>
          </a:p>
          <a:p>
            <a:pPr marL="628650" lvl="1" indent="-171450" algn="just">
              <a:buFont typeface="Wingdings" panose="05000000000000000000" pitchFamily="2" charset="2"/>
              <a:buChar char="§"/>
            </a:pPr>
            <a:r>
              <a:rPr lang="en-US" sz="800" dirty="0">
                <a:solidFill>
                  <a:schemeClr val="accent2"/>
                </a:solidFill>
              </a:rPr>
              <a:t>If Automation failed before the timeout or gets timeout, then it notify the support with an Incident.</a:t>
            </a:r>
          </a:p>
          <a:p>
            <a:pPr lvl="1" algn="just"/>
            <a:endParaRPr lang="en-US" sz="600" dirty="0">
              <a:solidFill>
                <a:schemeClr val="accent2"/>
              </a:solidFill>
            </a:endParaRPr>
          </a:p>
          <a:p>
            <a:pPr marL="171450" indent="-171450" algn="just">
              <a:buFont typeface="Wingdings" panose="05000000000000000000" pitchFamily="2" charset="2"/>
              <a:buChar char="Ø"/>
            </a:pPr>
            <a:r>
              <a:rPr lang="en-US" sz="800" b="1" dirty="0">
                <a:solidFill>
                  <a:schemeClr val="accent2"/>
                </a:solidFill>
              </a:rPr>
              <a:t>All automation updates will available in SNOW Activity logs for review and verification</a:t>
            </a:r>
            <a:r>
              <a:rPr lang="en-US" sz="800" dirty="0">
                <a:solidFill>
                  <a:schemeClr val="accent2"/>
                </a:solidFill>
              </a:rPr>
              <a:t>.</a:t>
            </a:r>
          </a:p>
          <a:p>
            <a:pPr algn="just"/>
            <a:endParaRPr lang="en-US" sz="800" dirty="0">
              <a:solidFill>
                <a:schemeClr val="accent2"/>
              </a:solidFill>
            </a:endParaRPr>
          </a:p>
          <a:p>
            <a:pPr marL="171450" indent="-171450" algn="just">
              <a:buFont typeface="Arial" panose="020B0604020202020204" pitchFamily="34" charset="0"/>
              <a:buChar char="•"/>
            </a:pPr>
            <a:r>
              <a:rPr lang="en-US" sz="1200" b="1" dirty="0"/>
              <a:t>Blackout Automation Solution</a:t>
            </a:r>
          </a:p>
          <a:p>
            <a:pPr algn="just"/>
            <a:endParaRPr lang="en-US" sz="1200" b="1" dirty="0"/>
          </a:p>
          <a:p>
            <a:pPr marL="171450" indent="-171450" algn="just">
              <a:buFont typeface="Wingdings" panose="05000000000000000000" pitchFamily="2" charset="2"/>
              <a:buChar char="Ø"/>
            </a:pPr>
            <a:r>
              <a:rPr lang="en-US" sz="800" b="1" dirty="0">
                <a:solidFill>
                  <a:schemeClr val="accent2"/>
                </a:solidFill>
              </a:rPr>
              <a:t>Apply/Remove the Blackout for Infra Monitoring and Batch Job Scheduling Tools – </a:t>
            </a:r>
          </a:p>
          <a:p>
            <a:pPr marL="628650" lvl="1" indent="-171450" algn="just">
              <a:buFont typeface="Wingdings" panose="05000000000000000000" pitchFamily="2" charset="2"/>
              <a:buChar char="§"/>
            </a:pPr>
            <a:r>
              <a:rPr lang="en-US" sz="800" dirty="0">
                <a:solidFill>
                  <a:schemeClr val="accent2"/>
                </a:solidFill>
              </a:rPr>
              <a:t>BMC Patrol, </a:t>
            </a:r>
            <a:r>
              <a:rPr lang="en-US" sz="800" dirty="0" err="1">
                <a:solidFill>
                  <a:schemeClr val="accent2"/>
                </a:solidFill>
              </a:rPr>
              <a:t>Zenoss</a:t>
            </a:r>
            <a:r>
              <a:rPr lang="en-US" sz="800" dirty="0">
                <a:solidFill>
                  <a:schemeClr val="accent2"/>
                </a:solidFill>
              </a:rPr>
              <a:t>, Run My Jobs (RMJ), BMC App Visibility, OEM and 3rd party tools Integrated with Event Management</a:t>
            </a:r>
          </a:p>
          <a:p>
            <a:pPr lvl="1" algn="just"/>
            <a:endParaRPr lang="en-US" sz="600" dirty="0">
              <a:solidFill>
                <a:schemeClr val="accent2"/>
              </a:solidFill>
            </a:endParaRPr>
          </a:p>
          <a:p>
            <a:pPr marL="171450" indent="-171450" algn="just">
              <a:buFont typeface="Wingdings" panose="05000000000000000000" pitchFamily="2" charset="2"/>
              <a:buChar char="Ø"/>
            </a:pPr>
            <a:r>
              <a:rPr lang="en-US" sz="800" b="1" dirty="0">
                <a:solidFill>
                  <a:schemeClr val="accent2"/>
                </a:solidFill>
              </a:rPr>
              <a:t>Acknowledges the CTASK and updates the SNOW activity logs with final blackout status.  </a:t>
            </a:r>
          </a:p>
        </p:txBody>
      </p:sp>
      <p:sp>
        <p:nvSpPr>
          <p:cNvPr id="55" name="Rectangle 54"/>
          <p:cNvSpPr/>
          <p:nvPr/>
        </p:nvSpPr>
        <p:spPr>
          <a:xfrm>
            <a:off x="4482772" y="2581421"/>
            <a:ext cx="4420817" cy="1923604"/>
          </a:xfrm>
          <a:prstGeom prst="rect">
            <a:avLst/>
          </a:prstGeom>
        </p:spPr>
        <p:txBody>
          <a:bodyPr wrap="square">
            <a:spAutoFit/>
          </a:bodyPr>
          <a:lstStyle/>
          <a:p>
            <a:endParaRPr lang="en-US" sz="1200" dirty="0"/>
          </a:p>
          <a:p>
            <a:pPr marL="171450" indent="-171450">
              <a:buFont typeface="Arial" panose="020B0604020202020204" pitchFamily="34" charset="0"/>
              <a:buChar char="•"/>
            </a:pPr>
            <a:r>
              <a:rPr lang="en-US" sz="1200" b="1" dirty="0"/>
              <a:t>OS Patching Automation</a:t>
            </a:r>
          </a:p>
          <a:p>
            <a:pPr algn="just"/>
            <a:endParaRPr lang="en-US" sz="1200" dirty="0"/>
          </a:p>
          <a:p>
            <a:pPr marL="171450" indent="-171450" algn="just">
              <a:buFont typeface="Wingdings" panose="05000000000000000000" pitchFamily="2" charset="2"/>
              <a:buChar char="Ø"/>
            </a:pPr>
            <a:r>
              <a:rPr lang="en-US" sz="800" b="1" dirty="0">
                <a:solidFill>
                  <a:schemeClr val="accent2"/>
                </a:solidFill>
              </a:rPr>
              <a:t>For Windows, NG initiates automation via SCCM –</a:t>
            </a:r>
          </a:p>
          <a:p>
            <a:pPr marL="628650" lvl="1" indent="-171450" algn="just">
              <a:buFont typeface="Wingdings" panose="05000000000000000000" pitchFamily="2" charset="2"/>
              <a:buChar char="§"/>
            </a:pPr>
            <a:r>
              <a:rPr lang="en-US" sz="800" dirty="0">
                <a:solidFill>
                  <a:schemeClr val="accent2"/>
                </a:solidFill>
              </a:rPr>
              <a:t>Collection Creation, Associating devices with the collection, adding scheduled and creating an deployment.</a:t>
            </a:r>
          </a:p>
          <a:p>
            <a:pPr marL="628650" lvl="1" indent="-171450" algn="just">
              <a:buFont typeface="Wingdings" panose="05000000000000000000" pitchFamily="2" charset="2"/>
              <a:buChar char="§"/>
            </a:pPr>
            <a:r>
              <a:rPr lang="en-US" sz="800" dirty="0">
                <a:solidFill>
                  <a:schemeClr val="accent2"/>
                </a:solidFill>
              </a:rPr>
              <a:t>Monitors the deployment status at regulate interval and actions accordingly for non-responding devices      </a:t>
            </a:r>
          </a:p>
          <a:p>
            <a:pPr lvl="1" algn="just"/>
            <a:endParaRPr lang="en-US" sz="500" dirty="0"/>
          </a:p>
          <a:p>
            <a:pPr marL="171450" indent="-171450" algn="just">
              <a:buFont typeface="Wingdings" panose="05000000000000000000" pitchFamily="2" charset="2"/>
              <a:buChar char="Ø"/>
            </a:pPr>
            <a:r>
              <a:rPr lang="en-US" sz="800" b="1" dirty="0">
                <a:solidFill>
                  <a:schemeClr val="accent2"/>
                </a:solidFill>
              </a:rPr>
              <a:t>For Linux, NG initiates automation via SUSE Linux Manager –</a:t>
            </a:r>
          </a:p>
          <a:p>
            <a:pPr marL="628650" lvl="1" indent="-171450" algn="just">
              <a:buFont typeface="Wingdings" panose="05000000000000000000" pitchFamily="2" charset="2"/>
              <a:buChar char="§"/>
            </a:pPr>
            <a:r>
              <a:rPr lang="en-US" sz="800" dirty="0">
                <a:solidFill>
                  <a:schemeClr val="accent2"/>
                </a:solidFill>
              </a:rPr>
              <a:t>Performs Sanity reboot, Pre-Check, Patch Deployment, Reboot and Post Check </a:t>
            </a:r>
          </a:p>
          <a:p>
            <a:endParaRPr lang="en-US" sz="1200" b="1" dirty="0"/>
          </a:p>
        </p:txBody>
      </p:sp>
      <p:sp>
        <p:nvSpPr>
          <p:cNvPr id="57" name="Rounded Rectangle 56"/>
          <p:cNvSpPr/>
          <p:nvPr/>
        </p:nvSpPr>
        <p:spPr>
          <a:xfrm>
            <a:off x="4562475" y="971550"/>
            <a:ext cx="4248150" cy="1685925"/>
          </a:xfrm>
          <a:prstGeom prst="roundRect">
            <a:avLst/>
          </a:prstGeom>
          <a:gradFill flip="none" rotWithShape="1">
            <a:gsLst>
              <a:gs pos="0">
                <a:schemeClr val="bg1">
                  <a:lumMod val="50000"/>
                </a:schemeClr>
              </a:gs>
              <a:gs pos="77000">
                <a:srgbClr val="FFFFFF"/>
              </a:gs>
              <a:gs pos="52000">
                <a:schemeClr val="bg2">
                  <a:lumMod val="85000"/>
                </a:schemeClr>
              </a:gs>
              <a:gs pos="18000">
                <a:schemeClr val="bg2">
                  <a:lumMod val="65000"/>
                </a:schemeClr>
              </a:gs>
              <a:gs pos="100000">
                <a:schemeClr val="bg1"/>
              </a:gs>
            </a:gsLst>
            <a:lin ang="18600000" scaled="0"/>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B2317E5C-AC92-4127-9A8B-F7C93ED2E99C}"/>
              </a:ext>
            </a:extLst>
          </p:cNvPr>
          <p:cNvSpPr txBox="1"/>
          <p:nvPr/>
        </p:nvSpPr>
        <p:spPr>
          <a:xfrm>
            <a:off x="6369169" y="1166375"/>
            <a:ext cx="3144486" cy="246221"/>
          </a:xfrm>
          <a:prstGeom prst="rect">
            <a:avLst/>
          </a:prstGeom>
          <a:noFill/>
        </p:spPr>
        <p:txBody>
          <a:bodyPr wrap="square" rtlCol="0" anchor="ctr">
            <a:spAutoFit/>
          </a:bodyPr>
          <a:lstStyle/>
          <a:p>
            <a:pPr defTabSz="462904">
              <a:defRPr/>
            </a:pPr>
            <a:r>
              <a:rPr lang="en-GB" sz="1000" b="1" kern="0" dirty="0">
                <a:solidFill>
                  <a:srgbClr val="E7E6E6">
                    <a:lumMod val="10000"/>
                  </a:srgbClr>
                </a:solidFill>
                <a:latin typeface="Segoe UI Light" panose="020B0502040204020203" pitchFamily="34" charset="0"/>
                <a:cs typeface="Arial" pitchFamily="34" charset="0"/>
              </a:rPr>
              <a:t>SNOW Change Automation Framework</a:t>
            </a:r>
            <a:endParaRPr lang="en-US" sz="1000" b="1" kern="0" dirty="0">
              <a:solidFill>
                <a:srgbClr val="E7E6E6">
                  <a:lumMod val="10000"/>
                </a:srgbClr>
              </a:solidFill>
              <a:latin typeface="Segoe UI Light" panose="020B0502040204020203" pitchFamily="34" charset="0"/>
              <a:cs typeface="Arial" pitchFamily="34" charset="0"/>
            </a:endParaRPr>
          </a:p>
        </p:txBody>
      </p:sp>
      <p:sp>
        <p:nvSpPr>
          <p:cNvPr id="59" name="TextBox 58">
            <a:extLst>
              <a:ext uri="{FF2B5EF4-FFF2-40B4-BE49-F238E27FC236}">
                <a16:creationId xmlns:a16="http://schemas.microsoft.com/office/drawing/2014/main" id="{19FFA3C3-BD73-495B-98A7-ECC5AABE10EF}"/>
              </a:ext>
            </a:extLst>
          </p:cNvPr>
          <p:cNvSpPr txBox="1"/>
          <p:nvPr/>
        </p:nvSpPr>
        <p:spPr>
          <a:xfrm>
            <a:off x="6398875" y="1959984"/>
            <a:ext cx="3114779" cy="246221"/>
          </a:xfrm>
          <a:prstGeom prst="rect">
            <a:avLst/>
          </a:prstGeom>
          <a:noFill/>
        </p:spPr>
        <p:txBody>
          <a:bodyPr wrap="square" rtlCol="0" anchor="ctr">
            <a:spAutoFit/>
          </a:bodyPr>
          <a:lstStyle/>
          <a:p>
            <a:pPr defTabSz="462904">
              <a:defRPr/>
            </a:pPr>
            <a:r>
              <a:rPr lang="en-GB" sz="1000" b="1" kern="0" dirty="0">
                <a:solidFill>
                  <a:srgbClr val="E7E6E6">
                    <a:lumMod val="10000"/>
                  </a:srgbClr>
                </a:solidFill>
                <a:latin typeface="Segoe UI Light" panose="020B0502040204020203" pitchFamily="34" charset="0"/>
                <a:cs typeface="Arial" pitchFamily="34" charset="0"/>
              </a:rPr>
              <a:t>OS Patching Automation - Solution</a:t>
            </a:r>
            <a:endParaRPr lang="en-US" sz="1000" b="1" kern="0" dirty="0">
              <a:solidFill>
                <a:srgbClr val="E7E6E6">
                  <a:lumMod val="10000"/>
                </a:srgbClr>
              </a:solidFill>
              <a:latin typeface="Segoe UI Light" panose="020B0502040204020203" pitchFamily="34" charset="0"/>
              <a:cs typeface="Arial" pitchFamily="34" charset="0"/>
            </a:endParaRPr>
          </a:p>
        </p:txBody>
      </p:sp>
      <p:pic>
        <p:nvPicPr>
          <p:cNvPr id="60" name="Picture 5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0951" y="1164604"/>
            <a:ext cx="1038194" cy="1026028"/>
          </a:xfrm>
          <a:prstGeom prst="rect">
            <a:avLst/>
          </a:prstGeom>
        </p:spPr>
      </p:pic>
      <p:sp>
        <p:nvSpPr>
          <p:cNvPr id="61" name="TextBox 60">
            <a:extLst>
              <a:ext uri="{FF2B5EF4-FFF2-40B4-BE49-F238E27FC236}">
                <a16:creationId xmlns:a16="http://schemas.microsoft.com/office/drawing/2014/main" id="{C9ECFD91-6579-484E-9865-416F7C26BFF1}"/>
              </a:ext>
            </a:extLst>
          </p:cNvPr>
          <p:cNvSpPr txBox="1"/>
          <p:nvPr/>
        </p:nvSpPr>
        <p:spPr>
          <a:xfrm>
            <a:off x="6397321" y="1555492"/>
            <a:ext cx="2604519" cy="246221"/>
          </a:xfrm>
          <a:prstGeom prst="rect">
            <a:avLst/>
          </a:prstGeom>
          <a:noFill/>
        </p:spPr>
        <p:txBody>
          <a:bodyPr wrap="square" rtlCol="0" anchor="ctr">
            <a:spAutoFit/>
          </a:bodyPr>
          <a:lstStyle/>
          <a:p>
            <a:pPr defTabSz="462904">
              <a:defRPr/>
            </a:pPr>
            <a:r>
              <a:rPr lang="en-GB" sz="1000" b="1" kern="0" dirty="0">
                <a:solidFill>
                  <a:srgbClr val="E7E6E6">
                    <a:lumMod val="10000"/>
                  </a:srgbClr>
                </a:solidFill>
                <a:latin typeface="Segoe UI Light" panose="020B0502040204020203" pitchFamily="34" charset="0"/>
                <a:cs typeface="Arial" pitchFamily="34" charset="0"/>
              </a:rPr>
              <a:t>Blackout Automation Solution</a:t>
            </a:r>
            <a:endParaRPr lang="en-US" sz="1000" b="1" kern="0" dirty="0">
              <a:solidFill>
                <a:srgbClr val="E7E6E6">
                  <a:lumMod val="10000"/>
                </a:srgbClr>
              </a:solidFill>
              <a:latin typeface="Segoe UI Light" panose="020B0502040204020203" pitchFamily="34" charset="0"/>
              <a:cs typeface="Arial" pitchFamily="34" charset="0"/>
            </a:endParaRPr>
          </a:p>
        </p:txBody>
      </p:sp>
      <p:sp>
        <p:nvSpPr>
          <p:cNvPr id="62" name="Oval 61">
            <a:extLst>
              <a:ext uri="{FF2B5EF4-FFF2-40B4-BE49-F238E27FC236}">
                <a16:creationId xmlns:a16="http://schemas.microsoft.com/office/drawing/2014/main" id="{96C6AB9B-0316-4D10-95E9-067D86112174}"/>
              </a:ext>
            </a:extLst>
          </p:cNvPr>
          <p:cNvSpPr/>
          <p:nvPr/>
        </p:nvSpPr>
        <p:spPr>
          <a:xfrm>
            <a:off x="6199535" y="1201980"/>
            <a:ext cx="157316" cy="169789"/>
          </a:xfrm>
          <a:prstGeom prst="ellipse">
            <a:avLst/>
          </a:prstGeom>
          <a:solidFill>
            <a:schemeClr val="accent6"/>
          </a:solidFill>
          <a:ln w="25400" cap="flat" cmpd="sng" algn="ctr">
            <a:noFill/>
            <a:prstDash val="solid"/>
          </a:ln>
          <a:effectLst>
            <a:outerShdw blurRad="50800" dist="38100" dir="5400000" algn="t" rotWithShape="0">
              <a:prstClr val="black">
                <a:alpha val="40000"/>
              </a:prstClr>
            </a:outerShdw>
          </a:effectLst>
        </p:spPr>
        <p:txBody>
          <a:bodyPr rtlCol="0" anchor="ctr"/>
          <a:lstStyle/>
          <a:p>
            <a:pPr algn="ctr" defTabSz="462904">
              <a:defRPr/>
            </a:pPr>
            <a:endParaRPr lang="en-US" sz="1350" kern="0" dirty="0">
              <a:solidFill>
                <a:prstClr val="white"/>
              </a:solidFill>
              <a:latin typeface="Segoe UI Light" panose="020B0502040204020203" pitchFamily="34" charset="0"/>
            </a:endParaRPr>
          </a:p>
        </p:txBody>
      </p:sp>
      <p:sp>
        <p:nvSpPr>
          <p:cNvPr id="63" name="Oval 62">
            <a:extLst>
              <a:ext uri="{FF2B5EF4-FFF2-40B4-BE49-F238E27FC236}">
                <a16:creationId xmlns:a16="http://schemas.microsoft.com/office/drawing/2014/main" id="{9698E1F1-1469-498C-A99E-0F885DEB674A}"/>
              </a:ext>
            </a:extLst>
          </p:cNvPr>
          <p:cNvSpPr/>
          <p:nvPr/>
        </p:nvSpPr>
        <p:spPr>
          <a:xfrm>
            <a:off x="6209786" y="1579273"/>
            <a:ext cx="159384" cy="185787"/>
          </a:xfrm>
          <a:prstGeom prst="ellipse">
            <a:avLst/>
          </a:prstGeom>
          <a:solidFill>
            <a:schemeClr val="accent4"/>
          </a:solidFill>
          <a:ln w="25400" cap="flat" cmpd="sng" algn="ctr">
            <a:noFill/>
            <a:prstDash val="solid"/>
          </a:ln>
          <a:effectLst>
            <a:outerShdw blurRad="50800" dist="38100" dir="5400000" algn="t" rotWithShape="0">
              <a:prstClr val="black">
                <a:alpha val="40000"/>
              </a:prstClr>
            </a:outerShdw>
          </a:effectLst>
        </p:spPr>
        <p:txBody>
          <a:bodyPr rtlCol="0" anchor="ctr"/>
          <a:lstStyle/>
          <a:p>
            <a:pPr defTabSz="462904">
              <a:defRPr/>
            </a:pPr>
            <a:endParaRPr lang="en-US" sz="1350" kern="0" dirty="0">
              <a:solidFill>
                <a:prstClr val="white"/>
              </a:solidFill>
              <a:latin typeface="Segoe UI Light" panose="020B0502040204020203" pitchFamily="34" charset="0"/>
            </a:endParaRPr>
          </a:p>
        </p:txBody>
      </p:sp>
      <p:sp>
        <p:nvSpPr>
          <p:cNvPr id="64" name="Rounded Rectangle 40">
            <a:extLst>
              <a:ext uri="{FF2B5EF4-FFF2-40B4-BE49-F238E27FC236}">
                <a16:creationId xmlns:a16="http://schemas.microsoft.com/office/drawing/2014/main" id="{DE7499D5-AC27-4671-BBC7-78264549D12D}"/>
              </a:ext>
            </a:extLst>
          </p:cNvPr>
          <p:cNvSpPr/>
          <p:nvPr/>
        </p:nvSpPr>
        <p:spPr>
          <a:xfrm>
            <a:off x="6327355" y="1118491"/>
            <a:ext cx="2488413" cy="336765"/>
          </a:xfrm>
          <a:prstGeom prst="roundRect">
            <a:avLst>
              <a:gd name="adj" fmla="val 40104"/>
            </a:avLst>
          </a:prstGeom>
          <a:noFill/>
          <a:ln w="25400" cap="flat" cmpd="sng" algn="ctr">
            <a:gradFill flip="none" rotWithShape="1">
              <a:gsLst>
                <a:gs pos="0">
                  <a:schemeClr val="accent6"/>
                </a:gs>
                <a:gs pos="100000">
                  <a:sysClr val="window" lastClr="FFFFFF">
                    <a:alpha val="0"/>
                  </a:sysClr>
                </a:gs>
              </a:gsLst>
              <a:lin ang="0" scaled="1"/>
              <a:tileRect/>
            </a:gradFill>
            <a:prstDash val="solid"/>
          </a:ln>
          <a:effectLst/>
        </p:spPr>
        <p:txBody>
          <a:bodyPr rtlCol="0" anchor="ctr"/>
          <a:lstStyle/>
          <a:p>
            <a:pPr defTabSz="462904">
              <a:defRPr/>
            </a:pPr>
            <a:endParaRPr lang="en-US" sz="1350" kern="0" dirty="0">
              <a:solidFill>
                <a:prstClr val="white"/>
              </a:solidFill>
              <a:latin typeface="Segoe UI Light" panose="020B0502040204020203" pitchFamily="34" charset="0"/>
              <a:cs typeface="Arial" pitchFamily="34" charset="0"/>
            </a:endParaRPr>
          </a:p>
        </p:txBody>
      </p:sp>
      <p:sp>
        <p:nvSpPr>
          <p:cNvPr id="65" name="Rounded Rectangle 58">
            <a:extLst>
              <a:ext uri="{FF2B5EF4-FFF2-40B4-BE49-F238E27FC236}">
                <a16:creationId xmlns:a16="http://schemas.microsoft.com/office/drawing/2014/main" id="{DF870742-9E32-4C3B-92B7-F13266D61549}"/>
              </a:ext>
            </a:extLst>
          </p:cNvPr>
          <p:cNvSpPr/>
          <p:nvPr/>
        </p:nvSpPr>
        <p:spPr>
          <a:xfrm>
            <a:off x="6356852" y="1510367"/>
            <a:ext cx="2472686" cy="336766"/>
          </a:xfrm>
          <a:prstGeom prst="roundRect">
            <a:avLst>
              <a:gd name="adj" fmla="val 40104"/>
            </a:avLst>
          </a:prstGeom>
          <a:noFill/>
          <a:ln w="25400" cap="flat" cmpd="sng" algn="ctr">
            <a:gradFill flip="none" rotWithShape="1">
              <a:gsLst>
                <a:gs pos="0">
                  <a:schemeClr val="accent4"/>
                </a:gs>
                <a:gs pos="100000">
                  <a:sysClr val="window" lastClr="FFFFFF">
                    <a:alpha val="0"/>
                  </a:sysClr>
                </a:gs>
              </a:gsLst>
              <a:lin ang="0" scaled="1"/>
              <a:tileRect/>
            </a:gradFill>
            <a:prstDash val="solid"/>
          </a:ln>
          <a:effectLst/>
        </p:spPr>
        <p:txBody>
          <a:bodyPr rtlCol="0" anchor="ctr"/>
          <a:lstStyle/>
          <a:p>
            <a:pPr algn="ctr" defTabSz="462904">
              <a:defRPr/>
            </a:pPr>
            <a:endParaRPr lang="en-US" sz="1350" kern="0" dirty="0">
              <a:solidFill>
                <a:prstClr val="white"/>
              </a:solidFill>
              <a:latin typeface="Segoe UI Light" panose="020B0502040204020203" pitchFamily="34" charset="0"/>
              <a:cs typeface="Arial" pitchFamily="34" charset="0"/>
            </a:endParaRPr>
          </a:p>
        </p:txBody>
      </p:sp>
      <p:sp>
        <p:nvSpPr>
          <p:cNvPr id="66" name="Oval 65">
            <a:extLst>
              <a:ext uri="{FF2B5EF4-FFF2-40B4-BE49-F238E27FC236}">
                <a16:creationId xmlns:a16="http://schemas.microsoft.com/office/drawing/2014/main" id="{FE606373-FED7-486C-8AC7-39922B4FD3C6}"/>
              </a:ext>
            </a:extLst>
          </p:cNvPr>
          <p:cNvSpPr/>
          <p:nvPr/>
        </p:nvSpPr>
        <p:spPr>
          <a:xfrm>
            <a:off x="6198961" y="1989192"/>
            <a:ext cx="181034" cy="172434"/>
          </a:xfrm>
          <a:prstGeom prst="ellipse">
            <a:avLst/>
          </a:prstGeom>
          <a:solidFill>
            <a:schemeClr val="accent3"/>
          </a:solidFill>
          <a:ln w="25400" cap="flat" cmpd="sng" algn="ctr">
            <a:noFill/>
            <a:prstDash val="solid"/>
          </a:ln>
          <a:effectLst>
            <a:outerShdw blurRad="50800" dist="38100" dir="5400000" algn="t" rotWithShape="0">
              <a:prstClr val="black">
                <a:alpha val="40000"/>
              </a:prstClr>
            </a:outerShdw>
          </a:effectLst>
        </p:spPr>
        <p:txBody>
          <a:bodyPr rtlCol="0" anchor="ctr"/>
          <a:lstStyle/>
          <a:p>
            <a:pPr algn="ctr" defTabSz="462904">
              <a:defRPr/>
            </a:pPr>
            <a:endParaRPr lang="en-US" sz="1350" kern="0" dirty="0">
              <a:solidFill>
                <a:prstClr val="white"/>
              </a:solidFill>
              <a:latin typeface="Segoe UI Light" panose="020B0502040204020203" pitchFamily="34" charset="0"/>
            </a:endParaRPr>
          </a:p>
        </p:txBody>
      </p:sp>
      <p:sp>
        <p:nvSpPr>
          <p:cNvPr id="67" name="Rounded Rectangle 37">
            <a:extLst>
              <a:ext uri="{FF2B5EF4-FFF2-40B4-BE49-F238E27FC236}">
                <a16:creationId xmlns:a16="http://schemas.microsoft.com/office/drawing/2014/main" id="{010E3F7A-08D7-4F11-997A-0D493454510E}"/>
              </a:ext>
            </a:extLst>
          </p:cNvPr>
          <p:cNvSpPr/>
          <p:nvPr/>
        </p:nvSpPr>
        <p:spPr>
          <a:xfrm>
            <a:off x="6356851" y="1907027"/>
            <a:ext cx="2472687" cy="336765"/>
          </a:xfrm>
          <a:prstGeom prst="roundRect">
            <a:avLst>
              <a:gd name="adj" fmla="val 40104"/>
            </a:avLst>
          </a:prstGeom>
          <a:noFill/>
          <a:ln w="25400" cap="flat" cmpd="sng" algn="ctr">
            <a:gradFill flip="none" rotWithShape="1">
              <a:gsLst>
                <a:gs pos="0">
                  <a:schemeClr val="accent3"/>
                </a:gs>
                <a:gs pos="100000">
                  <a:sysClr val="window" lastClr="FFFFFF">
                    <a:alpha val="0"/>
                  </a:sysClr>
                </a:gs>
              </a:gsLst>
              <a:lin ang="0" scaled="1"/>
              <a:tileRect/>
            </a:gradFill>
            <a:prstDash val="solid"/>
          </a:ln>
          <a:effectLst/>
        </p:spPr>
        <p:txBody>
          <a:bodyPr rtlCol="0" anchor="ctr"/>
          <a:lstStyle/>
          <a:p>
            <a:pPr algn="ctr" defTabSz="462904">
              <a:defRPr/>
            </a:pPr>
            <a:endParaRPr lang="en-US" sz="1350" kern="0" dirty="0">
              <a:solidFill>
                <a:prstClr val="white"/>
              </a:solidFill>
              <a:latin typeface="Segoe UI Light" panose="020B0502040204020203" pitchFamily="34" charset="0"/>
              <a:cs typeface="Arial" pitchFamily="34" charset="0"/>
            </a:endParaRPr>
          </a:p>
        </p:txBody>
      </p:sp>
      <p:cxnSp>
        <p:nvCxnSpPr>
          <p:cNvPr id="68" name="Curved Connector 67"/>
          <p:cNvCxnSpPr>
            <a:stCxn id="60" idx="3"/>
            <a:endCxn id="62" idx="3"/>
          </p:cNvCxnSpPr>
          <p:nvPr/>
        </p:nvCxnSpPr>
        <p:spPr>
          <a:xfrm flipV="1">
            <a:off x="5739145" y="1346904"/>
            <a:ext cx="483428" cy="330714"/>
          </a:xfrm>
          <a:prstGeom prst="curvedConnector2">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9" name="Curved Connector 68"/>
          <p:cNvCxnSpPr/>
          <p:nvPr/>
        </p:nvCxnSpPr>
        <p:spPr>
          <a:xfrm>
            <a:off x="5737695" y="1678603"/>
            <a:ext cx="486328" cy="336826"/>
          </a:xfrm>
          <a:prstGeom prst="curvedConnector2">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0" idx="3"/>
            <a:endCxn id="63" idx="2"/>
          </p:cNvCxnSpPr>
          <p:nvPr/>
        </p:nvCxnSpPr>
        <p:spPr>
          <a:xfrm flipV="1">
            <a:off x="5739145" y="1672167"/>
            <a:ext cx="470641" cy="5451"/>
          </a:xfrm>
          <a:prstGeom prst="line">
            <a:avLst/>
          </a:prstGeom>
          <a:ln w="1905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4835923" y="2150954"/>
            <a:ext cx="783869" cy="338554"/>
          </a:xfrm>
          <a:prstGeom prst="rect">
            <a:avLst/>
          </a:prstGeom>
        </p:spPr>
        <p:txBody>
          <a:bodyPr wrap="none" lIns="0" tIns="0" rIns="0" bIns="0" rtlCol="0">
            <a:spAutoFit/>
          </a:bodyPr>
          <a:lstStyle/>
          <a:p>
            <a:pPr algn="l"/>
            <a:r>
              <a:rPr lang="en-US" sz="1100" b="1" dirty="0">
                <a:solidFill>
                  <a:schemeClr val="tx2"/>
                </a:solidFill>
              </a:rPr>
              <a:t>One Touch </a:t>
            </a:r>
          </a:p>
          <a:p>
            <a:pPr algn="l"/>
            <a:r>
              <a:rPr lang="en-US" sz="1100" b="1" dirty="0">
                <a:solidFill>
                  <a:schemeClr val="tx2"/>
                </a:solidFill>
              </a:rPr>
              <a:t>Automation</a:t>
            </a:r>
          </a:p>
        </p:txBody>
      </p:sp>
    </p:spTree>
    <p:extLst>
      <p:ext uri="{BB962C8B-B14F-4D97-AF65-F5344CB8AC3E}">
        <p14:creationId xmlns:p14="http://schemas.microsoft.com/office/powerpoint/2010/main" val="32341444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Up Arrow 56"/>
          <p:cNvSpPr/>
          <p:nvPr/>
        </p:nvSpPr>
        <p:spPr>
          <a:xfrm rot="17541188">
            <a:off x="1559295" y="3438914"/>
            <a:ext cx="442275" cy="854670"/>
          </a:xfrm>
          <a:prstGeom prst="upArrow">
            <a:avLst/>
          </a:prstGeom>
          <a:gradFill>
            <a:gsLst>
              <a:gs pos="0">
                <a:srgbClr val="C00000"/>
              </a:gs>
              <a:gs pos="53000">
                <a:srgbClr val="FF6600"/>
              </a:gs>
              <a:gs pos="100000">
                <a:srgbClr val="FFCC9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Up Arrow 50"/>
          <p:cNvSpPr/>
          <p:nvPr/>
        </p:nvSpPr>
        <p:spPr>
          <a:xfrm rot="1362435">
            <a:off x="5286649" y="2007539"/>
            <a:ext cx="435736" cy="812842"/>
          </a:xfrm>
          <a:prstGeom prst="upArrow">
            <a:avLst/>
          </a:prstGeom>
          <a:gradFill>
            <a:gsLst>
              <a:gs pos="0">
                <a:schemeClr val="accent6"/>
              </a:gs>
              <a:gs pos="26000">
                <a:schemeClr val="accent6"/>
              </a:gs>
              <a:gs pos="100000">
                <a:schemeClr val="accent6">
                  <a:lumMod val="20000"/>
                  <a:lumOff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Up Arrow 52"/>
          <p:cNvSpPr/>
          <p:nvPr/>
        </p:nvSpPr>
        <p:spPr>
          <a:xfrm rot="575452">
            <a:off x="4559871" y="1932097"/>
            <a:ext cx="442275" cy="761609"/>
          </a:xfrm>
          <a:prstGeom prst="upArrow">
            <a:avLst/>
          </a:prstGeom>
          <a:gradFill>
            <a:gsLst>
              <a:gs pos="0">
                <a:schemeClr val="accent6"/>
              </a:gs>
              <a:gs pos="26000">
                <a:schemeClr val="accent6"/>
              </a:gs>
              <a:gs pos="100000">
                <a:schemeClr val="accent6">
                  <a:lumMod val="20000"/>
                  <a:lumOff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Up Arrow 54"/>
          <p:cNvSpPr/>
          <p:nvPr/>
        </p:nvSpPr>
        <p:spPr>
          <a:xfrm rot="20825139">
            <a:off x="3428522" y="1920222"/>
            <a:ext cx="442275" cy="761609"/>
          </a:xfrm>
          <a:prstGeom prst="upArrow">
            <a:avLst/>
          </a:prstGeom>
          <a:gradFill>
            <a:gsLst>
              <a:gs pos="0">
                <a:srgbClr val="FFC000"/>
              </a:gs>
              <a:gs pos="37000">
                <a:srgbClr val="FFCC66"/>
              </a:gs>
              <a:gs pos="100000">
                <a:srgbClr val="FAFC9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Up Arrow 55"/>
          <p:cNvSpPr/>
          <p:nvPr/>
        </p:nvSpPr>
        <p:spPr>
          <a:xfrm rot="19398552">
            <a:off x="2475385" y="2242705"/>
            <a:ext cx="442275" cy="854670"/>
          </a:xfrm>
          <a:prstGeom prst="upArrow">
            <a:avLst/>
          </a:prstGeom>
          <a:gradFill>
            <a:gsLst>
              <a:gs pos="0">
                <a:srgbClr val="FFC000"/>
              </a:gs>
              <a:gs pos="37000">
                <a:srgbClr val="FFCC66"/>
              </a:gs>
              <a:gs pos="100000">
                <a:srgbClr val="FAFC9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Up Arrow 40"/>
          <p:cNvSpPr/>
          <p:nvPr/>
        </p:nvSpPr>
        <p:spPr>
          <a:xfrm rot="4142671">
            <a:off x="6480668" y="3427016"/>
            <a:ext cx="513761" cy="1031099"/>
          </a:xfrm>
          <a:prstGeom prst="upArrow">
            <a:avLst/>
          </a:prstGeom>
          <a:gradFill>
            <a:gsLst>
              <a:gs pos="0">
                <a:schemeClr val="bg1">
                  <a:lumMod val="50000"/>
                </a:schemeClr>
              </a:gs>
              <a:gs pos="26000">
                <a:schemeClr val="bg1">
                  <a:lumMod val="65000"/>
                </a:schemeClr>
              </a:gs>
              <a:gs pos="100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Up Arrow 37"/>
          <p:cNvSpPr/>
          <p:nvPr/>
        </p:nvSpPr>
        <p:spPr>
          <a:xfrm rot="2198154">
            <a:off x="5873511" y="2422260"/>
            <a:ext cx="402352" cy="761609"/>
          </a:xfrm>
          <a:prstGeom prst="upArrow">
            <a:avLst/>
          </a:prstGeom>
          <a:gradFill>
            <a:gsLst>
              <a:gs pos="0">
                <a:schemeClr val="accent6"/>
              </a:gs>
              <a:gs pos="26000">
                <a:schemeClr val="accent6"/>
              </a:gs>
              <a:gs pos="100000">
                <a:schemeClr val="accent6">
                  <a:lumMod val="20000"/>
                  <a:lumOff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Up Arrow 2"/>
          <p:cNvSpPr/>
          <p:nvPr/>
        </p:nvSpPr>
        <p:spPr>
          <a:xfrm rot="1362435">
            <a:off x="5286648" y="2007538"/>
            <a:ext cx="435736" cy="812842"/>
          </a:xfrm>
          <a:prstGeom prst="upArrow">
            <a:avLst/>
          </a:prstGeom>
          <a:gradFill>
            <a:gsLst>
              <a:gs pos="0">
                <a:schemeClr val="accent6"/>
              </a:gs>
              <a:gs pos="26000">
                <a:schemeClr val="accent6"/>
              </a:gs>
              <a:gs pos="100000">
                <a:schemeClr val="accent6">
                  <a:lumMod val="20000"/>
                  <a:lumOff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Up Arrow 36"/>
          <p:cNvSpPr/>
          <p:nvPr/>
        </p:nvSpPr>
        <p:spPr>
          <a:xfrm rot="575452">
            <a:off x="4559871" y="1932098"/>
            <a:ext cx="442275" cy="761609"/>
          </a:xfrm>
          <a:prstGeom prst="upArrow">
            <a:avLst/>
          </a:prstGeom>
          <a:gradFill>
            <a:gsLst>
              <a:gs pos="0">
                <a:schemeClr val="accent6"/>
              </a:gs>
              <a:gs pos="26000">
                <a:schemeClr val="accent6"/>
              </a:gs>
              <a:gs pos="100000">
                <a:schemeClr val="accent6">
                  <a:lumMod val="20000"/>
                  <a:lumOff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Up Arrow 41"/>
          <p:cNvSpPr/>
          <p:nvPr/>
        </p:nvSpPr>
        <p:spPr>
          <a:xfrm rot="20825139">
            <a:off x="3428523" y="1920222"/>
            <a:ext cx="442275" cy="761609"/>
          </a:xfrm>
          <a:prstGeom prst="upArrow">
            <a:avLst/>
          </a:prstGeom>
          <a:gradFill>
            <a:gsLst>
              <a:gs pos="0">
                <a:srgbClr val="FFC000"/>
              </a:gs>
              <a:gs pos="37000">
                <a:srgbClr val="FFCC66"/>
              </a:gs>
              <a:gs pos="100000">
                <a:srgbClr val="FAFC9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Up Arrow 47"/>
          <p:cNvSpPr/>
          <p:nvPr/>
        </p:nvSpPr>
        <p:spPr>
          <a:xfrm rot="19398552">
            <a:off x="2475384" y="2242704"/>
            <a:ext cx="442275" cy="854670"/>
          </a:xfrm>
          <a:prstGeom prst="upArrow">
            <a:avLst/>
          </a:prstGeom>
          <a:gradFill>
            <a:gsLst>
              <a:gs pos="0">
                <a:srgbClr val="FFC000"/>
              </a:gs>
              <a:gs pos="37000">
                <a:srgbClr val="FFCC66"/>
              </a:gs>
              <a:gs pos="100000">
                <a:srgbClr val="FAFC9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Up Arrow 49"/>
          <p:cNvSpPr/>
          <p:nvPr/>
        </p:nvSpPr>
        <p:spPr>
          <a:xfrm rot="17541188">
            <a:off x="1559294" y="3438913"/>
            <a:ext cx="442275" cy="854670"/>
          </a:xfrm>
          <a:prstGeom prst="upArrow">
            <a:avLst/>
          </a:prstGeom>
          <a:gradFill>
            <a:gsLst>
              <a:gs pos="0">
                <a:srgbClr val="C00000"/>
              </a:gs>
              <a:gs pos="53000">
                <a:srgbClr val="FF6600"/>
              </a:gs>
              <a:gs pos="100000">
                <a:srgbClr val="FFCC9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Diagram 31"/>
          <p:cNvGraphicFramePr/>
          <p:nvPr>
            <p:extLst>
              <p:ext uri="{D42A27DB-BD31-4B8C-83A1-F6EECF244321}">
                <p14:modId xmlns:p14="http://schemas.microsoft.com/office/powerpoint/2010/main" val="3020289169"/>
              </p:ext>
            </p:extLst>
          </p:nvPr>
        </p:nvGraphicFramePr>
        <p:xfrm>
          <a:off x="1379947" y="122859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0"/>
          </p:nvPr>
        </p:nvSpPr>
        <p:spPr/>
        <p:txBody>
          <a:bodyPr/>
          <a:lstStyle/>
          <a:p>
            <a:pPr>
              <a:defRPr/>
            </a:pPr>
            <a:fld id="{DB980388-7E82-4370-8017-5B383A6F55D5}" type="slidenum">
              <a:rPr lang="en-US" smtClean="0"/>
              <a:pPr>
                <a:defRPr/>
              </a:pPr>
              <a:t>5</a:t>
            </a:fld>
            <a:endParaRPr lang="en-US"/>
          </a:p>
        </p:txBody>
      </p:sp>
      <p:sp>
        <p:nvSpPr>
          <p:cNvPr id="4" name="Chord 3"/>
          <p:cNvSpPr/>
          <p:nvPr/>
        </p:nvSpPr>
        <p:spPr>
          <a:xfrm rot="4418038">
            <a:off x="3292487" y="3862979"/>
            <a:ext cx="2238792" cy="2186138"/>
          </a:xfrm>
          <a:prstGeom prst="chord">
            <a:avLst>
              <a:gd name="adj1" fmla="val 7372952"/>
              <a:gd name="adj2" fmla="val 16200000"/>
            </a:avLst>
          </a:prstGeom>
          <a:solidFill>
            <a:srgbClr val="FFFF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Block Arc 4"/>
          <p:cNvSpPr/>
          <p:nvPr/>
        </p:nvSpPr>
        <p:spPr>
          <a:xfrm>
            <a:off x="2437140" y="2947185"/>
            <a:ext cx="3935085" cy="3409950"/>
          </a:xfrm>
          <a:prstGeom prst="blockArc">
            <a:avLst>
              <a:gd name="adj1" fmla="val 10800000"/>
              <a:gd name="adj2" fmla="val 21571069"/>
              <a:gd name="adj3" fmla="val 24719"/>
            </a:avLst>
          </a:prstGeom>
          <a:solidFill>
            <a:schemeClr val="accent5">
              <a:lumMod val="2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hevron 9"/>
          <p:cNvSpPr/>
          <p:nvPr/>
        </p:nvSpPr>
        <p:spPr>
          <a:xfrm rot="18364986">
            <a:off x="2860960" y="3405098"/>
            <a:ext cx="644288" cy="840532"/>
          </a:xfrm>
          <a:prstGeom prst="chevron">
            <a:avLst>
              <a:gd name="adj" fmla="val 60917"/>
            </a:avLst>
          </a:prstGeom>
          <a:solidFill>
            <a:schemeClr val="bg2">
              <a:lumMod val="75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Chevron 10"/>
          <p:cNvSpPr/>
          <p:nvPr/>
        </p:nvSpPr>
        <p:spPr>
          <a:xfrm>
            <a:off x="4201400" y="2956710"/>
            <a:ext cx="554189" cy="834466"/>
          </a:xfrm>
          <a:prstGeom prst="chevron">
            <a:avLst>
              <a:gd name="adj" fmla="val 60917"/>
            </a:avLst>
          </a:prstGeom>
          <a:solidFill>
            <a:schemeClr val="bg2">
              <a:lumMod val="75000"/>
            </a:schemeClr>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hevron 11"/>
          <p:cNvSpPr/>
          <p:nvPr/>
        </p:nvSpPr>
        <p:spPr>
          <a:xfrm rot="2589997">
            <a:off x="5354329" y="3474922"/>
            <a:ext cx="610213" cy="825164"/>
          </a:xfrm>
          <a:prstGeom prst="chevron">
            <a:avLst>
              <a:gd name="adj" fmla="val 60917"/>
            </a:avLst>
          </a:prstGeom>
          <a:solidFill>
            <a:schemeClr val="bg2">
              <a:lumMod val="7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p:cNvSpPr txBox="1"/>
          <p:nvPr/>
        </p:nvSpPr>
        <p:spPr>
          <a:xfrm>
            <a:off x="2560514" y="4161465"/>
            <a:ext cx="596317" cy="338554"/>
          </a:xfrm>
          <a:prstGeom prst="rect">
            <a:avLst/>
          </a:prstGeom>
        </p:spPr>
        <p:txBody>
          <a:bodyPr wrap="none" lIns="0" tIns="0" rIns="0" bIns="0" rtlCol="0">
            <a:spAutoFit/>
          </a:bodyPr>
          <a:lstStyle/>
          <a:p>
            <a:pPr algn="ctr"/>
            <a:r>
              <a:rPr lang="en-GB" sz="1100" b="1" dirty="0">
                <a:solidFill>
                  <a:schemeClr val="bg1"/>
                </a:solidFill>
              </a:rPr>
              <a:t>Change</a:t>
            </a:r>
          </a:p>
          <a:p>
            <a:pPr algn="ctr"/>
            <a:r>
              <a:rPr lang="en-GB" sz="1100" b="1" dirty="0">
                <a:solidFill>
                  <a:schemeClr val="bg1"/>
                </a:solidFill>
              </a:rPr>
              <a:t>Planning</a:t>
            </a:r>
            <a:endParaRPr lang="en-GB" sz="1400" b="1" dirty="0">
              <a:solidFill>
                <a:schemeClr val="bg1"/>
              </a:solidFill>
            </a:endParaRPr>
          </a:p>
        </p:txBody>
      </p:sp>
      <p:sp>
        <p:nvSpPr>
          <p:cNvPr id="14" name="TextBox 13"/>
          <p:cNvSpPr txBox="1"/>
          <p:nvPr/>
        </p:nvSpPr>
        <p:spPr>
          <a:xfrm>
            <a:off x="3488378" y="3308072"/>
            <a:ext cx="572273" cy="338554"/>
          </a:xfrm>
          <a:prstGeom prst="rect">
            <a:avLst/>
          </a:prstGeom>
        </p:spPr>
        <p:txBody>
          <a:bodyPr wrap="none" lIns="0" tIns="0" rIns="0" bIns="0" rtlCol="0">
            <a:spAutoFit/>
          </a:bodyPr>
          <a:lstStyle/>
          <a:p>
            <a:pPr algn="ctr"/>
            <a:r>
              <a:rPr lang="en-GB" sz="1100" b="1" dirty="0">
                <a:solidFill>
                  <a:schemeClr val="bg1"/>
                </a:solidFill>
              </a:rPr>
              <a:t>Change</a:t>
            </a:r>
          </a:p>
          <a:p>
            <a:pPr algn="ctr"/>
            <a:r>
              <a:rPr lang="en-GB" sz="1100" b="1" dirty="0">
                <a:solidFill>
                  <a:schemeClr val="bg1"/>
                </a:solidFill>
              </a:rPr>
              <a:t>Creation</a:t>
            </a:r>
            <a:endParaRPr lang="en-GB" sz="1400" b="1" dirty="0">
              <a:solidFill>
                <a:schemeClr val="bg1"/>
              </a:solidFill>
            </a:endParaRPr>
          </a:p>
        </p:txBody>
      </p:sp>
      <p:sp>
        <p:nvSpPr>
          <p:cNvPr id="15" name="TextBox 14"/>
          <p:cNvSpPr txBox="1"/>
          <p:nvPr/>
        </p:nvSpPr>
        <p:spPr>
          <a:xfrm>
            <a:off x="4855929" y="3304070"/>
            <a:ext cx="674865" cy="338554"/>
          </a:xfrm>
          <a:prstGeom prst="rect">
            <a:avLst/>
          </a:prstGeom>
        </p:spPr>
        <p:txBody>
          <a:bodyPr wrap="none" lIns="0" tIns="0" rIns="0" bIns="0" rtlCol="0">
            <a:spAutoFit/>
          </a:bodyPr>
          <a:lstStyle/>
          <a:p>
            <a:pPr algn="ctr"/>
            <a:r>
              <a:rPr lang="en-GB" sz="1100" b="1" dirty="0">
                <a:solidFill>
                  <a:schemeClr val="bg1"/>
                </a:solidFill>
              </a:rPr>
              <a:t>Change</a:t>
            </a:r>
          </a:p>
          <a:p>
            <a:pPr algn="ctr"/>
            <a:r>
              <a:rPr lang="en-GB" sz="1100" b="1" dirty="0">
                <a:solidFill>
                  <a:schemeClr val="bg1"/>
                </a:solidFill>
              </a:rPr>
              <a:t>Execution</a:t>
            </a:r>
            <a:endParaRPr lang="en-GB" sz="1400" b="1" dirty="0">
              <a:solidFill>
                <a:schemeClr val="bg1"/>
              </a:solidFill>
            </a:endParaRPr>
          </a:p>
        </p:txBody>
      </p:sp>
      <p:sp>
        <p:nvSpPr>
          <p:cNvPr id="16" name="TextBox 15"/>
          <p:cNvSpPr txBox="1"/>
          <p:nvPr/>
        </p:nvSpPr>
        <p:spPr>
          <a:xfrm>
            <a:off x="5699980" y="4251937"/>
            <a:ext cx="525785" cy="338554"/>
          </a:xfrm>
          <a:prstGeom prst="rect">
            <a:avLst/>
          </a:prstGeom>
        </p:spPr>
        <p:txBody>
          <a:bodyPr wrap="none" lIns="0" tIns="0" rIns="0" bIns="0" rtlCol="0">
            <a:spAutoFit/>
          </a:bodyPr>
          <a:lstStyle/>
          <a:p>
            <a:pPr algn="ctr"/>
            <a:r>
              <a:rPr lang="en-GB" sz="1100" b="1" dirty="0">
                <a:solidFill>
                  <a:schemeClr val="bg1"/>
                </a:solidFill>
              </a:rPr>
              <a:t>Change</a:t>
            </a:r>
          </a:p>
          <a:p>
            <a:pPr algn="ctr"/>
            <a:r>
              <a:rPr lang="en-GB" sz="1100" b="1" dirty="0">
                <a:solidFill>
                  <a:schemeClr val="bg1"/>
                </a:solidFill>
              </a:rPr>
              <a:t>Closure</a:t>
            </a:r>
            <a:endParaRPr lang="en-GB" sz="1400" b="1" dirty="0">
              <a:solidFill>
                <a:schemeClr val="bg1"/>
              </a:solidFill>
            </a:endParaRPr>
          </a:p>
        </p:txBody>
      </p:sp>
      <p:pic>
        <p:nvPicPr>
          <p:cNvPr id="95" name="Picture 9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0800000" flipV="1">
            <a:off x="4035020" y="3904311"/>
            <a:ext cx="785856" cy="785856"/>
          </a:xfrm>
          <a:prstGeom prst="rect">
            <a:avLst/>
          </a:prstGeom>
        </p:spPr>
      </p:pic>
      <p:sp>
        <p:nvSpPr>
          <p:cNvPr id="118" name="Rectangle 117"/>
          <p:cNvSpPr/>
          <p:nvPr/>
        </p:nvSpPr>
        <p:spPr>
          <a:xfrm>
            <a:off x="164554" y="178307"/>
            <a:ext cx="8460146" cy="369332"/>
          </a:xfrm>
          <a:prstGeom prst="rect">
            <a:avLst/>
          </a:prstGeom>
        </p:spPr>
        <p:txBody>
          <a:bodyPr wrap="square">
            <a:spAutoFit/>
          </a:bodyPr>
          <a:lstStyle/>
          <a:p>
            <a:r>
              <a:rPr lang="en-US" b="1" dirty="0"/>
              <a:t>One Touch Automation – Solution</a:t>
            </a:r>
          </a:p>
        </p:txBody>
      </p:sp>
      <p:graphicFrame>
        <p:nvGraphicFramePr>
          <p:cNvPr id="17" name="Table 16"/>
          <p:cNvGraphicFramePr>
            <a:graphicFrameLocks noGrp="1"/>
          </p:cNvGraphicFramePr>
          <p:nvPr>
            <p:extLst>
              <p:ext uri="{D42A27DB-BD31-4B8C-83A1-F6EECF244321}">
                <p14:modId xmlns:p14="http://schemas.microsoft.com/office/powerpoint/2010/main" val="2397025183"/>
              </p:ext>
            </p:extLst>
          </p:nvPr>
        </p:nvGraphicFramePr>
        <p:xfrm>
          <a:off x="5669945" y="382029"/>
          <a:ext cx="3071868" cy="1543050"/>
        </p:xfrm>
        <a:graphic>
          <a:graphicData uri="http://schemas.openxmlformats.org/drawingml/2006/table">
            <a:tbl>
              <a:tblPr/>
              <a:tblGrid>
                <a:gridCol w="3071868">
                  <a:extLst>
                    <a:ext uri="{9D8B030D-6E8A-4147-A177-3AD203B41FA5}">
                      <a16:colId xmlns:a16="http://schemas.microsoft.com/office/drawing/2014/main" val="1634036538"/>
                    </a:ext>
                  </a:extLst>
                </a:gridCol>
              </a:tblGrid>
              <a:tr h="200025">
                <a:tc>
                  <a:txBody>
                    <a:bodyPr/>
                    <a:lstStyle/>
                    <a:p>
                      <a:pPr algn="ctr" rtl="0" fontAlgn="t"/>
                      <a:r>
                        <a:rPr lang="en-US" sz="1100" b="1" i="0" u="none" strike="noStrike">
                          <a:solidFill>
                            <a:srgbClr val="FFFFFF"/>
                          </a:solidFill>
                          <a:effectLst/>
                          <a:latin typeface="Calibri" panose="020F0502020204030204" pitchFamily="34" charset="0"/>
                        </a:rPr>
                        <a:t>Automated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extLst>
                  <a:ext uri="{0D108BD9-81ED-4DB2-BD59-A6C34878D82A}">
                    <a16:rowId xmlns:a16="http://schemas.microsoft.com/office/drawing/2014/main" val="2325111294"/>
                  </a:ext>
                </a:extLst>
              </a:tr>
              <a:tr h="190500">
                <a:tc>
                  <a:txBody>
                    <a:bodyPr/>
                    <a:lstStyle/>
                    <a:p>
                      <a:pPr algn="l" rtl="0" fontAlgn="t"/>
                      <a:r>
                        <a:rPr lang="en-US" sz="1100" b="0" i="0" u="none" strike="noStrike" dirty="0">
                          <a:solidFill>
                            <a:srgbClr val="000000"/>
                          </a:solidFill>
                          <a:effectLst/>
                          <a:latin typeface="Calibri" panose="020F0502020204030204" pitchFamily="34" charset="0"/>
                        </a:rPr>
                        <a:t>Custom Tools - Blackout Activation</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592011930"/>
                  </a:ext>
                </a:extLst>
              </a:tr>
              <a:tr h="190500">
                <a:tc>
                  <a:txBody>
                    <a:bodyPr/>
                    <a:lstStyle/>
                    <a:p>
                      <a:pPr algn="l" rtl="0" fontAlgn="t"/>
                      <a:r>
                        <a:rPr lang="en-US" sz="1100" b="0" i="0" u="none" strike="noStrike" dirty="0">
                          <a:solidFill>
                            <a:srgbClr val="000000"/>
                          </a:solidFill>
                          <a:effectLst/>
                          <a:latin typeface="Calibri" panose="020F0502020204030204" pitchFamily="34" charset="0"/>
                        </a:rPr>
                        <a:t>Cognizant Tools - Blackout Activation</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62988736"/>
                  </a:ext>
                </a:extLst>
              </a:tr>
              <a:tr h="190500">
                <a:tc>
                  <a:txBody>
                    <a:bodyPr/>
                    <a:lstStyle/>
                    <a:p>
                      <a:pPr algn="l" rtl="0" fontAlgn="t"/>
                      <a:r>
                        <a:rPr lang="en-US" sz="1100" b="0" i="0" u="none" strike="noStrike" dirty="0">
                          <a:solidFill>
                            <a:srgbClr val="000000"/>
                          </a:solidFill>
                          <a:effectLst/>
                          <a:latin typeface="Calibri" panose="020F0502020204030204" pitchFamily="34" charset="0"/>
                        </a:rPr>
                        <a:t>Stop the Application</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145596143"/>
                  </a:ext>
                </a:extLst>
              </a:tr>
              <a:tr h="190500">
                <a:tc>
                  <a:txBody>
                    <a:bodyPr/>
                    <a:lstStyle/>
                    <a:p>
                      <a:pPr algn="l" rtl="0" fontAlgn="t"/>
                      <a:r>
                        <a:rPr lang="en-US" sz="1100" b="0" i="0" u="none" strike="noStrike" dirty="0">
                          <a:solidFill>
                            <a:srgbClr val="000000"/>
                          </a:solidFill>
                          <a:effectLst/>
                          <a:latin typeface="Calibri" panose="020F0502020204030204" pitchFamily="34" charset="0"/>
                        </a:rPr>
                        <a:t>Start the Application</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569562685"/>
                  </a:ext>
                </a:extLst>
              </a:tr>
              <a:tr h="190500">
                <a:tc>
                  <a:txBody>
                    <a:bodyPr/>
                    <a:lstStyle/>
                    <a:p>
                      <a:pPr algn="l" rtl="0" fontAlgn="t"/>
                      <a:r>
                        <a:rPr lang="en-US" sz="1100" b="0" i="0" u="none" strike="noStrike">
                          <a:solidFill>
                            <a:srgbClr val="000000"/>
                          </a:solidFill>
                          <a:effectLst/>
                          <a:latin typeface="Calibri" panose="020F0502020204030204" pitchFamily="34" charset="0"/>
                        </a:rPr>
                        <a:t>Perform - Linux/Windows Patching</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656028917"/>
                  </a:ext>
                </a:extLst>
              </a:tr>
              <a:tr h="190500">
                <a:tc>
                  <a:txBody>
                    <a:bodyPr/>
                    <a:lstStyle/>
                    <a:p>
                      <a:pPr algn="l" rtl="0" fontAlgn="t"/>
                      <a:r>
                        <a:rPr lang="en-US" sz="1100" b="0" i="0" u="none" strike="noStrike" dirty="0">
                          <a:solidFill>
                            <a:srgbClr val="000000"/>
                          </a:solidFill>
                          <a:effectLst/>
                          <a:latin typeface="Calibri" panose="020F0502020204030204" pitchFamily="34" charset="0"/>
                        </a:rPr>
                        <a:t>Server Reboot</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232632835"/>
                  </a:ext>
                </a:extLst>
              </a:tr>
              <a:tr h="200025">
                <a:tc>
                  <a:txBody>
                    <a:bodyPr/>
                    <a:lstStyle/>
                    <a:p>
                      <a:pPr algn="l" rtl="0" fontAlgn="t"/>
                      <a:r>
                        <a:rPr lang="en-US" sz="1100" b="0" i="0" u="none" strike="noStrike" dirty="0">
                          <a:solidFill>
                            <a:srgbClr val="000000"/>
                          </a:solidFill>
                          <a:effectLst/>
                          <a:latin typeface="Calibri" panose="020F0502020204030204" pitchFamily="34" charset="0"/>
                        </a:rPr>
                        <a:t>Application Health Check</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546144039"/>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6630108"/>
              </p:ext>
            </p:extLst>
          </p:nvPr>
        </p:nvGraphicFramePr>
        <p:xfrm>
          <a:off x="4201400" y="1008058"/>
          <a:ext cx="1376782" cy="889635"/>
        </p:xfrm>
        <a:graphic>
          <a:graphicData uri="http://schemas.openxmlformats.org/drawingml/2006/table">
            <a:tbl>
              <a:tblPr/>
              <a:tblGrid>
                <a:gridCol w="1376782">
                  <a:extLst>
                    <a:ext uri="{9D8B030D-6E8A-4147-A177-3AD203B41FA5}">
                      <a16:colId xmlns:a16="http://schemas.microsoft.com/office/drawing/2014/main" val="3076924835"/>
                    </a:ext>
                  </a:extLst>
                </a:gridCol>
              </a:tblGrid>
              <a:tr h="200025">
                <a:tc>
                  <a:txBody>
                    <a:bodyPr/>
                    <a:lstStyle/>
                    <a:p>
                      <a:pPr algn="ctr" rtl="0" fontAlgn="ctr"/>
                      <a:r>
                        <a:rPr lang="en-US" sz="1100" b="1" i="0" u="none" strike="noStrike" dirty="0">
                          <a:solidFill>
                            <a:srgbClr val="FFFFFF"/>
                          </a:solidFill>
                          <a:effectLst/>
                          <a:latin typeface="Calibri" panose="020F0502020204030204" pitchFamily="34" charset="0"/>
                        </a:rPr>
                        <a:t>Automated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extLst>
                  <a:ext uri="{0D108BD9-81ED-4DB2-BD59-A6C34878D82A}">
                    <a16:rowId xmlns:a16="http://schemas.microsoft.com/office/drawing/2014/main" val="1810010534"/>
                  </a:ext>
                </a:extLst>
              </a:tr>
              <a:tr h="190500">
                <a:tc>
                  <a:txBody>
                    <a:bodyPr/>
                    <a:lstStyle/>
                    <a:p>
                      <a:pPr algn="l" rtl="0" fontAlgn="t"/>
                      <a:r>
                        <a:rPr lang="en-US" sz="1100" b="0" i="0" u="none" strike="noStrike" dirty="0">
                          <a:solidFill>
                            <a:srgbClr val="000000"/>
                          </a:solidFill>
                          <a:effectLst/>
                          <a:latin typeface="Calibri" panose="020F0502020204030204" pitchFamily="34" charset="0"/>
                        </a:rPr>
                        <a:t>Custom Tools - Blackout Creation</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40251016"/>
                  </a:ext>
                </a:extLst>
              </a:tr>
              <a:tr h="200025">
                <a:tc>
                  <a:txBody>
                    <a:bodyPr/>
                    <a:lstStyle/>
                    <a:p>
                      <a:pPr algn="l" rtl="0" fontAlgn="t"/>
                      <a:r>
                        <a:rPr lang="en-US" sz="1100" b="0" i="0" u="none" strike="noStrike" dirty="0">
                          <a:solidFill>
                            <a:srgbClr val="000000"/>
                          </a:solidFill>
                          <a:effectLst/>
                          <a:latin typeface="Calibri" panose="020F0502020204030204" pitchFamily="34" charset="0"/>
                        </a:rPr>
                        <a:t>Cognizant Tools - Blackout Creation</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915009942"/>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551734686"/>
              </p:ext>
            </p:extLst>
          </p:nvPr>
        </p:nvGraphicFramePr>
        <p:xfrm>
          <a:off x="6361720" y="2075504"/>
          <a:ext cx="2369979" cy="590550"/>
        </p:xfrm>
        <a:graphic>
          <a:graphicData uri="http://schemas.openxmlformats.org/drawingml/2006/table">
            <a:tbl>
              <a:tblPr/>
              <a:tblGrid>
                <a:gridCol w="2369979">
                  <a:extLst>
                    <a:ext uri="{9D8B030D-6E8A-4147-A177-3AD203B41FA5}">
                      <a16:colId xmlns:a16="http://schemas.microsoft.com/office/drawing/2014/main" val="3186865520"/>
                    </a:ext>
                  </a:extLst>
                </a:gridCol>
              </a:tblGrid>
              <a:tr h="200025">
                <a:tc>
                  <a:txBody>
                    <a:bodyPr/>
                    <a:lstStyle/>
                    <a:p>
                      <a:pPr algn="ctr" rtl="0" fontAlgn="ctr"/>
                      <a:r>
                        <a:rPr lang="en-US" sz="1100" b="1" i="0" u="none" strike="noStrike" dirty="0">
                          <a:solidFill>
                            <a:srgbClr val="FFFFFF"/>
                          </a:solidFill>
                          <a:effectLst/>
                          <a:latin typeface="Calibri" panose="020F0502020204030204" pitchFamily="34" charset="0"/>
                        </a:rPr>
                        <a:t>Automated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extLst>
                  <a:ext uri="{0D108BD9-81ED-4DB2-BD59-A6C34878D82A}">
                    <a16:rowId xmlns:a16="http://schemas.microsoft.com/office/drawing/2014/main" val="181832523"/>
                  </a:ext>
                </a:extLst>
              </a:tr>
              <a:tr h="190500">
                <a:tc>
                  <a:txBody>
                    <a:bodyPr/>
                    <a:lstStyle/>
                    <a:p>
                      <a:pPr algn="l" rtl="0" fontAlgn="t"/>
                      <a:r>
                        <a:rPr lang="en-US" sz="1100" b="0" i="0" u="none" strike="noStrike" dirty="0">
                          <a:solidFill>
                            <a:srgbClr val="000000"/>
                          </a:solidFill>
                          <a:effectLst/>
                          <a:latin typeface="Calibri" panose="020F0502020204030204" pitchFamily="34" charset="0"/>
                        </a:rPr>
                        <a:t>Custom Tool - Blackout Remove</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548742643"/>
                  </a:ext>
                </a:extLst>
              </a:tr>
              <a:tr h="200025">
                <a:tc>
                  <a:txBody>
                    <a:bodyPr/>
                    <a:lstStyle/>
                    <a:p>
                      <a:pPr algn="l" rtl="0" fontAlgn="t"/>
                      <a:r>
                        <a:rPr lang="en-US" sz="1100" b="0" i="0" u="none" strike="noStrike" dirty="0">
                          <a:solidFill>
                            <a:srgbClr val="000000"/>
                          </a:solidFill>
                          <a:effectLst/>
                          <a:latin typeface="Calibri" panose="020F0502020204030204" pitchFamily="34" charset="0"/>
                        </a:rPr>
                        <a:t>Cognizant Tool - Blackout Remove</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668587128"/>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435044755"/>
              </p:ext>
            </p:extLst>
          </p:nvPr>
        </p:nvGraphicFramePr>
        <p:xfrm>
          <a:off x="7264795" y="3151175"/>
          <a:ext cx="1477018" cy="702945"/>
        </p:xfrm>
        <a:graphic>
          <a:graphicData uri="http://schemas.openxmlformats.org/drawingml/2006/table">
            <a:tbl>
              <a:tblPr/>
              <a:tblGrid>
                <a:gridCol w="1477018">
                  <a:extLst>
                    <a:ext uri="{9D8B030D-6E8A-4147-A177-3AD203B41FA5}">
                      <a16:colId xmlns:a16="http://schemas.microsoft.com/office/drawing/2014/main" val="2415193274"/>
                    </a:ext>
                  </a:extLst>
                </a:gridCol>
              </a:tblGrid>
              <a:tr h="190500">
                <a:tc>
                  <a:txBody>
                    <a:bodyPr/>
                    <a:lstStyle/>
                    <a:p>
                      <a:pPr algn="ctr" rtl="0" fontAlgn="ctr"/>
                      <a:r>
                        <a:rPr lang="en-US" sz="1100" b="1" i="0" u="none" strike="noStrike">
                          <a:solidFill>
                            <a:srgbClr val="FFFFFF"/>
                          </a:solidFill>
                          <a:effectLst/>
                          <a:latin typeface="Calibri" panose="020F0502020204030204" pitchFamily="34" charset="0"/>
                        </a:rPr>
                        <a:t>Automated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extLst>
                  <a:ext uri="{0D108BD9-81ED-4DB2-BD59-A6C34878D82A}">
                    <a16:rowId xmlns:a16="http://schemas.microsoft.com/office/drawing/2014/main" val="3145003728"/>
                  </a:ext>
                </a:extLst>
              </a:tr>
              <a:tr h="390525">
                <a:tc>
                  <a:txBody>
                    <a:bodyPr/>
                    <a:lstStyle/>
                    <a:p>
                      <a:pPr algn="ctr" rtl="0" fontAlgn="ctr"/>
                      <a:r>
                        <a:rPr lang="en-US" sz="1100" b="0" i="0" u="none" strike="noStrike" dirty="0">
                          <a:solidFill>
                            <a:srgbClr val="000000"/>
                          </a:solidFill>
                          <a:effectLst/>
                          <a:latin typeface="Calibri" panose="020F0502020204030204" pitchFamily="34" charset="0"/>
                        </a:rPr>
                        <a:t>Update final Automation Comments and Close the CTASK</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504034286"/>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356420552"/>
              </p:ext>
            </p:extLst>
          </p:nvPr>
        </p:nvGraphicFramePr>
        <p:xfrm>
          <a:off x="2560514" y="1349892"/>
          <a:ext cx="1515342" cy="530774"/>
        </p:xfrm>
        <a:graphic>
          <a:graphicData uri="http://schemas.openxmlformats.org/drawingml/2006/table">
            <a:tbl>
              <a:tblPr/>
              <a:tblGrid>
                <a:gridCol w="1515342">
                  <a:extLst>
                    <a:ext uri="{9D8B030D-6E8A-4147-A177-3AD203B41FA5}">
                      <a16:colId xmlns:a16="http://schemas.microsoft.com/office/drawing/2014/main" val="341206632"/>
                    </a:ext>
                  </a:extLst>
                </a:gridCol>
              </a:tblGrid>
              <a:tr h="185969">
                <a:tc>
                  <a:txBody>
                    <a:bodyPr/>
                    <a:lstStyle/>
                    <a:p>
                      <a:pPr algn="ctr" rtl="0" fontAlgn="ctr"/>
                      <a:r>
                        <a:rPr lang="en-US" sz="1100" b="1" i="0" u="none" strike="noStrike" dirty="0">
                          <a:solidFill>
                            <a:srgbClr val="FFFFFF"/>
                          </a:solidFill>
                          <a:effectLst/>
                          <a:latin typeface="Calibri" panose="020F0502020204030204" pitchFamily="34" charset="0"/>
                        </a:rPr>
                        <a:t>Automated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extLst>
                  <a:ext uri="{0D108BD9-81ED-4DB2-BD59-A6C34878D82A}">
                    <a16:rowId xmlns:a16="http://schemas.microsoft.com/office/drawing/2014/main" val="2268554161"/>
                  </a:ext>
                </a:extLst>
              </a:tr>
              <a:tr h="200025">
                <a:tc>
                  <a:txBody>
                    <a:bodyPr/>
                    <a:lstStyle/>
                    <a:p>
                      <a:pPr algn="ctr" rtl="0" fontAlgn="ctr"/>
                      <a:r>
                        <a:rPr lang="en-US" sz="1100" b="0" i="0" u="none" strike="noStrike" dirty="0">
                          <a:solidFill>
                            <a:srgbClr val="000000"/>
                          </a:solidFill>
                          <a:effectLst/>
                          <a:latin typeface="Calibri" panose="020F0502020204030204" pitchFamily="34" charset="0"/>
                        </a:rPr>
                        <a:t>Automated Approvals from SNOW</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816802952"/>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2116863415"/>
              </p:ext>
            </p:extLst>
          </p:nvPr>
        </p:nvGraphicFramePr>
        <p:xfrm>
          <a:off x="1032651" y="1940323"/>
          <a:ext cx="1481380" cy="344805"/>
        </p:xfrm>
        <a:graphic>
          <a:graphicData uri="http://schemas.openxmlformats.org/drawingml/2006/table">
            <a:tbl>
              <a:tblPr/>
              <a:tblGrid>
                <a:gridCol w="1481380">
                  <a:extLst>
                    <a:ext uri="{9D8B030D-6E8A-4147-A177-3AD203B41FA5}">
                      <a16:colId xmlns:a16="http://schemas.microsoft.com/office/drawing/2014/main" val="3690358543"/>
                    </a:ext>
                  </a:extLst>
                </a:gridCol>
              </a:tblGrid>
              <a:tr h="200025">
                <a:tc>
                  <a:txBody>
                    <a:bodyPr/>
                    <a:lstStyle/>
                    <a:p>
                      <a:pPr algn="ctr" rtl="0" fontAlgn="ctr"/>
                      <a:r>
                        <a:rPr lang="en-US" sz="1100" b="1" i="0" u="none" strike="noStrike" dirty="0">
                          <a:solidFill>
                            <a:srgbClr val="FFFFFF"/>
                          </a:solidFill>
                          <a:effectLst/>
                          <a:latin typeface="Calibri" panose="020F0502020204030204" pitchFamily="34" charset="0"/>
                        </a:rPr>
                        <a:t>Automation </a:t>
                      </a:r>
                    </a:p>
                    <a:p>
                      <a:pPr algn="ctr" rtl="0" fontAlgn="ctr"/>
                      <a:r>
                        <a:rPr lang="en-US" sz="1100" b="1" i="0" u="none" strike="noStrike" dirty="0">
                          <a:solidFill>
                            <a:srgbClr val="FFFFFF"/>
                          </a:solidFill>
                          <a:effectLst/>
                          <a:latin typeface="Calibri" panose="020F0502020204030204" pitchFamily="34" charset="0"/>
                        </a:rPr>
                        <a:t>In-Progress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2188734791"/>
                  </a:ext>
                </a:extLst>
              </a:tr>
            </a:tbl>
          </a:graphicData>
        </a:graphic>
      </p:graphicFrame>
      <p:graphicFrame>
        <p:nvGraphicFramePr>
          <p:cNvPr id="49" name="Table 48"/>
          <p:cNvGraphicFramePr>
            <a:graphicFrameLocks noGrp="1"/>
          </p:cNvGraphicFramePr>
          <p:nvPr>
            <p:extLst>
              <p:ext uri="{D42A27DB-BD31-4B8C-83A1-F6EECF244321}">
                <p14:modId xmlns:p14="http://schemas.microsoft.com/office/powerpoint/2010/main" val="1797120729"/>
              </p:ext>
            </p:extLst>
          </p:nvPr>
        </p:nvGraphicFramePr>
        <p:xfrm>
          <a:off x="311938" y="3211222"/>
          <a:ext cx="1044744" cy="512445"/>
        </p:xfrm>
        <a:graphic>
          <a:graphicData uri="http://schemas.openxmlformats.org/drawingml/2006/table">
            <a:tbl>
              <a:tblPr/>
              <a:tblGrid>
                <a:gridCol w="1044744">
                  <a:extLst>
                    <a:ext uri="{9D8B030D-6E8A-4147-A177-3AD203B41FA5}">
                      <a16:colId xmlns:a16="http://schemas.microsoft.com/office/drawing/2014/main" val="3690358543"/>
                    </a:ext>
                  </a:extLst>
                </a:gridCol>
              </a:tblGrid>
              <a:tr h="0">
                <a:tc>
                  <a:txBody>
                    <a:bodyPr/>
                    <a:lstStyle/>
                    <a:p>
                      <a:pPr algn="ctr" rtl="0" fontAlgn="ctr"/>
                      <a:r>
                        <a:rPr lang="en-US" sz="1100" b="1" i="0" u="none" strike="noStrike" dirty="0">
                          <a:solidFill>
                            <a:srgbClr val="FFFFFF"/>
                          </a:solidFill>
                          <a:effectLst/>
                          <a:latin typeface="Calibri" panose="020F0502020204030204" pitchFamily="34" charset="0"/>
                        </a:rPr>
                        <a:t>Outside</a:t>
                      </a:r>
                      <a:r>
                        <a:rPr lang="en-US" sz="1100" b="1" i="0" u="none" strike="noStrike" baseline="0" dirty="0">
                          <a:solidFill>
                            <a:srgbClr val="FFFFFF"/>
                          </a:solidFill>
                          <a:effectLst/>
                          <a:latin typeface="Calibri" panose="020F0502020204030204" pitchFamily="34" charset="0"/>
                        </a:rPr>
                        <a:t> </a:t>
                      </a:r>
                      <a:r>
                        <a:rPr lang="en-US" sz="1100" b="1" i="0" u="none" strike="noStrike" dirty="0">
                          <a:solidFill>
                            <a:srgbClr val="FFFFFF"/>
                          </a:solidFill>
                          <a:effectLst/>
                          <a:latin typeface="Calibri" panose="020F0502020204030204" pitchFamily="34" charset="0"/>
                        </a:rPr>
                        <a:t>Automation Scope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98995"/>
                    </a:solidFill>
                  </a:tcPr>
                </a:tc>
                <a:extLst>
                  <a:ext uri="{0D108BD9-81ED-4DB2-BD59-A6C34878D82A}">
                    <a16:rowId xmlns:a16="http://schemas.microsoft.com/office/drawing/2014/main" val="2188734791"/>
                  </a:ext>
                </a:extLst>
              </a:tr>
            </a:tbl>
          </a:graphicData>
        </a:graphic>
      </p:graphicFrame>
      <p:graphicFrame>
        <p:nvGraphicFramePr>
          <p:cNvPr id="58" name="Table 57"/>
          <p:cNvGraphicFramePr>
            <a:graphicFrameLocks noGrp="1"/>
          </p:cNvGraphicFramePr>
          <p:nvPr>
            <p:extLst>
              <p:ext uri="{D42A27DB-BD31-4B8C-83A1-F6EECF244321}">
                <p14:modId xmlns:p14="http://schemas.microsoft.com/office/powerpoint/2010/main" val="2195696474"/>
              </p:ext>
            </p:extLst>
          </p:nvPr>
        </p:nvGraphicFramePr>
        <p:xfrm>
          <a:off x="5669946" y="382030"/>
          <a:ext cx="3071868" cy="1543050"/>
        </p:xfrm>
        <a:graphic>
          <a:graphicData uri="http://schemas.openxmlformats.org/drawingml/2006/table">
            <a:tbl>
              <a:tblPr/>
              <a:tblGrid>
                <a:gridCol w="3071868">
                  <a:extLst>
                    <a:ext uri="{9D8B030D-6E8A-4147-A177-3AD203B41FA5}">
                      <a16:colId xmlns:a16="http://schemas.microsoft.com/office/drawing/2014/main" val="1634036538"/>
                    </a:ext>
                  </a:extLst>
                </a:gridCol>
              </a:tblGrid>
              <a:tr h="200025">
                <a:tc>
                  <a:txBody>
                    <a:bodyPr/>
                    <a:lstStyle/>
                    <a:p>
                      <a:pPr algn="ctr" rtl="0" fontAlgn="t"/>
                      <a:r>
                        <a:rPr lang="en-US" sz="1100" b="1" i="0" u="none" strike="noStrike">
                          <a:solidFill>
                            <a:srgbClr val="FFFFFF"/>
                          </a:solidFill>
                          <a:effectLst/>
                          <a:latin typeface="Calibri" panose="020F0502020204030204" pitchFamily="34" charset="0"/>
                        </a:rPr>
                        <a:t>Automated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extLst>
                  <a:ext uri="{0D108BD9-81ED-4DB2-BD59-A6C34878D82A}">
                    <a16:rowId xmlns:a16="http://schemas.microsoft.com/office/drawing/2014/main" val="2325111294"/>
                  </a:ext>
                </a:extLst>
              </a:tr>
              <a:tr h="190500">
                <a:tc>
                  <a:txBody>
                    <a:bodyPr/>
                    <a:lstStyle/>
                    <a:p>
                      <a:pPr algn="l" rtl="0" fontAlgn="t"/>
                      <a:r>
                        <a:rPr lang="en-US" sz="1100" b="0" i="0" u="none" strike="noStrike" dirty="0">
                          <a:solidFill>
                            <a:srgbClr val="000000"/>
                          </a:solidFill>
                          <a:effectLst/>
                          <a:latin typeface="Calibri" panose="020F0502020204030204" pitchFamily="34" charset="0"/>
                        </a:rPr>
                        <a:t>Customer Tools - Blackout Activation</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592011930"/>
                  </a:ext>
                </a:extLst>
              </a:tr>
              <a:tr h="190500">
                <a:tc>
                  <a:txBody>
                    <a:bodyPr/>
                    <a:lstStyle/>
                    <a:p>
                      <a:pPr algn="l" rtl="0" fontAlgn="t"/>
                      <a:r>
                        <a:rPr lang="en-US" sz="1100" b="0" i="0" u="none" strike="noStrike" dirty="0">
                          <a:solidFill>
                            <a:srgbClr val="000000"/>
                          </a:solidFill>
                          <a:effectLst/>
                          <a:latin typeface="Calibri" panose="020F0502020204030204" pitchFamily="34" charset="0"/>
                        </a:rPr>
                        <a:t>Cognizant Tools - Blackout Activation</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62988736"/>
                  </a:ext>
                </a:extLst>
              </a:tr>
              <a:tr h="190500">
                <a:tc>
                  <a:txBody>
                    <a:bodyPr/>
                    <a:lstStyle/>
                    <a:p>
                      <a:pPr algn="l" rtl="0" fontAlgn="t"/>
                      <a:r>
                        <a:rPr lang="en-US" sz="1100" b="0" i="0" u="none" strike="noStrike" dirty="0">
                          <a:solidFill>
                            <a:srgbClr val="000000"/>
                          </a:solidFill>
                          <a:effectLst/>
                          <a:latin typeface="Calibri" panose="020F0502020204030204" pitchFamily="34" charset="0"/>
                        </a:rPr>
                        <a:t>Stop the Application</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145596143"/>
                  </a:ext>
                </a:extLst>
              </a:tr>
              <a:tr h="190500">
                <a:tc>
                  <a:txBody>
                    <a:bodyPr/>
                    <a:lstStyle/>
                    <a:p>
                      <a:pPr algn="l" rtl="0" fontAlgn="t"/>
                      <a:r>
                        <a:rPr lang="en-US" sz="1100" b="0" i="0" u="none" strike="noStrike" dirty="0">
                          <a:solidFill>
                            <a:srgbClr val="000000"/>
                          </a:solidFill>
                          <a:effectLst/>
                          <a:latin typeface="Calibri" panose="020F0502020204030204" pitchFamily="34" charset="0"/>
                        </a:rPr>
                        <a:t>Perform - Linux/Windows Patching</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569562685"/>
                  </a:ext>
                </a:extLst>
              </a:tr>
              <a:tr h="190500">
                <a:tc>
                  <a:txBody>
                    <a:bodyPr/>
                    <a:lstStyle/>
                    <a:p>
                      <a:pPr algn="l" rtl="0" fontAlgn="t"/>
                      <a:r>
                        <a:rPr lang="en-US" sz="1100" b="0" i="0" u="none" strike="noStrike" dirty="0">
                          <a:solidFill>
                            <a:srgbClr val="000000"/>
                          </a:solidFill>
                          <a:effectLst/>
                          <a:latin typeface="Calibri" panose="020F0502020204030204" pitchFamily="34" charset="0"/>
                        </a:rPr>
                        <a:t>Server Reboot</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656028917"/>
                  </a:ext>
                </a:extLst>
              </a:tr>
              <a:tr h="190500">
                <a:tc>
                  <a:txBody>
                    <a:bodyPr/>
                    <a:lstStyle/>
                    <a:p>
                      <a:pPr algn="l" rtl="0" fontAlgn="t"/>
                      <a:r>
                        <a:rPr lang="en-US" sz="1100" b="0" i="0" u="none" strike="noStrike" dirty="0">
                          <a:solidFill>
                            <a:srgbClr val="000000"/>
                          </a:solidFill>
                          <a:effectLst/>
                          <a:latin typeface="Calibri" panose="020F0502020204030204" pitchFamily="34" charset="0"/>
                        </a:rPr>
                        <a:t>Application start</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232632835"/>
                  </a:ext>
                </a:extLst>
              </a:tr>
              <a:tr h="200025">
                <a:tc>
                  <a:txBody>
                    <a:bodyPr/>
                    <a:lstStyle/>
                    <a:p>
                      <a:pPr algn="l" rtl="0" fontAlgn="t"/>
                      <a:r>
                        <a:rPr lang="en-US" sz="1100" b="0" i="0" u="none" strike="noStrike" dirty="0">
                          <a:solidFill>
                            <a:srgbClr val="000000"/>
                          </a:solidFill>
                          <a:effectLst/>
                          <a:latin typeface="Calibri" panose="020F0502020204030204" pitchFamily="34" charset="0"/>
                        </a:rPr>
                        <a:t>Application Health Check</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546144039"/>
                  </a:ext>
                </a:extLst>
              </a:tr>
            </a:tbl>
          </a:graphicData>
        </a:graphic>
      </p:graphicFrame>
      <p:graphicFrame>
        <p:nvGraphicFramePr>
          <p:cNvPr id="60" name="Table 59"/>
          <p:cNvGraphicFramePr>
            <a:graphicFrameLocks noGrp="1"/>
          </p:cNvGraphicFramePr>
          <p:nvPr>
            <p:extLst>
              <p:ext uri="{D42A27DB-BD31-4B8C-83A1-F6EECF244321}">
                <p14:modId xmlns:p14="http://schemas.microsoft.com/office/powerpoint/2010/main" val="1961088264"/>
              </p:ext>
            </p:extLst>
          </p:nvPr>
        </p:nvGraphicFramePr>
        <p:xfrm>
          <a:off x="4201401" y="1008059"/>
          <a:ext cx="1376782" cy="889635"/>
        </p:xfrm>
        <a:graphic>
          <a:graphicData uri="http://schemas.openxmlformats.org/drawingml/2006/table">
            <a:tbl>
              <a:tblPr/>
              <a:tblGrid>
                <a:gridCol w="1376782">
                  <a:extLst>
                    <a:ext uri="{9D8B030D-6E8A-4147-A177-3AD203B41FA5}">
                      <a16:colId xmlns:a16="http://schemas.microsoft.com/office/drawing/2014/main" val="3076924835"/>
                    </a:ext>
                  </a:extLst>
                </a:gridCol>
              </a:tblGrid>
              <a:tr h="200025">
                <a:tc>
                  <a:txBody>
                    <a:bodyPr/>
                    <a:lstStyle/>
                    <a:p>
                      <a:pPr algn="ctr" rtl="0" fontAlgn="ctr"/>
                      <a:r>
                        <a:rPr lang="en-US" sz="1100" b="1" i="0" u="none" strike="noStrike" dirty="0">
                          <a:solidFill>
                            <a:srgbClr val="FFFFFF"/>
                          </a:solidFill>
                          <a:effectLst/>
                          <a:latin typeface="Calibri" panose="020F0502020204030204" pitchFamily="34" charset="0"/>
                        </a:rPr>
                        <a:t>Automated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extLst>
                  <a:ext uri="{0D108BD9-81ED-4DB2-BD59-A6C34878D82A}">
                    <a16:rowId xmlns:a16="http://schemas.microsoft.com/office/drawing/2014/main" val="1810010534"/>
                  </a:ext>
                </a:extLst>
              </a:tr>
              <a:tr h="190500">
                <a:tc>
                  <a:txBody>
                    <a:bodyPr/>
                    <a:lstStyle/>
                    <a:p>
                      <a:pPr algn="l" rtl="0" fontAlgn="t"/>
                      <a:r>
                        <a:rPr lang="en-US" sz="1100" b="0" i="0" u="none" strike="noStrike" dirty="0">
                          <a:solidFill>
                            <a:srgbClr val="000000"/>
                          </a:solidFill>
                          <a:effectLst/>
                          <a:latin typeface="Calibri" panose="020F0502020204030204" pitchFamily="34" charset="0"/>
                        </a:rPr>
                        <a:t>Customer Tools - Blackout Creation</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40251016"/>
                  </a:ext>
                </a:extLst>
              </a:tr>
              <a:tr h="200025">
                <a:tc>
                  <a:txBody>
                    <a:bodyPr/>
                    <a:lstStyle/>
                    <a:p>
                      <a:pPr algn="l" rtl="0" fontAlgn="t"/>
                      <a:r>
                        <a:rPr lang="en-US" sz="1100" b="0" i="0" u="none" strike="noStrike" dirty="0">
                          <a:solidFill>
                            <a:srgbClr val="000000"/>
                          </a:solidFill>
                          <a:effectLst/>
                          <a:latin typeface="Calibri" panose="020F0502020204030204" pitchFamily="34" charset="0"/>
                        </a:rPr>
                        <a:t>Cognizant Tools - Blackout Creation</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915009942"/>
                  </a:ext>
                </a:extLst>
              </a:tr>
            </a:tbl>
          </a:graphicData>
        </a:graphic>
      </p:graphicFrame>
      <p:graphicFrame>
        <p:nvGraphicFramePr>
          <p:cNvPr id="62" name="Table 61"/>
          <p:cNvGraphicFramePr>
            <a:graphicFrameLocks noGrp="1"/>
          </p:cNvGraphicFramePr>
          <p:nvPr>
            <p:extLst>
              <p:ext uri="{D42A27DB-BD31-4B8C-83A1-F6EECF244321}">
                <p14:modId xmlns:p14="http://schemas.microsoft.com/office/powerpoint/2010/main" val="356420552"/>
              </p:ext>
            </p:extLst>
          </p:nvPr>
        </p:nvGraphicFramePr>
        <p:xfrm>
          <a:off x="2560515" y="1349893"/>
          <a:ext cx="1515342" cy="530774"/>
        </p:xfrm>
        <a:graphic>
          <a:graphicData uri="http://schemas.openxmlformats.org/drawingml/2006/table">
            <a:tbl>
              <a:tblPr/>
              <a:tblGrid>
                <a:gridCol w="1515342">
                  <a:extLst>
                    <a:ext uri="{9D8B030D-6E8A-4147-A177-3AD203B41FA5}">
                      <a16:colId xmlns:a16="http://schemas.microsoft.com/office/drawing/2014/main" val="341206632"/>
                    </a:ext>
                  </a:extLst>
                </a:gridCol>
              </a:tblGrid>
              <a:tr h="185969">
                <a:tc>
                  <a:txBody>
                    <a:bodyPr/>
                    <a:lstStyle/>
                    <a:p>
                      <a:pPr algn="ctr" rtl="0" fontAlgn="ctr"/>
                      <a:r>
                        <a:rPr lang="en-US" sz="1100" b="1" i="0" u="none" strike="noStrike" dirty="0">
                          <a:solidFill>
                            <a:srgbClr val="FFFFFF"/>
                          </a:solidFill>
                          <a:effectLst/>
                          <a:latin typeface="Calibri" panose="020F0502020204030204" pitchFamily="34" charset="0"/>
                        </a:rPr>
                        <a:t>Automated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extLst>
                  <a:ext uri="{0D108BD9-81ED-4DB2-BD59-A6C34878D82A}">
                    <a16:rowId xmlns:a16="http://schemas.microsoft.com/office/drawing/2014/main" val="2268554161"/>
                  </a:ext>
                </a:extLst>
              </a:tr>
              <a:tr h="200025">
                <a:tc>
                  <a:txBody>
                    <a:bodyPr/>
                    <a:lstStyle/>
                    <a:p>
                      <a:pPr algn="ctr" rtl="0" fontAlgn="ctr"/>
                      <a:r>
                        <a:rPr lang="en-US" sz="1100" b="0" i="0" u="none" strike="noStrike" dirty="0">
                          <a:solidFill>
                            <a:srgbClr val="000000"/>
                          </a:solidFill>
                          <a:effectLst/>
                          <a:latin typeface="Calibri" panose="020F0502020204030204" pitchFamily="34" charset="0"/>
                        </a:rPr>
                        <a:t>Automated Approvals from SNOW</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816802952"/>
                  </a:ext>
                </a:extLst>
              </a:tr>
            </a:tbl>
          </a:graphicData>
        </a:graphic>
      </p:graphicFrame>
      <p:graphicFrame>
        <p:nvGraphicFramePr>
          <p:cNvPr id="63" name="Table 62"/>
          <p:cNvGraphicFramePr>
            <a:graphicFrameLocks noGrp="1"/>
          </p:cNvGraphicFramePr>
          <p:nvPr>
            <p:extLst>
              <p:ext uri="{D42A27DB-BD31-4B8C-83A1-F6EECF244321}">
                <p14:modId xmlns:p14="http://schemas.microsoft.com/office/powerpoint/2010/main" val="2116863415"/>
              </p:ext>
            </p:extLst>
          </p:nvPr>
        </p:nvGraphicFramePr>
        <p:xfrm>
          <a:off x="1032652" y="1940324"/>
          <a:ext cx="1481380" cy="344805"/>
        </p:xfrm>
        <a:graphic>
          <a:graphicData uri="http://schemas.openxmlformats.org/drawingml/2006/table">
            <a:tbl>
              <a:tblPr/>
              <a:tblGrid>
                <a:gridCol w="1481380">
                  <a:extLst>
                    <a:ext uri="{9D8B030D-6E8A-4147-A177-3AD203B41FA5}">
                      <a16:colId xmlns:a16="http://schemas.microsoft.com/office/drawing/2014/main" val="3690358543"/>
                    </a:ext>
                  </a:extLst>
                </a:gridCol>
              </a:tblGrid>
              <a:tr h="200025">
                <a:tc>
                  <a:txBody>
                    <a:bodyPr/>
                    <a:lstStyle/>
                    <a:p>
                      <a:pPr algn="ctr" rtl="0" fontAlgn="ctr"/>
                      <a:r>
                        <a:rPr lang="en-US" sz="1100" b="1" i="0" u="none" strike="noStrike" dirty="0">
                          <a:solidFill>
                            <a:srgbClr val="FFFFFF"/>
                          </a:solidFill>
                          <a:effectLst/>
                          <a:latin typeface="Calibri" panose="020F0502020204030204" pitchFamily="34" charset="0"/>
                        </a:rPr>
                        <a:t>Automation </a:t>
                      </a:r>
                    </a:p>
                    <a:p>
                      <a:pPr algn="ctr" rtl="0" fontAlgn="ctr"/>
                      <a:r>
                        <a:rPr lang="en-US" sz="1100" b="1" i="0" u="none" strike="noStrike" dirty="0">
                          <a:solidFill>
                            <a:srgbClr val="FFFFFF"/>
                          </a:solidFill>
                          <a:effectLst/>
                          <a:latin typeface="Calibri" panose="020F0502020204030204" pitchFamily="34" charset="0"/>
                        </a:rPr>
                        <a:t>In-Progress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2188734791"/>
                  </a:ext>
                </a:extLst>
              </a:tr>
            </a:tbl>
          </a:graphicData>
        </a:graphic>
      </p:graphicFrame>
      <p:graphicFrame>
        <p:nvGraphicFramePr>
          <p:cNvPr id="64" name="Table 63"/>
          <p:cNvGraphicFramePr>
            <a:graphicFrameLocks noGrp="1"/>
          </p:cNvGraphicFramePr>
          <p:nvPr>
            <p:extLst>
              <p:ext uri="{D42A27DB-BD31-4B8C-83A1-F6EECF244321}">
                <p14:modId xmlns:p14="http://schemas.microsoft.com/office/powerpoint/2010/main" val="282529205"/>
              </p:ext>
            </p:extLst>
          </p:nvPr>
        </p:nvGraphicFramePr>
        <p:xfrm>
          <a:off x="311939" y="3211223"/>
          <a:ext cx="1044744" cy="512445"/>
        </p:xfrm>
        <a:graphic>
          <a:graphicData uri="http://schemas.openxmlformats.org/drawingml/2006/table">
            <a:tbl>
              <a:tblPr/>
              <a:tblGrid>
                <a:gridCol w="1044744">
                  <a:extLst>
                    <a:ext uri="{9D8B030D-6E8A-4147-A177-3AD203B41FA5}">
                      <a16:colId xmlns:a16="http://schemas.microsoft.com/office/drawing/2014/main" val="3690358543"/>
                    </a:ext>
                  </a:extLst>
                </a:gridCol>
              </a:tblGrid>
              <a:tr h="0">
                <a:tc>
                  <a:txBody>
                    <a:bodyPr/>
                    <a:lstStyle/>
                    <a:p>
                      <a:pPr algn="ctr" rtl="0" fontAlgn="ctr"/>
                      <a:r>
                        <a:rPr lang="en-US" sz="1100" b="1" i="0" u="none" strike="noStrike" dirty="0">
                          <a:solidFill>
                            <a:srgbClr val="FFFFFF"/>
                          </a:solidFill>
                          <a:effectLst/>
                          <a:latin typeface="Calibri" panose="020F0502020204030204" pitchFamily="34" charset="0"/>
                        </a:rPr>
                        <a:t>Outside</a:t>
                      </a:r>
                      <a:r>
                        <a:rPr lang="en-US" sz="1100" b="1" i="0" u="none" strike="noStrike" baseline="0" dirty="0">
                          <a:solidFill>
                            <a:srgbClr val="FFFFFF"/>
                          </a:solidFill>
                          <a:effectLst/>
                          <a:latin typeface="Calibri" panose="020F0502020204030204" pitchFamily="34" charset="0"/>
                        </a:rPr>
                        <a:t> </a:t>
                      </a:r>
                      <a:r>
                        <a:rPr lang="en-US" sz="1100" b="1" i="0" u="none" strike="noStrike" dirty="0">
                          <a:solidFill>
                            <a:srgbClr val="FFFFFF"/>
                          </a:solidFill>
                          <a:effectLst/>
                          <a:latin typeface="Calibri" panose="020F0502020204030204" pitchFamily="34" charset="0"/>
                        </a:rPr>
                        <a:t>Automation Scope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98995"/>
                    </a:solidFill>
                  </a:tcPr>
                </a:tc>
                <a:extLst>
                  <a:ext uri="{0D108BD9-81ED-4DB2-BD59-A6C34878D82A}">
                    <a16:rowId xmlns:a16="http://schemas.microsoft.com/office/drawing/2014/main" val="2188734791"/>
                  </a:ext>
                </a:extLst>
              </a:tr>
            </a:tbl>
          </a:graphicData>
        </a:graphic>
      </p:graphicFrame>
    </p:spTree>
    <p:extLst>
      <p:ext uri="{BB962C8B-B14F-4D97-AF65-F5344CB8AC3E}">
        <p14:creationId xmlns:p14="http://schemas.microsoft.com/office/powerpoint/2010/main" val="303337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1" grpId="0" animBg="1"/>
      <p:bldP spid="53" grpId="0" animBg="1"/>
      <p:bldP spid="55" grpId="0" animBg="1"/>
      <p:bldP spid="56" grpId="0" animBg="1"/>
      <p:bldP spid="41" grpId="0" animBg="1"/>
      <p:bldP spid="38" grpId="0" animBg="1"/>
      <p:bldP spid="3" grpId="0" animBg="1"/>
      <p:bldP spid="37" grpId="0" animBg="1"/>
      <p:bldP spid="42" grpId="0" animBg="1"/>
      <p:bldP spid="48" grpId="0" animBg="1"/>
      <p:bldP spid="50" grpId="0" animBg="1"/>
      <p:bldGraphic spid="32" grpId="0">
        <p:bldAsOne/>
      </p:bldGraphic>
      <p:bldP spid="4" grpId="0" animBg="1"/>
      <p:bldP spid="5" grpId="0" animBg="1"/>
      <p:bldP spid="10" grpId="0" animBg="1"/>
      <p:bldP spid="11" grpId="0" animBg="1"/>
      <p:bldP spid="12" grpId="0" animBg="1"/>
      <p:bldP spid="13" grpId="0"/>
      <p:bldP spid="14" grpId="0"/>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C88EBB-91BA-4391-8DCA-F4E0E4866AA2}"/>
              </a:ext>
            </a:extLst>
          </p:cNvPr>
          <p:cNvSpPr/>
          <p:nvPr/>
        </p:nvSpPr>
        <p:spPr>
          <a:xfrm>
            <a:off x="8381999" y="854832"/>
            <a:ext cx="637443" cy="3736218"/>
          </a:xfrm>
          <a:prstGeom prst="rect">
            <a:avLst/>
          </a:prstGeom>
          <a:solidFill>
            <a:schemeClr val="bg1">
              <a:lumMod val="95000"/>
            </a:schemeClr>
          </a:solidFill>
          <a:ln w="63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Slide Number Placeholder 1"/>
          <p:cNvSpPr>
            <a:spLocks noGrp="1"/>
          </p:cNvSpPr>
          <p:nvPr>
            <p:ph type="sldNum" sz="quarter" idx="10"/>
          </p:nvPr>
        </p:nvSpPr>
        <p:spPr/>
        <p:txBody>
          <a:bodyPr/>
          <a:lstStyle/>
          <a:p>
            <a:pPr>
              <a:defRPr/>
            </a:pPr>
            <a:fld id="{DB980388-7E82-4370-8017-5B383A6F55D5}" type="slidenum">
              <a:rPr lang="en-US" smtClean="0"/>
              <a:pPr>
                <a:defRPr/>
              </a:pPr>
              <a:t>6</a:t>
            </a:fld>
            <a:endParaRPr lang="en-US"/>
          </a:p>
        </p:txBody>
      </p:sp>
      <p:sp>
        <p:nvSpPr>
          <p:cNvPr id="4" name="Rectangle 3"/>
          <p:cNvSpPr/>
          <p:nvPr/>
        </p:nvSpPr>
        <p:spPr>
          <a:xfrm>
            <a:off x="164554" y="35766"/>
            <a:ext cx="8460146" cy="369332"/>
          </a:xfrm>
          <a:prstGeom prst="rect">
            <a:avLst/>
          </a:prstGeom>
        </p:spPr>
        <p:txBody>
          <a:bodyPr wrap="square">
            <a:spAutoFit/>
          </a:bodyPr>
          <a:lstStyle/>
          <a:p>
            <a:r>
              <a:rPr lang="en-US" b="1" dirty="0"/>
              <a:t>One Touch Automation – Architecture</a:t>
            </a:r>
          </a:p>
        </p:txBody>
      </p:sp>
      <p:sp>
        <p:nvSpPr>
          <p:cNvPr id="5" name="Rectangle 4">
            <a:extLst>
              <a:ext uri="{FF2B5EF4-FFF2-40B4-BE49-F238E27FC236}">
                <a16:creationId xmlns:a16="http://schemas.microsoft.com/office/drawing/2014/main" id="{BE533F29-B140-4773-91B0-04BE47400977}"/>
              </a:ext>
            </a:extLst>
          </p:cNvPr>
          <p:cNvSpPr/>
          <p:nvPr/>
        </p:nvSpPr>
        <p:spPr>
          <a:xfrm>
            <a:off x="8562975" y="993056"/>
            <a:ext cx="346000" cy="1152020"/>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sz="1400" dirty="0">
                <a:solidFill>
                  <a:schemeClr val="tx2"/>
                </a:solidFill>
              </a:rPr>
              <a:t>Azure </a:t>
            </a:r>
          </a:p>
        </p:txBody>
      </p:sp>
      <p:sp>
        <p:nvSpPr>
          <p:cNvPr id="6" name="Rectangle 5">
            <a:extLst>
              <a:ext uri="{FF2B5EF4-FFF2-40B4-BE49-F238E27FC236}">
                <a16:creationId xmlns:a16="http://schemas.microsoft.com/office/drawing/2014/main" id="{CB725354-C51B-43BD-A126-BC34422645CD}"/>
              </a:ext>
            </a:extLst>
          </p:cNvPr>
          <p:cNvSpPr/>
          <p:nvPr/>
        </p:nvSpPr>
        <p:spPr>
          <a:xfrm>
            <a:off x="8562975" y="2146971"/>
            <a:ext cx="344724" cy="11520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sz="1400" dirty="0">
                <a:solidFill>
                  <a:schemeClr val="tx2"/>
                </a:solidFill>
              </a:rPr>
              <a:t>AWS</a:t>
            </a:r>
          </a:p>
        </p:txBody>
      </p:sp>
      <p:sp>
        <p:nvSpPr>
          <p:cNvPr id="7" name="Rectangle 6">
            <a:extLst>
              <a:ext uri="{FF2B5EF4-FFF2-40B4-BE49-F238E27FC236}">
                <a16:creationId xmlns:a16="http://schemas.microsoft.com/office/drawing/2014/main" id="{DBBF3387-175C-4DDE-9E77-9CFB25F584DD}"/>
              </a:ext>
            </a:extLst>
          </p:cNvPr>
          <p:cNvSpPr/>
          <p:nvPr/>
        </p:nvSpPr>
        <p:spPr>
          <a:xfrm>
            <a:off x="8562975" y="3300099"/>
            <a:ext cx="344724" cy="11520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sz="1400" dirty="0">
                <a:solidFill>
                  <a:schemeClr val="tx2"/>
                </a:solidFill>
              </a:rPr>
              <a:t>Pvt Cloud</a:t>
            </a:r>
          </a:p>
        </p:txBody>
      </p:sp>
      <p:sp>
        <p:nvSpPr>
          <p:cNvPr id="9" name="TextBox 8">
            <a:extLst>
              <a:ext uri="{FF2B5EF4-FFF2-40B4-BE49-F238E27FC236}">
                <a16:creationId xmlns:a16="http://schemas.microsoft.com/office/drawing/2014/main" id="{3FE20975-0DED-487B-9900-5928373E394B}"/>
              </a:ext>
            </a:extLst>
          </p:cNvPr>
          <p:cNvSpPr txBox="1"/>
          <p:nvPr/>
        </p:nvSpPr>
        <p:spPr>
          <a:xfrm>
            <a:off x="8413962" y="556066"/>
            <a:ext cx="602452" cy="323165"/>
          </a:xfrm>
          <a:prstGeom prst="rect">
            <a:avLst/>
          </a:prstGeom>
        </p:spPr>
        <p:txBody>
          <a:bodyPr wrap="square" lIns="0" tIns="0" rIns="0" bIns="0" rtlCol="0">
            <a:spAutoFit/>
          </a:bodyPr>
          <a:lstStyle/>
          <a:p>
            <a:pPr algn="ctr"/>
            <a:r>
              <a:rPr lang="en-GB" sz="1050" b="1" dirty="0">
                <a:solidFill>
                  <a:schemeClr val="tx2"/>
                </a:solidFill>
              </a:rPr>
              <a:t>Client</a:t>
            </a:r>
          </a:p>
          <a:p>
            <a:pPr algn="ctr"/>
            <a:r>
              <a:rPr lang="en-GB" sz="1050" b="1" dirty="0">
                <a:solidFill>
                  <a:schemeClr val="tx2"/>
                </a:solidFill>
              </a:rPr>
              <a:t>Infra</a:t>
            </a:r>
          </a:p>
        </p:txBody>
      </p:sp>
      <p:sp>
        <p:nvSpPr>
          <p:cNvPr id="10" name="TextBox 9">
            <a:extLst>
              <a:ext uri="{FF2B5EF4-FFF2-40B4-BE49-F238E27FC236}">
                <a16:creationId xmlns:a16="http://schemas.microsoft.com/office/drawing/2014/main" id="{466A9AEB-8715-4320-8E01-2DD4C2E765BC}"/>
              </a:ext>
            </a:extLst>
          </p:cNvPr>
          <p:cNvSpPr txBox="1"/>
          <p:nvPr/>
        </p:nvSpPr>
        <p:spPr>
          <a:xfrm>
            <a:off x="164554" y="2150242"/>
            <a:ext cx="969525" cy="402458"/>
          </a:xfrm>
          <a:prstGeom prst="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lt1"/>
          </a:fontRef>
        </p:style>
        <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GB" sz="1050" b="1" kern="1200" dirty="0">
                <a:solidFill>
                  <a:schemeClr val="tx2"/>
                </a:solidFill>
              </a:rPr>
              <a:t>SNOW CTASK</a:t>
            </a:r>
          </a:p>
        </p:txBody>
      </p:sp>
      <p:grpSp>
        <p:nvGrpSpPr>
          <p:cNvPr id="11" name="Group 10">
            <a:extLst>
              <a:ext uri="{FF2B5EF4-FFF2-40B4-BE49-F238E27FC236}">
                <a16:creationId xmlns:a16="http://schemas.microsoft.com/office/drawing/2014/main" id="{D4443412-B992-48D0-B67A-9A5F2591EE63}"/>
              </a:ext>
            </a:extLst>
          </p:cNvPr>
          <p:cNvGrpSpPr/>
          <p:nvPr/>
        </p:nvGrpSpPr>
        <p:grpSpPr>
          <a:xfrm>
            <a:off x="2191033" y="2047833"/>
            <a:ext cx="1066517" cy="603873"/>
            <a:chOff x="2453346" y="608940"/>
            <a:chExt cx="1990292" cy="1194175"/>
          </a:xfrm>
          <a:solidFill>
            <a:srgbClr val="698995"/>
          </a:solidFill>
          <a:scene3d>
            <a:camera prst="orthographicFront">
              <a:rot lat="0" lon="0" rev="0"/>
            </a:camera>
            <a:lightRig rig="soft" dir="t">
              <a:rot lat="0" lon="0" rev="0"/>
            </a:lightRig>
          </a:scene3d>
        </p:grpSpPr>
        <p:sp>
          <p:nvSpPr>
            <p:cNvPr id="12" name="Rectangle 11">
              <a:extLst>
                <a:ext uri="{FF2B5EF4-FFF2-40B4-BE49-F238E27FC236}">
                  <a16:creationId xmlns:a16="http://schemas.microsoft.com/office/drawing/2014/main" id="{D202E3C3-678A-46B9-A492-965007E9206E}"/>
                </a:ext>
              </a:extLst>
            </p:cNvPr>
            <p:cNvSpPr/>
            <p:nvPr/>
          </p:nvSpPr>
          <p:spPr>
            <a:xfrm>
              <a:off x="2453346" y="608940"/>
              <a:ext cx="1990292" cy="1194175"/>
            </a:xfrm>
            <a:prstGeom prst="rect">
              <a:avLst/>
            </a:prstGeom>
            <a:grp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TextBox 12">
              <a:extLst>
                <a:ext uri="{FF2B5EF4-FFF2-40B4-BE49-F238E27FC236}">
                  <a16:creationId xmlns:a16="http://schemas.microsoft.com/office/drawing/2014/main" id="{FCD0C7AB-61B1-459F-8C3A-C9A07AC55EF4}"/>
                </a:ext>
              </a:extLst>
            </p:cNvPr>
            <p:cNvSpPr txBox="1"/>
            <p:nvPr/>
          </p:nvSpPr>
          <p:spPr>
            <a:xfrm>
              <a:off x="2453346" y="608940"/>
              <a:ext cx="1990292" cy="1194175"/>
            </a:xfrm>
            <a:prstGeom prst="rect">
              <a:avLst/>
            </a:prstGeom>
            <a:grpFill/>
            <a:ln>
              <a:noFill/>
            </a:ln>
            <a:effectLst>
              <a:outerShdw blurRad="107950" dist="12700" dir="5400000" algn="ctr">
                <a:srgbClr val="000000"/>
              </a:outerShdw>
            </a:effectLst>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lt1"/>
            </a:fontRef>
          </p:style>
          <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GB" sz="1050" b="1" kern="1200" dirty="0"/>
                <a:t>SNOW</a:t>
              </a:r>
            </a:p>
            <a:p>
              <a:pPr marL="0" lvl="0" indent="0" algn="ctr" defTabSz="1289050">
                <a:lnSpc>
                  <a:spcPct val="90000"/>
                </a:lnSpc>
                <a:spcBef>
                  <a:spcPct val="0"/>
                </a:spcBef>
                <a:spcAft>
                  <a:spcPct val="35000"/>
                </a:spcAft>
                <a:buNone/>
              </a:pPr>
              <a:r>
                <a:rPr lang="en-GB" sz="1050" b="1" dirty="0"/>
                <a:t>MID SERVER</a:t>
              </a:r>
              <a:endParaRPr lang="en-GB" sz="1050" b="1" kern="1200" dirty="0"/>
            </a:p>
          </p:txBody>
        </p:sp>
      </p:grpSp>
      <p:grpSp>
        <p:nvGrpSpPr>
          <p:cNvPr id="14" name="Group 13">
            <a:extLst>
              <a:ext uri="{FF2B5EF4-FFF2-40B4-BE49-F238E27FC236}">
                <a16:creationId xmlns:a16="http://schemas.microsoft.com/office/drawing/2014/main" id="{877A0BB0-CCA2-40FC-91F6-F7CB062DE100}"/>
              </a:ext>
            </a:extLst>
          </p:cNvPr>
          <p:cNvGrpSpPr/>
          <p:nvPr/>
        </p:nvGrpSpPr>
        <p:grpSpPr>
          <a:xfrm rot="16200000">
            <a:off x="5786879" y="1099612"/>
            <a:ext cx="815872" cy="437532"/>
            <a:chOff x="2453346" y="608940"/>
            <a:chExt cx="1990292" cy="1194175"/>
          </a:xfrm>
          <a:solidFill>
            <a:schemeClr val="accent5">
              <a:lumMod val="90000"/>
            </a:schemeClr>
          </a:solidFill>
        </p:grpSpPr>
        <p:sp>
          <p:nvSpPr>
            <p:cNvPr id="15" name="Rectangle 14">
              <a:extLst>
                <a:ext uri="{FF2B5EF4-FFF2-40B4-BE49-F238E27FC236}">
                  <a16:creationId xmlns:a16="http://schemas.microsoft.com/office/drawing/2014/main" id="{9B2DDFF7-B033-460E-BE33-AB1BD9105EBA}"/>
                </a:ext>
              </a:extLst>
            </p:cNvPr>
            <p:cNvSpPr/>
            <p:nvPr/>
          </p:nvSpPr>
          <p:spPr>
            <a:xfrm>
              <a:off x="2453346" y="608940"/>
              <a:ext cx="1990292" cy="1194175"/>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TextBox 15">
              <a:extLst>
                <a:ext uri="{FF2B5EF4-FFF2-40B4-BE49-F238E27FC236}">
                  <a16:creationId xmlns:a16="http://schemas.microsoft.com/office/drawing/2014/main" id="{2D0038BF-39DF-4810-9C68-3A16DF116B43}"/>
                </a:ext>
              </a:extLst>
            </p:cNvPr>
            <p:cNvSpPr txBox="1"/>
            <p:nvPr/>
          </p:nvSpPr>
          <p:spPr>
            <a:xfrm>
              <a:off x="2453346" y="608940"/>
              <a:ext cx="1990292" cy="1194175"/>
            </a:xfrm>
            <a:prstGeom prst="rect">
              <a:avLst/>
            </a:prstGeom>
            <a:solidFill>
              <a:schemeClr val="accent6">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lt1"/>
            </a:fontRef>
          </p:style>
          <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GB" sz="800" b="1" kern="1200" dirty="0"/>
                <a:t>Interlink</a:t>
              </a:r>
            </a:p>
            <a:p>
              <a:pPr marL="0" lvl="0" indent="0" algn="ctr" defTabSz="1289050">
                <a:lnSpc>
                  <a:spcPct val="90000"/>
                </a:lnSpc>
                <a:spcBef>
                  <a:spcPct val="0"/>
                </a:spcBef>
                <a:spcAft>
                  <a:spcPct val="35000"/>
                </a:spcAft>
                <a:buNone/>
              </a:pPr>
              <a:r>
                <a:rPr lang="en-GB" sz="800" b="1" dirty="0"/>
                <a:t>BES</a:t>
              </a:r>
              <a:endParaRPr lang="en-GB" sz="800" b="1" kern="1200" dirty="0"/>
            </a:p>
          </p:txBody>
        </p:sp>
      </p:grpSp>
      <p:grpSp>
        <p:nvGrpSpPr>
          <p:cNvPr id="17" name="Group 16">
            <a:extLst>
              <a:ext uri="{FF2B5EF4-FFF2-40B4-BE49-F238E27FC236}">
                <a16:creationId xmlns:a16="http://schemas.microsoft.com/office/drawing/2014/main" id="{877A0BB0-CCA2-40FC-91F6-F7CB062DE100}"/>
              </a:ext>
            </a:extLst>
          </p:cNvPr>
          <p:cNvGrpSpPr/>
          <p:nvPr/>
        </p:nvGrpSpPr>
        <p:grpSpPr>
          <a:xfrm>
            <a:off x="6375938" y="3677926"/>
            <a:ext cx="1041546" cy="586430"/>
            <a:chOff x="2453346" y="608940"/>
            <a:chExt cx="1990292" cy="1194175"/>
          </a:xfrm>
          <a:solidFill>
            <a:srgbClr val="B68AF0"/>
          </a:solidFill>
        </p:grpSpPr>
        <p:sp>
          <p:nvSpPr>
            <p:cNvPr id="18" name="Rectangle 17">
              <a:extLst>
                <a:ext uri="{FF2B5EF4-FFF2-40B4-BE49-F238E27FC236}">
                  <a16:creationId xmlns:a16="http://schemas.microsoft.com/office/drawing/2014/main" id="{9B2DDFF7-B033-460E-BE33-AB1BD9105EBA}"/>
                </a:ext>
              </a:extLst>
            </p:cNvPr>
            <p:cNvSpPr/>
            <p:nvPr/>
          </p:nvSpPr>
          <p:spPr>
            <a:xfrm>
              <a:off x="2453346" y="608940"/>
              <a:ext cx="1990292" cy="1194175"/>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TextBox 18">
              <a:extLst>
                <a:ext uri="{FF2B5EF4-FFF2-40B4-BE49-F238E27FC236}">
                  <a16:creationId xmlns:a16="http://schemas.microsoft.com/office/drawing/2014/main" id="{2D0038BF-39DF-4810-9C68-3A16DF116B43}"/>
                </a:ext>
              </a:extLst>
            </p:cNvPr>
            <p:cNvSpPr txBox="1"/>
            <p:nvPr/>
          </p:nvSpPr>
          <p:spPr>
            <a:xfrm>
              <a:off x="2453346" y="608940"/>
              <a:ext cx="1990292" cy="1194175"/>
            </a:xfrm>
            <a:prstGeom prst="rect">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lt1"/>
            </a:fontRef>
          </p:style>
          <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GB" sz="1050" b="1" dirty="0">
                  <a:solidFill>
                    <a:schemeClr val="tx2"/>
                  </a:solidFill>
                </a:rPr>
                <a:t>MS</a:t>
              </a:r>
            </a:p>
            <a:p>
              <a:pPr marL="0" lvl="0" indent="0" algn="ctr" defTabSz="1289050">
                <a:lnSpc>
                  <a:spcPct val="90000"/>
                </a:lnSpc>
                <a:spcBef>
                  <a:spcPct val="0"/>
                </a:spcBef>
                <a:spcAft>
                  <a:spcPct val="35000"/>
                </a:spcAft>
                <a:buNone/>
              </a:pPr>
              <a:r>
                <a:rPr lang="en-GB" sz="1050" b="1" dirty="0">
                  <a:solidFill>
                    <a:schemeClr val="tx2"/>
                  </a:solidFill>
                </a:rPr>
                <a:t>SCCM</a:t>
              </a:r>
            </a:p>
          </p:txBody>
        </p:sp>
      </p:grpSp>
      <p:grpSp>
        <p:nvGrpSpPr>
          <p:cNvPr id="20" name="Group 19">
            <a:extLst>
              <a:ext uri="{FF2B5EF4-FFF2-40B4-BE49-F238E27FC236}">
                <a16:creationId xmlns:a16="http://schemas.microsoft.com/office/drawing/2014/main" id="{877A0BB0-CCA2-40FC-91F6-F7CB062DE100}"/>
              </a:ext>
            </a:extLst>
          </p:cNvPr>
          <p:cNvGrpSpPr/>
          <p:nvPr/>
        </p:nvGrpSpPr>
        <p:grpSpPr>
          <a:xfrm>
            <a:off x="4140401" y="2020772"/>
            <a:ext cx="1146842" cy="630934"/>
            <a:chOff x="2453346" y="608940"/>
            <a:chExt cx="1990292" cy="1194175"/>
          </a:xfrm>
          <a:solidFill>
            <a:srgbClr val="FFCC66"/>
          </a:solidFill>
        </p:grpSpPr>
        <p:sp>
          <p:nvSpPr>
            <p:cNvPr id="21" name="Rectangle 20">
              <a:extLst>
                <a:ext uri="{FF2B5EF4-FFF2-40B4-BE49-F238E27FC236}">
                  <a16:creationId xmlns:a16="http://schemas.microsoft.com/office/drawing/2014/main" id="{9B2DDFF7-B033-460E-BE33-AB1BD9105EBA}"/>
                </a:ext>
              </a:extLst>
            </p:cNvPr>
            <p:cNvSpPr/>
            <p:nvPr/>
          </p:nvSpPr>
          <p:spPr>
            <a:xfrm>
              <a:off x="2453346" y="608940"/>
              <a:ext cx="1990292" cy="1194175"/>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TextBox 21">
              <a:extLst>
                <a:ext uri="{FF2B5EF4-FFF2-40B4-BE49-F238E27FC236}">
                  <a16:creationId xmlns:a16="http://schemas.microsoft.com/office/drawing/2014/main" id="{2D0038BF-39DF-4810-9C68-3A16DF116B43}"/>
                </a:ext>
              </a:extLst>
            </p:cNvPr>
            <p:cNvSpPr txBox="1"/>
            <p:nvPr/>
          </p:nvSpPr>
          <p:spPr>
            <a:xfrm>
              <a:off x="2453346" y="608940"/>
              <a:ext cx="1990292" cy="1194175"/>
            </a:xfrm>
            <a:prstGeom prst="rect">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lt1"/>
            </a:fontRef>
          </p:style>
          <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GB" sz="1050" b="1" dirty="0" err="1">
                  <a:solidFill>
                    <a:schemeClr val="tx2"/>
                  </a:solidFill>
                </a:rPr>
                <a:t>Ayehu</a:t>
              </a:r>
              <a:endParaRPr lang="en-GB" sz="1050" b="1" dirty="0">
                <a:solidFill>
                  <a:schemeClr val="tx2"/>
                </a:solidFill>
              </a:endParaRPr>
            </a:p>
            <a:p>
              <a:pPr marL="0" lvl="0" indent="0" algn="ctr" defTabSz="1289050">
                <a:lnSpc>
                  <a:spcPct val="90000"/>
                </a:lnSpc>
                <a:spcBef>
                  <a:spcPct val="0"/>
                </a:spcBef>
                <a:spcAft>
                  <a:spcPct val="35000"/>
                </a:spcAft>
                <a:buNone/>
              </a:pPr>
              <a:r>
                <a:rPr lang="en-GB" sz="1050" b="1" kern="1200" dirty="0">
                  <a:solidFill>
                    <a:schemeClr val="tx2"/>
                  </a:solidFill>
                </a:rPr>
                <a:t>NG</a:t>
              </a:r>
            </a:p>
          </p:txBody>
        </p:sp>
      </p:grpSp>
      <p:grpSp>
        <p:nvGrpSpPr>
          <p:cNvPr id="23" name="Group 22">
            <a:extLst>
              <a:ext uri="{FF2B5EF4-FFF2-40B4-BE49-F238E27FC236}">
                <a16:creationId xmlns:a16="http://schemas.microsoft.com/office/drawing/2014/main" id="{877A0BB0-CCA2-40FC-91F6-F7CB062DE100}"/>
              </a:ext>
            </a:extLst>
          </p:cNvPr>
          <p:cNvGrpSpPr/>
          <p:nvPr/>
        </p:nvGrpSpPr>
        <p:grpSpPr>
          <a:xfrm>
            <a:off x="6375938" y="2338226"/>
            <a:ext cx="1041546" cy="586430"/>
            <a:chOff x="2453346" y="608940"/>
            <a:chExt cx="1990292" cy="1194175"/>
          </a:xfrm>
          <a:solidFill>
            <a:srgbClr val="0070C0"/>
          </a:solidFill>
        </p:grpSpPr>
        <p:sp>
          <p:nvSpPr>
            <p:cNvPr id="24" name="Rectangle 23">
              <a:extLst>
                <a:ext uri="{FF2B5EF4-FFF2-40B4-BE49-F238E27FC236}">
                  <a16:creationId xmlns:a16="http://schemas.microsoft.com/office/drawing/2014/main" id="{9B2DDFF7-B033-460E-BE33-AB1BD9105EBA}"/>
                </a:ext>
              </a:extLst>
            </p:cNvPr>
            <p:cNvSpPr/>
            <p:nvPr/>
          </p:nvSpPr>
          <p:spPr>
            <a:xfrm>
              <a:off x="2453346" y="608940"/>
              <a:ext cx="1990292" cy="1194175"/>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TextBox 24">
              <a:extLst>
                <a:ext uri="{FF2B5EF4-FFF2-40B4-BE49-F238E27FC236}">
                  <a16:creationId xmlns:a16="http://schemas.microsoft.com/office/drawing/2014/main" id="{2D0038BF-39DF-4810-9C68-3A16DF116B43}"/>
                </a:ext>
              </a:extLst>
            </p:cNvPr>
            <p:cNvSpPr txBox="1"/>
            <p:nvPr/>
          </p:nvSpPr>
          <p:spPr>
            <a:xfrm>
              <a:off x="2453346" y="608940"/>
              <a:ext cx="1990292" cy="1194175"/>
            </a:xfrm>
            <a:prstGeom prst="rect">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lt1"/>
            </a:fontRef>
          </p:style>
          <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GB" sz="1050" b="1" dirty="0">
                  <a:solidFill>
                    <a:schemeClr val="tx2"/>
                  </a:solidFill>
                </a:rPr>
                <a:t>SUSE</a:t>
              </a:r>
            </a:p>
            <a:p>
              <a:pPr marL="0" lvl="0" indent="0" algn="ctr" defTabSz="1289050">
                <a:lnSpc>
                  <a:spcPct val="90000"/>
                </a:lnSpc>
                <a:spcBef>
                  <a:spcPct val="0"/>
                </a:spcBef>
                <a:spcAft>
                  <a:spcPct val="35000"/>
                </a:spcAft>
                <a:buNone/>
              </a:pPr>
              <a:r>
                <a:rPr lang="en-GB" sz="1050" b="1" dirty="0">
                  <a:solidFill>
                    <a:schemeClr val="tx2"/>
                  </a:solidFill>
                </a:rPr>
                <a:t>Manager</a:t>
              </a:r>
            </a:p>
          </p:txBody>
        </p:sp>
      </p:grpSp>
      <p:cxnSp>
        <p:nvCxnSpPr>
          <p:cNvPr id="27" name="Straight Arrow Connector 26"/>
          <p:cNvCxnSpPr>
            <a:stCxn id="10" idx="3"/>
            <a:endCxn id="13" idx="1"/>
          </p:cNvCxnSpPr>
          <p:nvPr/>
        </p:nvCxnSpPr>
        <p:spPr>
          <a:xfrm flipV="1">
            <a:off x="1134079" y="2349770"/>
            <a:ext cx="1056954" cy="1701"/>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22" idx="3"/>
            <a:endCxn id="25" idx="1"/>
          </p:cNvCxnSpPr>
          <p:nvPr/>
        </p:nvCxnSpPr>
        <p:spPr>
          <a:xfrm>
            <a:off x="5287243" y="2336239"/>
            <a:ext cx="1088695" cy="295202"/>
          </a:xfrm>
          <a:prstGeom prst="bentConnector3">
            <a:avLst>
              <a:gd name="adj1" fmla="val 47375"/>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a:off x="5287243" y="2441014"/>
            <a:ext cx="1088695" cy="1634902"/>
          </a:xfrm>
          <a:prstGeom prst="bentConnector3">
            <a:avLst>
              <a:gd name="adj1" fmla="val 42126"/>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877A0BB0-CCA2-40FC-91F6-F7CB062DE100}"/>
              </a:ext>
            </a:extLst>
          </p:cNvPr>
          <p:cNvGrpSpPr/>
          <p:nvPr/>
        </p:nvGrpSpPr>
        <p:grpSpPr>
          <a:xfrm>
            <a:off x="6354005" y="1016377"/>
            <a:ext cx="1041546" cy="586430"/>
            <a:chOff x="2453346" y="608940"/>
            <a:chExt cx="1990292" cy="1194175"/>
          </a:xfrm>
          <a:solidFill>
            <a:srgbClr val="0070C0"/>
          </a:solidFill>
        </p:grpSpPr>
        <p:sp>
          <p:nvSpPr>
            <p:cNvPr id="50" name="Rectangle 49">
              <a:extLst>
                <a:ext uri="{FF2B5EF4-FFF2-40B4-BE49-F238E27FC236}">
                  <a16:creationId xmlns:a16="http://schemas.microsoft.com/office/drawing/2014/main" id="{9B2DDFF7-B033-460E-BE33-AB1BD9105EBA}"/>
                </a:ext>
              </a:extLst>
            </p:cNvPr>
            <p:cNvSpPr/>
            <p:nvPr/>
          </p:nvSpPr>
          <p:spPr>
            <a:xfrm>
              <a:off x="2453346" y="608940"/>
              <a:ext cx="1990292" cy="1194175"/>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1" name="TextBox 50">
              <a:extLst>
                <a:ext uri="{FF2B5EF4-FFF2-40B4-BE49-F238E27FC236}">
                  <a16:creationId xmlns:a16="http://schemas.microsoft.com/office/drawing/2014/main" id="{2D0038BF-39DF-4810-9C68-3A16DF116B43}"/>
                </a:ext>
              </a:extLst>
            </p:cNvPr>
            <p:cNvSpPr txBox="1"/>
            <p:nvPr/>
          </p:nvSpPr>
          <p:spPr>
            <a:xfrm>
              <a:off x="2453346" y="608940"/>
              <a:ext cx="1990292" cy="1194175"/>
            </a:xfrm>
            <a:prstGeom prst="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lt1"/>
            </a:fontRef>
          </p:style>
          <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GB" sz="800" b="1" dirty="0">
                  <a:solidFill>
                    <a:schemeClr val="tx2"/>
                  </a:solidFill>
                </a:rPr>
                <a:t>BMC Patrol / </a:t>
              </a:r>
              <a:r>
                <a:rPr lang="en-GB" sz="800" b="1" dirty="0" err="1">
                  <a:solidFill>
                    <a:schemeClr val="tx2"/>
                  </a:solidFill>
                </a:rPr>
                <a:t>Zenoss</a:t>
              </a:r>
              <a:r>
                <a:rPr lang="en-GB" sz="800" b="1" dirty="0">
                  <a:solidFill>
                    <a:schemeClr val="tx2"/>
                  </a:solidFill>
                </a:rPr>
                <a:t> / RMJ/TSAVM/ 3</a:t>
              </a:r>
              <a:r>
                <a:rPr lang="en-GB" sz="800" b="1" baseline="30000" dirty="0">
                  <a:solidFill>
                    <a:schemeClr val="tx2"/>
                  </a:solidFill>
                </a:rPr>
                <a:t>rd</a:t>
              </a:r>
              <a:r>
                <a:rPr lang="en-GB" sz="800" b="1" dirty="0">
                  <a:solidFill>
                    <a:schemeClr val="tx2"/>
                  </a:solidFill>
                </a:rPr>
                <a:t> Party</a:t>
              </a:r>
            </a:p>
          </p:txBody>
        </p:sp>
      </p:grpSp>
      <p:sp>
        <p:nvSpPr>
          <p:cNvPr id="65" name="TextBox 64">
            <a:extLst>
              <a:ext uri="{FF2B5EF4-FFF2-40B4-BE49-F238E27FC236}">
                <a16:creationId xmlns:a16="http://schemas.microsoft.com/office/drawing/2014/main" id="{3FE20975-0DED-487B-9900-5928373E394B}"/>
              </a:ext>
            </a:extLst>
          </p:cNvPr>
          <p:cNvSpPr txBox="1"/>
          <p:nvPr/>
        </p:nvSpPr>
        <p:spPr>
          <a:xfrm>
            <a:off x="7550462" y="933108"/>
            <a:ext cx="755837" cy="307777"/>
          </a:xfrm>
          <a:prstGeom prst="rect">
            <a:avLst/>
          </a:prstGeom>
        </p:spPr>
        <p:txBody>
          <a:bodyPr wrap="square" lIns="0" tIns="0" rIns="0" bIns="0" rtlCol="0">
            <a:spAutoFit/>
          </a:bodyPr>
          <a:lstStyle/>
          <a:p>
            <a:pPr algn="ctr"/>
            <a:r>
              <a:rPr lang="en-GB" sz="1000" b="1" dirty="0">
                <a:solidFill>
                  <a:schemeClr val="tx2"/>
                </a:solidFill>
              </a:rPr>
              <a:t>Infra</a:t>
            </a:r>
          </a:p>
          <a:p>
            <a:pPr algn="ctr"/>
            <a:r>
              <a:rPr lang="en-GB" sz="1000" b="1" dirty="0">
                <a:solidFill>
                  <a:schemeClr val="tx2"/>
                </a:solidFill>
              </a:rPr>
              <a:t>Monitoring</a:t>
            </a:r>
          </a:p>
        </p:txBody>
      </p:sp>
      <p:sp>
        <p:nvSpPr>
          <p:cNvPr id="66" name="TextBox 65">
            <a:extLst>
              <a:ext uri="{FF2B5EF4-FFF2-40B4-BE49-F238E27FC236}">
                <a16:creationId xmlns:a16="http://schemas.microsoft.com/office/drawing/2014/main" id="{3FE20975-0DED-487B-9900-5928373E394B}"/>
              </a:ext>
            </a:extLst>
          </p:cNvPr>
          <p:cNvSpPr txBox="1"/>
          <p:nvPr/>
        </p:nvSpPr>
        <p:spPr>
          <a:xfrm>
            <a:off x="7550461" y="1442937"/>
            <a:ext cx="755837" cy="307777"/>
          </a:xfrm>
          <a:prstGeom prst="rect">
            <a:avLst/>
          </a:prstGeom>
        </p:spPr>
        <p:txBody>
          <a:bodyPr wrap="square" lIns="0" tIns="0" rIns="0" bIns="0" rtlCol="0">
            <a:spAutoFit/>
          </a:bodyPr>
          <a:lstStyle/>
          <a:p>
            <a:pPr algn="ctr"/>
            <a:r>
              <a:rPr lang="en-GB" sz="1000" b="1" dirty="0">
                <a:solidFill>
                  <a:schemeClr val="tx2"/>
                </a:solidFill>
              </a:rPr>
              <a:t>Infra</a:t>
            </a:r>
          </a:p>
          <a:p>
            <a:pPr algn="ctr"/>
            <a:r>
              <a:rPr lang="en-GB" sz="1000" b="1" dirty="0">
                <a:solidFill>
                  <a:schemeClr val="tx2"/>
                </a:solidFill>
              </a:rPr>
              <a:t>Events</a:t>
            </a:r>
          </a:p>
        </p:txBody>
      </p:sp>
      <p:sp>
        <p:nvSpPr>
          <p:cNvPr id="68" name="Left-Right Arrow 67"/>
          <p:cNvSpPr/>
          <p:nvPr/>
        </p:nvSpPr>
        <p:spPr>
          <a:xfrm>
            <a:off x="7445186" y="2531528"/>
            <a:ext cx="936814" cy="203137"/>
          </a:xfrm>
          <a:prstGeom prst="lef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Left-Right Arrow 68"/>
          <p:cNvSpPr/>
          <p:nvPr/>
        </p:nvSpPr>
        <p:spPr>
          <a:xfrm>
            <a:off x="7421004" y="3773426"/>
            <a:ext cx="964516" cy="197715"/>
          </a:xfrm>
          <a:prstGeom prst="lef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C024F414-15BE-462D-ABF5-B9F1BDB3723D}"/>
              </a:ext>
            </a:extLst>
          </p:cNvPr>
          <p:cNvSpPr txBox="1"/>
          <p:nvPr/>
        </p:nvSpPr>
        <p:spPr>
          <a:xfrm>
            <a:off x="114388" y="1669894"/>
            <a:ext cx="1061964" cy="369332"/>
          </a:xfrm>
          <a:prstGeom prst="rect">
            <a:avLst/>
          </a:prstGeom>
        </p:spPr>
        <p:txBody>
          <a:bodyPr wrap="square" lIns="0" tIns="0" rIns="0" bIns="0" rtlCol="0">
            <a:spAutoFit/>
          </a:bodyPr>
          <a:lstStyle/>
          <a:p>
            <a:pPr algn="ctr"/>
            <a:r>
              <a:rPr lang="en-GB" sz="800" b="1" dirty="0">
                <a:solidFill>
                  <a:schemeClr val="tx2"/>
                </a:solidFill>
              </a:rPr>
              <a:t>Step 1. </a:t>
            </a:r>
            <a:r>
              <a:rPr lang="en-GB" sz="800" dirty="0">
                <a:solidFill>
                  <a:schemeClr val="tx2"/>
                </a:solidFill>
              </a:rPr>
              <a:t>Trigger Automation from CTASK</a:t>
            </a:r>
          </a:p>
        </p:txBody>
      </p:sp>
      <p:sp>
        <p:nvSpPr>
          <p:cNvPr id="71" name="TextBox 70">
            <a:extLst>
              <a:ext uri="{FF2B5EF4-FFF2-40B4-BE49-F238E27FC236}">
                <a16:creationId xmlns:a16="http://schemas.microsoft.com/office/drawing/2014/main" id="{C024F414-15BE-462D-ABF5-B9F1BDB3723D}"/>
              </a:ext>
            </a:extLst>
          </p:cNvPr>
          <p:cNvSpPr txBox="1"/>
          <p:nvPr/>
        </p:nvSpPr>
        <p:spPr>
          <a:xfrm>
            <a:off x="2204769" y="1571607"/>
            <a:ext cx="1061964" cy="369332"/>
          </a:xfrm>
          <a:prstGeom prst="rect">
            <a:avLst/>
          </a:prstGeom>
        </p:spPr>
        <p:txBody>
          <a:bodyPr wrap="square" lIns="0" tIns="0" rIns="0" bIns="0" rtlCol="0">
            <a:spAutoFit/>
          </a:bodyPr>
          <a:lstStyle/>
          <a:p>
            <a:pPr algn="ctr"/>
            <a:r>
              <a:rPr lang="en-GB" sz="800" b="1" dirty="0">
                <a:solidFill>
                  <a:schemeClr val="tx2"/>
                </a:solidFill>
              </a:rPr>
              <a:t>Step 2</a:t>
            </a:r>
            <a:r>
              <a:rPr lang="en-GB" sz="800" dirty="0">
                <a:solidFill>
                  <a:schemeClr val="tx2"/>
                </a:solidFill>
              </a:rPr>
              <a:t>. MID Server Receives the Request forwards it to BES</a:t>
            </a:r>
          </a:p>
        </p:txBody>
      </p:sp>
      <p:sp>
        <p:nvSpPr>
          <p:cNvPr id="72" name="TextBox 71">
            <a:extLst>
              <a:ext uri="{FF2B5EF4-FFF2-40B4-BE49-F238E27FC236}">
                <a16:creationId xmlns:a16="http://schemas.microsoft.com/office/drawing/2014/main" id="{C024F414-15BE-462D-ABF5-B9F1BDB3723D}"/>
              </a:ext>
            </a:extLst>
          </p:cNvPr>
          <p:cNvSpPr txBox="1"/>
          <p:nvPr/>
        </p:nvSpPr>
        <p:spPr>
          <a:xfrm>
            <a:off x="4152311" y="1561292"/>
            <a:ext cx="1186671" cy="369332"/>
          </a:xfrm>
          <a:prstGeom prst="rect">
            <a:avLst/>
          </a:prstGeom>
        </p:spPr>
        <p:txBody>
          <a:bodyPr wrap="square" lIns="0" tIns="0" rIns="0" bIns="0" rtlCol="0">
            <a:spAutoFit/>
          </a:bodyPr>
          <a:lstStyle/>
          <a:p>
            <a:r>
              <a:rPr lang="en-GB" sz="800" b="1" dirty="0">
                <a:solidFill>
                  <a:schemeClr val="tx2"/>
                </a:solidFill>
              </a:rPr>
              <a:t>Step 3. </a:t>
            </a:r>
            <a:r>
              <a:rPr lang="en-GB" sz="800" dirty="0">
                <a:solidFill>
                  <a:schemeClr val="tx2"/>
                </a:solidFill>
              </a:rPr>
              <a:t>NG Checks </a:t>
            </a:r>
          </a:p>
          <a:p>
            <a:r>
              <a:rPr lang="en-GB" sz="800" dirty="0">
                <a:solidFill>
                  <a:schemeClr val="tx2"/>
                </a:solidFill>
              </a:rPr>
              <a:t>the Automation Type and forwards the Request</a:t>
            </a:r>
            <a:endParaRPr lang="en-GB" sz="800" b="1" dirty="0">
              <a:solidFill>
                <a:schemeClr val="tx2"/>
              </a:solidFill>
            </a:endParaRPr>
          </a:p>
        </p:txBody>
      </p:sp>
      <p:sp>
        <p:nvSpPr>
          <p:cNvPr id="75" name="TextBox 74">
            <a:extLst>
              <a:ext uri="{FF2B5EF4-FFF2-40B4-BE49-F238E27FC236}">
                <a16:creationId xmlns:a16="http://schemas.microsoft.com/office/drawing/2014/main" id="{C024F414-15BE-462D-ABF5-B9F1BDB3723D}"/>
              </a:ext>
            </a:extLst>
          </p:cNvPr>
          <p:cNvSpPr txBox="1"/>
          <p:nvPr/>
        </p:nvSpPr>
        <p:spPr>
          <a:xfrm>
            <a:off x="7516067" y="2752619"/>
            <a:ext cx="914012" cy="615553"/>
          </a:xfrm>
          <a:prstGeom prst="rect">
            <a:avLst/>
          </a:prstGeom>
        </p:spPr>
        <p:txBody>
          <a:bodyPr wrap="square" lIns="0" tIns="0" rIns="0" bIns="0" rtlCol="0">
            <a:spAutoFit/>
          </a:bodyPr>
          <a:lstStyle/>
          <a:p>
            <a:r>
              <a:rPr lang="en-GB" sz="800" b="1" dirty="0">
                <a:solidFill>
                  <a:schemeClr val="accent1"/>
                </a:solidFill>
              </a:rPr>
              <a:t>&gt;&gt; Sanity Reboot</a:t>
            </a:r>
          </a:p>
          <a:p>
            <a:r>
              <a:rPr lang="en-GB" sz="800" b="1" dirty="0">
                <a:solidFill>
                  <a:schemeClr val="accent1"/>
                </a:solidFill>
              </a:rPr>
              <a:t>&gt;&gt; Pre-Check</a:t>
            </a:r>
          </a:p>
          <a:p>
            <a:r>
              <a:rPr lang="en-GB" sz="800" b="1" dirty="0">
                <a:solidFill>
                  <a:schemeClr val="accent1"/>
                </a:solidFill>
              </a:rPr>
              <a:t>&gt;&gt; Patch Deploy</a:t>
            </a:r>
          </a:p>
          <a:p>
            <a:r>
              <a:rPr lang="en-GB" sz="800" b="1" dirty="0">
                <a:solidFill>
                  <a:schemeClr val="accent1"/>
                </a:solidFill>
              </a:rPr>
              <a:t>&gt;&gt; Reboot</a:t>
            </a:r>
          </a:p>
          <a:p>
            <a:r>
              <a:rPr lang="en-GB" sz="800" b="1" dirty="0">
                <a:solidFill>
                  <a:schemeClr val="accent1"/>
                </a:solidFill>
              </a:rPr>
              <a:t>&gt;&gt; Post Check</a:t>
            </a:r>
          </a:p>
        </p:txBody>
      </p:sp>
      <p:sp>
        <p:nvSpPr>
          <p:cNvPr id="76" name="TextBox 75">
            <a:extLst>
              <a:ext uri="{FF2B5EF4-FFF2-40B4-BE49-F238E27FC236}">
                <a16:creationId xmlns:a16="http://schemas.microsoft.com/office/drawing/2014/main" id="{C024F414-15BE-462D-ABF5-B9F1BDB3723D}"/>
              </a:ext>
            </a:extLst>
          </p:cNvPr>
          <p:cNvSpPr txBox="1"/>
          <p:nvPr/>
        </p:nvSpPr>
        <p:spPr>
          <a:xfrm>
            <a:off x="7480224" y="4004763"/>
            <a:ext cx="1190148" cy="615553"/>
          </a:xfrm>
          <a:prstGeom prst="rect">
            <a:avLst/>
          </a:prstGeom>
        </p:spPr>
        <p:txBody>
          <a:bodyPr wrap="square" lIns="0" tIns="0" rIns="0" bIns="0" rtlCol="0">
            <a:spAutoFit/>
          </a:bodyPr>
          <a:lstStyle/>
          <a:p>
            <a:r>
              <a:rPr lang="en-GB" sz="800" b="1" dirty="0">
                <a:solidFill>
                  <a:srgbClr val="7030A0"/>
                </a:solidFill>
              </a:rPr>
              <a:t>&gt;&gt; Collection Creation</a:t>
            </a:r>
          </a:p>
          <a:p>
            <a:r>
              <a:rPr lang="en-GB" sz="800" b="1" dirty="0">
                <a:solidFill>
                  <a:srgbClr val="7030A0"/>
                </a:solidFill>
              </a:rPr>
              <a:t>&gt;&gt; Add Device</a:t>
            </a:r>
          </a:p>
          <a:p>
            <a:r>
              <a:rPr lang="en-GB" sz="800" b="1" dirty="0">
                <a:solidFill>
                  <a:srgbClr val="7030A0"/>
                </a:solidFill>
              </a:rPr>
              <a:t>&gt;&gt; Create Schedule</a:t>
            </a:r>
          </a:p>
          <a:p>
            <a:r>
              <a:rPr lang="en-GB" sz="800" b="1" dirty="0">
                <a:solidFill>
                  <a:srgbClr val="7030A0"/>
                </a:solidFill>
              </a:rPr>
              <a:t>&gt;&gt; Create Deployment</a:t>
            </a:r>
          </a:p>
          <a:p>
            <a:r>
              <a:rPr lang="en-GB" sz="800" b="1" dirty="0">
                <a:solidFill>
                  <a:srgbClr val="7030A0"/>
                </a:solidFill>
              </a:rPr>
              <a:t>&gt;&gt; Monitor Deployment</a:t>
            </a:r>
          </a:p>
        </p:txBody>
      </p:sp>
      <p:sp>
        <p:nvSpPr>
          <p:cNvPr id="80" name="TextBox 79">
            <a:extLst>
              <a:ext uri="{FF2B5EF4-FFF2-40B4-BE49-F238E27FC236}">
                <a16:creationId xmlns:a16="http://schemas.microsoft.com/office/drawing/2014/main" id="{C024F414-15BE-462D-ABF5-B9F1BDB3723D}"/>
              </a:ext>
            </a:extLst>
          </p:cNvPr>
          <p:cNvSpPr txBox="1"/>
          <p:nvPr/>
        </p:nvSpPr>
        <p:spPr>
          <a:xfrm>
            <a:off x="1605168" y="3033462"/>
            <a:ext cx="3486302" cy="123111"/>
          </a:xfrm>
          <a:prstGeom prst="rect">
            <a:avLst/>
          </a:prstGeom>
        </p:spPr>
        <p:txBody>
          <a:bodyPr wrap="square" lIns="0" tIns="0" rIns="0" bIns="0" rtlCol="0">
            <a:spAutoFit/>
          </a:bodyPr>
          <a:lstStyle/>
          <a:p>
            <a:r>
              <a:rPr lang="en-GB" sz="800" b="1" dirty="0">
                <a:solidFill>
                  <a:schemeClr val="tx2"/>
                </a:solidFill>
              </a:rPr>
              <a:t>Step 4. NG Updates the Automation Status to CTASK</a:t>
            </a:r>
            <a:endParaRPr lang="en-GB" sz="800" dirty="0">
              <a:solidFill>
                <a:schemeClr val="tx2"/>
              </a:solidFill>
            </a:endParaRPr>
          </a:p>
        </p:txBody>
      </p:sp>
      <p:sp>
        <p:nvSpPr>
          <p:cNvPr id="62" name="Left-Right Arrow 61"/>
          <p:cNvSpPr/>
          <p:nvPr/>
        </p:nvSpPr>
        <p:spPr>
          <a:xfrm>
            <a:off x="7445186" y="1249178"/>
            <a:ext cx="936814" cy="203137"/>
          </a:xfrm>
          <a:prstGeom prst="lef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Arrow Connector 76"/>
          <p:cNvCxnSpPr>
            <a:stCxn id="13" idx="3"/>
          </p:cNvCxnSpPr>
          <p:nvPr/>
        </p:nvCxnSpPr>
        <p:spPr>
          <a:xfrm flipV="1">
            <a:off x="3257550" y="2349769"/>
            <a:ext cx="882851" cy="1"/>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5287243" y="1242178"/>
            <a:ext cx="688806" cy="1017861"/>
          </a:xfrm>
          <a:prstGeom prst="bentConnector3">
            <a:avLst>
              <a:gd name="adj1" fmla="val 7489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22" idx="2"/>
            <a:endCxn id="10" idx="2"/>
          </p:cNvCxnSpPr>
          <p:nvPr/>
        </p:nvCxnSpPr>
        <p:spPr>
          <a:xfrm rot="5400000" flipH="1">
            <a:off x="2632067" y="569951"/>
            <a:ext cx="99006" cy="4064505"/>
          </a:xfrm>
          <a:prstGeom prst="bentConnector3">
            <a:avLst>
              <a:gd name="adj1" fmla="val -32710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C024F414-15BE-462D-ABF5-B9F1BDB3723D}"/>
              </a:ext>
            </a:extLst>
          </p:cNvPr>
          <p:cNvSpPr txBox="1"/>
          <p:nvPr/>
        </p:nvSpPr>
        <p:spPr>
          <a:xfrm>
            <a:off x="384048" y="3937487"/>
            <a:ext cx="2111028" cy="707886"/>
          </a:xfrm>
          <a:prstGeom prst="rect">
            <a:avLst/>
          </a:prstGeom>
          <a:ln>
            <a:noFill/>
            <a:prstDash val="lgDash"/>
          </a:ln>
        </p:spPr>
        <p:txBody>
          <a:bodyPr wrap="square" lIns="0" tIns="0" rIns="0" bIns="0" rtlCol="0">
            <a:spAutoFit/>
          </a:bodyPr>
          <a:lstStyle/>
          <a:p>
            <a:r>
              <a:rPr lang="en-GB" sz="900" b="1" dirty="0">
                <a:solidFill>
                  <a:schemeClr val="tx2"/>
                </a:solidFill>
              </a:rPr>
              <a:t>Legend </a:t>
            </a:r>
            <a:r>
              <a:rPr lang="en-GB" sz="700" i="1" dirty="0">
                <a:solidFill>
                  <a:schemeClr val="tx2"/>
                </a:solidFill>
              </a:rPr>
              <a:t>(Communication Path)</a:t>
            </a:r>
            <a:r>
              <a:rPr lang="en-GB" sz="900" b="1" dirty="0">
                <a:solidFill>
                  <a:schemeClr val="tx2"/>
                </a:solidFill>
              </a:rPr>
              <a:t> –</a:t>
            </a:r>
            <a:endParaRPr lang="en-GB" sz="400" b="1" dirty="0">
              <a:solidFill>
                <a:schemeClr val="tx2"/>
              </a:solidFill>
            </a:endParaRPr>
          </a:p>
          <a:p>
            <a:endParaRPr lang="en-GB" sz="300" b="1" dirty="0">
              <a:solidFill>
                <a:schemeClr val="tx2"/>
              </a:solidFill>
            </a:endParaRPr>
          </a:p>
          <a:p>
            <a:pPr marL="171450" indent="-171450">
              <a:buFont typeface="Arial" panose="020B0604020202020204" pitchFamily="34" charset="0"/>
              <a:buChar char="•"/>
            </a:pPr>
            <a:r>
              <a:rPr lang="en-GB" sz="700" b="1" dirty="0">
                <a:solidFill>
                  <a:schemeClr val="tx2"/>
                </a:solidFill>
              </a:rPr>
              <a:t>SNOW to NG (                      )</a:t>
            </a:r>
          </a:p>
          <a:p>
            <a:pPr marL="171450" indent="-171450">
              <a:buFont typeface="Arial" panose="020B0604020202020204" pitchFamily="34" charset="0"/>
              <a:buChar char="•"/>
            </a:pPr>
            <a:endParaRPr lang="en-GB" sz="200" b="1" dirty="0">
              <a:solidFill>
                <a:schemeClr val="tx2"/>
              </a:solidFill>
            </a:endParaRPr>
          </a:p>
          <a:p>
            <a:pPr marL="171450" indent="-171450">
              <a:buFont typeface="Arial" panose="020B0604020202020204" pitchFamily="34" charset="0"/>
              <a:buChar char="•"/>
            </a:pPr>
            <a:r>
              <a:rPr lang="en-GB" sz="700" b="1" dirty="0">
                <a:solidFill>
                  <a:schemeClr val="tx2"/>
                </a:solidFill>
              </a:rPr>
              <a:t>Blackout Automation (                      )</a:t>
            </a:r>
          </a:p>
          <a:p>
            <a:pPr marL="171450" indent="-171450">
              <a:buFont typeface="Arial" panose="020B0604020202020204" pitchFamily="34" charset="0"/>
              <a:buChar char="•"/>
            </a:pPr>
            <a:endParaRPr lang="en-GB" sz="200" b="1" dirty="0">
              <a:solidFill>
                <a:schemeClr val="tx2"/>
              </a:solidFill>
            </a:endParaRPr>
          </a:p>
          <a:p>
            <a:pPr marL="171450" indent="-171450">
              <a:buFont typeface="Arial" panose="020B0604020202020204" pitchFamily="34" charset="0"/>
              <a:buChar char="•"/>
            </a:pPr>
            <a:r>
              <a:rPr lang="en-GB" sz="700" b="1" dirty="0">
                <a:solidFill>
                  <a:schemeClr val="tx2"/>
                </a:solidFill>
              </a:rPr>
              <a:t>Linux Patch Automation (                      )</a:t>
            </a:r>
          </a:p>
          <a:p>
            <a:pPr marL="171450" indent="-171450">
              <a:buFont typeface="Arial" panose="020B0604020202020204" pitchFamily="34" charset="0"/>
              <a:buChar char="•"/>
            </a:pPr>
            <a:endParaRPr lang="en-GB" sz="200" b="1" dirty="0">
              <a:solidFill>
                <a:schemeClr val="tx2"/>
              </a:solidFill>
            </a:endParaRPr>
          </a:p>
          <a:p>
            <a:pPr marL="171450" indent="-171450">
              <a:buFont typeface="Arial" panose="020B0604020202020204" pitchFamily="34" charset="0"/>
              <a:buChar char="•"/>
            </a:pPr>
            <a:r>
              <a:rPr lang="en-GB" sz="700" b="1" dirty="0">
                <a:solidFill>
                  <a:schemeClr val="tx2"/>
                </a:solidFill>
              </a:rPr>
              <a:t>Wintel Patch Automation </a:t>
            </a:r>
            <a:r>
              <a:rPr lang="en-GB" sz="600" b="1" dirty="0">
                <a:solidFill>
                  <a:schemeClr val="tx2"/>
                </a:solidFill>
              </a:rPr>
              <a:t>(                          )</a:t>
            </a:r>
            <a:endParaRPr lang="en-GB" sz="600" dirty="0">
              <a:solidFill>
                <a:schemeClr val="tx2"/>
              </a:solidFill>
            </a:endParaRPr>
          </a:p>
        </p:txBody>
      </p:sp>
      <p:cxnSp>
        <p:nvCxnSpPr>
          <p:cNvPr id="86" name="Straight Arrow Connector 85"/>
          <p:cNvCxnSpPr/>
          <p:nvPr/>
        </p:nvCxnSpPr>
        <p:spPr>
          <a:xfrm>
            <a:off x="1179779" y="4173742"/>
            <a:ext cx="50482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1530551" y="4322064"/>
            <a:ext cx="504825" cy="0"/>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1653031" y="4461644"/>
            <a:ext cx="504825" cy="0"/>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1662556" y="4582801"/>
            <a:ext cx="504825" cy="0"/>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C024F414-15BE-462D-ABF5-B9F1BDB3723D}"/>
              </a:ext>
            </a:extLst>
          </p:cNvPr>
          <p:cNvSpPr txBox="1"/>
          <p:nvPr/>
        </p:nvSpPr>
        <p:spPr>
          <a:xfrm>
            <a:off x="6429797" y="488350"/>
            <a:ext cx="1752494" cy="369332"/>
          </a:xfrm>
          <a:prstGeom prst="rect">
            <a:avLst/>
          </a:prstGeom>
        </p:spPr>
        <p:txBody>
          <a:bodyPr wrap="square" lIns="0" tIns="0" rIns="0" bIns="0" rtlCol="0">
            <a:spAutoFit/>
          </a:bodyPr>
          <a:lstStyle/>
          <a:p>
            <a:r>
              <a:rPr lang="en-GB" sz="800" b="1" dirty="0">
                <a:solidFill>
                  <a:schemeClr val="tx2"/>
                </a:solidFill>
              </a:rPr>
              <a:t>3.1 (Blackout) -&gt; </a:t>
            </a:r>
            <a:r>
              <a:rPr lang="en-GB" sz="800" dirty="0">
                <a:solidFill>
                  <a:schemeClr val="tx2"/>
                </a:solidFill>
              </a:rPr>
              <a:t>Apply the Blackout at BES for Patrol, RMJ, TSAVM and 3</a:t>
            </a:r>
            <a:r>
              <a:rPr lang="en-GB" sz="800" baseline="30000" dirty="0">
                <a:solidFill>
                  <a:schemeClr val="tx2"/>
                </a:solidFill>
              </a:rPr>
              <a:t>rd</a:t>
            </a:r>
            <a:r>
              <a:rPr lang="en-GB" sz="800" dirty="0">
                <a:solidFill>
                  <a:schemeClr val="tx2"/>
                </a:solidFill>
              </a:rPr>
              <a:t> party Tools.</a:t>
            </a:r>
          </a:p>
        </p:txBody>
      </p:sp>
      <p:sp>
        <p:nvSpPr>
          <p:cNvPr id="97" name="TextBox 96">
            <a:extLst>
              <a:ext uri="{FF2B5EF4-FFF2-40B4-BE49-F238E27FC236}">
                <a16:creationId xmlns:a16="http://schemas.microsoft.com/office/drawing/2014/main" id="{C024F414-15BE-462D-ABF5-B9F1BDB3723D}"/>
              </a:ext>
            </a:extLst>
          </p:cNvPr>
          <p:cNvSpPr txBox="1"/>
          <p:nvPr/>
        </p:nvSpPr>
        <p:spPr>
          <a:xfrm>
            <a:off x="6429797" y="2032868"/>
            <a:ext cx="1783769" cy="246221"/>
          </a:xfrm>
          <a:prstGeom prst="rect">
            <a:avLst/>
          </a:prstGeom>
        </p:spPr>
        <p:txBody>
          <a:bodyPr wrap="square" lIns="0" tIns="0" rIns="0" bIns="0" rtlCol="0">
            <a:spAutoFit/>
          </a:bodyPr>
          <a:lstStyle/>
          <a:p>
            <a:r>
              <a:rPr lang="en-GB" sz="800" b="1" dirty="0">
                <a:solidFill>
                  <a:schemeClr val="tx2"/>
                </a:solidFill>
              </a:rPr>
              <a:t>3.2 (Linux Patching) -&gt; </a:t>
            </a:r>
            <a:r>
              <a:rPr lang="en-GB" sz="800" dirty="0">
                <a:solidFill>
                  <a:schemeClr val="tx2"/>
                </a:solidFill>
              </a:rPr>
              <a:t>Apply the Patches to Target Servers</a:t>
            </a:r>
          </a:p>
        </p:txBody>
      </p:sp>
      <p:sp>
        <p:nvSpPr>
          <p:cNvPr id="98" name="TextBox 97">
            <a:extLst>
              <a:ext uri="{FF2B5EF4-FFF2-40B4-BE49-F238E27FC236}">
                <a16:creationId xmlns:a16="http://schemas.microsoft.com/office/drawing/2014/main" id="{C024F414-15BE-462D-ABF5-B9F1BDB3723D}"/>
              </a:ext>
            </a:extLst>
          </p:cNvPr>
          <p:cNvSpPr txBox="1"/>
          <p:nvPr/>
        </p:nvSpPr>
        <p:spPr>
          <a:xfrm>
            <a:off x="6429797" y="3403970"/>
            <a:ext cx="1783769" cy="246221"/>
          </a:xfrm>
          <a:prstGeom prst="rect">
            <a:avLst/>
          </a:prstGeom>
        </p:spPr>
        <p:txBody>
          <a:bodyPr wrap="square" lIns="0" tIns="0" rIns="0" bIns="0" rtlCol="0">
            <a:spAutoFit/>
          </a:bodyPr>
          <a:lstStyle/>
          <a:p>
            <a:r>
              <a:rPr lang="en-GB" sz="800" b="1" dirty="0">
                <a:solidFill>
                  <a:schemeClr val="tx2"/>
                </a:solidFill>
              </a:rPr>
              <a:t>3.3 (Wintel Patching) -&gt; </a:t>
            </a:r>
            <a:r>
              <a:rPr lang="en-GB" sz="800" dirty="0">
                <a:solidFill>
                  <a:schemeClr val="tx2"/>
                </a:solidFill>
              </a:rPr>
              <a:t>Apply the Patches to Target Servers</a:t>
            </a:r>
          </a:p>
        </p:txBody>
      </p:sp>
    </p:spTree>
    <p:extLst>
      <p:ext uri="{BB962C8B-B14F-4D97-AF65-F5344CB8AC3E}">
        <p14:creationId xmlns:p14="http://schemas.microsoft.com/office/powerpoint/2010/main" val="4076202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72" grpId="0"/>
      <p:bldP spid="75" grpId="0"/>
      <p:bldP spid="76" grpId="0"/>
      <p:bldP spid="80" grpId="0"/>
      <p:bldP spid="96" grpId="0"/>
      <p:bldP spid="97" grpId="0"/>
      <p:bldP spid="9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DB980388-7E82-4370-8017-5B383A6F55D5}" type="slidenum">
              <a:rPr lang="en-US" smtClean="0"/>
              <a:pPr>
                <a:defRPr/>
              </a:pPr>
              <a:t>7</a:t>
            </a:fld>
            <a:endParaRPr lang="en-US"/>
          </a:p>
        </p:txBody>
      </p:sp>
      <p:graphicFrame>
        <p:nvGraphicFramePr>
          <p:cNvPr id="12" name="Table 11">
            <a:extLst>
              <a:ext uri="{FF2B5EF4-FFF2-40B4-BE49-F238E27FC236}">
                <a16:creationId xmlns:a16="http://schemas.microsoft.com/office/drawing/2014/main" id="{D27BDA67-EFFD-40F7-BC5A-F5E8C2C9E6E5}"/>
              </a:ext>
            </a:extLst>
          </p:cNvPr>
          <p:cNvGraphicFramePr>
            <a:graphicFrameLocks noGrp="1"/>
          </p:cNvGraphicFramePr>
          <p:nvPr>
            <p:extLst>
              <p:ext uri="{D42A27DB-BD31-4B8C-83A1-F6EECF244321}">
                <p14:modId xmlns:p14="http://schemas.microsoft.com/office/powerpoint/2010/main" val="991640823"/>
              </p:ext>
            </p:extLst>
          </p:nvPr>
        </p:nvGraphicFramePr>
        <p:xfrm>
          <a:off x="384048" y="492030"/>
          <a:ext cx="8370653" cy="2304366"/>
        </p:xfrm>
        <a:graphic>
          <a:graphicData uri="http://schemas.openxmlformats.org/drawingml/2006/table">
            <a:tbl>
              <a:tblPr/>
              <a:tblGrid>
                <a:gridCol w="1587789">
                  <a:extLst>
                    <a:ext uri="{9D8B030D-6E8A-4147-A177-3AD203B41FA5}">
                      <a16:colId xmlns:a16="http://schemas.microsoft.com/office/drawing/2014/main" val="3572450278"/>
                    </a:ext>
                  </a:extLst>
                </a:gridCol>
                <a:gridCol w="2270032">
                  <a:extLst>
                    <a:ext uri="{9D8B030D-6E8A-4147-A177-3AD203B41FA5}">
                      <a16:colId xmlns:a16="http://schemas.microsoft.com/office/drawing/2014/main" val="1726776547"/>
                    </a:ext>
                  </a:extLst>
                </a:gridCol>
                <a:gridCol w="1212052">
                  <a:extLst>
                    <a:ext uri="{9D8B030D-6E8A-4147-A177-3AD203B41FA5}">
                      <a16:colId xmlns:a16="http://schemas.microsoft.com/office/drawing/2014/main" val="2445232115"/>
                    </a:ext>
                  </a:extLst>
                </a:gridCol>
                <a:gridCol w="1082682">
                  <a:extLst>
                    <a:ext uri="{9D8B030D-6E8A-4147-A177-3AD203B41FA5}">
                      <a16:colId xmlns:a16="http://schemas.microsoft.com/office/drawing/2014/main" val="1878538648"/>
                    </a:ext>
                  </a:extLst>
                </a:gridCol>
                <a:gridCol w="757447">
                  <a:extLst>
                    <a:ext uri="{9D8B030D-6E8A-4147-A177-3AD203B41FA5}">
                      <a16:colId xmlns:a16="http://schemas.microsoft.com/office/drawing/2014/main" val="1102801220"/>
                    </a:ext>
                  </a:extLst>
                </a:gridCol>
                <a:gridCol w="800549">
                  <a:extLst>
                    <a:ext uri="{9D8B030D-6E8A-4147-A177-3AD203B41FA5}">
                      <a16:colId xmlns:a16="http://schemas.microsoft.com/office/drawing/2014/main" val="4040223865"/>
                    </a:ext>
                  </a:extLst>
                </a:gridCol>
                <a:gridCol w="660102">
                  <a:extLst>
                    <a:ext uri="{9D8B030D-6E8A-4147-A177-3AD203B41FA5}">
                      <a16:colId xmlns:a16="http://schemas.microsoft.com/office/drawing/2014/main" val="769004253"/>
                    </a:ext>
                  </a:extLst>
                </a:gridCol>
              </a:tblGrid>
              <a:tr h="0">
                <a:tc>
                  <a:txBody>
                    <a:bodyPr/>
                    <a:lstStyle/>
                    <a:p>
                      <a:pPr algn="ctr" rtl="0" fontAlgn="ctr"/>
                      <a:r>
                        <a:rPr lang="en-GB" sz="1000" b="1" i="0" u="none" strike="noStrike" dirty="0">
                          <a:solidFill>
                            <a:srgbClr val="000000"/>
                          </a:solidFill>
                          <a:effectLst/>
                          <a:latin typeface="Calibri" panose="020F0502020204030204" pitchFamily="34" charset="0"/>
                          <a:cs typeface="Calibri" panose="020F0502020204030204" pitchFamily="34" charset="0"/>
                        </a:rPr>
                        <a:t>SL no. </a:t>
                      </a:r>
                    </a:p>
                  </a:txBody>
                  <a:tcPr marL="6102" marR="6102" marT="61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rtl="0" fontAlgn="ctr"/>
                      <a:r>
                        <a:rPr lang="en-GB" sz="1000" b="1" i="0" u="none" strike="noStrike" dirty="0">
                          <a:solidFill>
                            <a:srgbClr val="000000"/>
                          </a:solidFill>
                          <a:effectLst/>
                          <a:latin typeface="Calibri" panose="020F0502020204030204" pitchFamily="34" charset="0"/>
                          <a:cs typeface="Calibri" panose="020F0502020204030204" pitchFamily="34" charset="0"/>
                        </a:rPr>
                        <a:t>Window</a:t>
                      </a:r>
                    </a:p>
                  </a:txBody>
                  <a:tcPr marL="6102" marR="6102" marT="61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rtl="0" fontAlgn="ctr"/>
                      <a:r>
                        <a:rPr lang="en-GB" sz="1000" b="1" i="0" u="none" strike="noStrike" dirty="0">
                          <a:solidFill>
                            <a:srgbClr val="000000"/>
                          </a:solidFill>
                          <a:effectLst/>
                          <a:latin typeface="Calibri" panose="020F0502020204030204" pitchFamily="34" charset="0"/>
                          <a:cs typeface="Calibri" panose="020F0502020204030204" pitchFamily="34" charset="0"/>
                        </a:rPr>
                        <a:t>Teams Involved</a:t>
                      </a:r>
                    </a:p>
                  </a:txBody>
                  <a:tcPr marL="6102" marR="6102" marT="61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rtl="0" fontAlgn="ctr"/>
                      <a:r>
                        <a:rPr lang="en-GB" sz="1000" b="1" i="0" u="none" strike="noStrike" dirty="0">
                          <a:solidFill>
                            <a:srgbClr val="000000"/>
                          </a:solidFill>
                          <a:effectLst/>
                          <a:latin typeface="Calibri" panose="020F0502020204030204" pitchFamily="34" charset="0"/>
                          <a:cs typeface="Calibri" panose="020F0502020204030204" pitchFamily="34" charset="0"/>
                        </a:rPr>
                        <a:t>Automation Status</a:t>
                      </a:r>
                    </a:p>
                  </a:txBody>
                  <a:tcPr marL="6102" marR="6102" marT="61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rtl="0" fontAlgn="ctr"/>
                      <a:r>
                        <a:rPr lang="en-GB" sz="1000" b="1" i="0" u="none" strike="noStrike" dirty="0">
                          <a:solidFill>
                            <a:srgbClr val="000000"/>
                          </a:solidFill>
                          <a:effectLst/>
                          <a:latin typeface="Calibri" panose="020F0502020204030204" pitchFamily="34" charset="0"/>
                          <a:cs typeface="Calibri" panose="020F0502020204030204" pitchFamily="34" charset="0"/>
                        </a:rPr>
                        <a:t>Effort Spent earlier</a:t>
                      </a:r>
                    </a:p>
                  </a:txBody>
                  <a:tcPr marL="6102" marR="6102" marT="61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rtl="0" fontAlgn="ctr"/>
                      <a:r>
                        <a:rPr lang="en-GB" sz="1000" b="1" i="0" u="none" strike="noStrike" dirty="0">
                          <a:solidFill>
                            <a:srgbClr val="000000"/>
                          </a:solidFill>
                          <a:effectLst/>
                          <a:latin typeface="Calibri" panose="020F0502020204030204" pitchFamily="34" charset="0"/>
                          <a:cs typeface="Calibri" panose="020F0502020204030204" pitchFamily="34" charset="0"/>
                        </a:rPr>
                        <a:t>Efforts after Automation</a:t>
                      </a:r>
                    </a:p>
                  </a:txBody>
                  <a:tcPr marL="6102" marR="6102" marT="61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rtl="0" fontAlgn="ctr"/>
                      <a:r>
                        <a:rPr lang="en-GB" sz="1000" b="1" i="0" u="none" strike="noStrike" dirty="0">
                          <a:solidFill>
                            <a:srgbClr val="000000"/>
                          </a:solidFill>
                          <a:effectLst/>
                          <a:latin typeface="Calibri" panose="020F0502020204030204" pitchFamily="34" charset="0"/>
                          <a:cs typeface="Calibri" panose="020F0502020204030204" pitchFamily="34" charset="0"/>
                        </a:rPr>
                        <a:t>Effort Reduction </a:t>
                      </a:r>
                    </a:p>
                  </a:txBody>
                  <a:tcPr marL="6102" marR="6102" marT="61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extLst>
                  <a:ext uri="{0D108BD9-81ED-4DB2-BD59-A6C34878D82A}">
                    <a16:rowId xmlns:a16="http://schemas.microsoft.com/office/drawing/2014/main" val="3113776199"/>
                  </a:ext>
                </a:extLst>
              </a:tr>
              <a:tr h="0">
                <a:tc>
                  <a:txBody>
                    <a:bodyPr/>
                    <a:lstStyle/>
                    <a:p>
                      <a:pPr algn="ctr" rtl="0" fontAlgn="b"/>
                      <a:r>
                        <a:rPr lang="en-GB" sz="900" b="0" i="0" u="none" strike="noStrike">
                          <a:solidFill>
                            <a:srgbClr val="000000"/>
                          </a:solidFill>
                          <a:effectLst/>
                          <a:latin typeface="Calibri" panose="020F0502020204030204" pitchFamily="34" charset="0"/>
                          <a:cs typeface="Calibri" panose="020F0502020204030204" pitchFamily="34" charset="0"/>
                        </a:rPr>
                        <a:t>Change Creation</a:t>
                      </a:r>
                    </a:p>
                  </a:txBody>
                  <a:tcPr marL="6102" marR="6102" marT="61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900" b="0" i="0" u="none" strike="noStrike" dirty="0">
                          <a:solidFill>
                            <a:srgbClr val="000000"/>
                          </a:solidFill>
                          <a:effectLst/>
                          <a:latin typeface="Calibri" panose="020F0502020204030204" pitchFamily="34" charset="0"/>
                          <a:cs typeface="Calibri" panose="020F0502020204030204" pitchFamily="34" charset="0"/>
                        </a:rPr>
                        <a:t>Raising Change in SNOW  ( Auto Schedule)</a:t>
                      </a:r>
                    </a:p>
                  </a:txBody>
                  <a:tcPr marL="6102" marR="6102" marT="61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GB" sz="900" b="1" i="0" u="none" strike="noStrike" dirty="0">
                          <a:solidFill>
                            <a:srgbClr val="000000"/>
                          </a:solidFill>
                          <a:effectLst/>
                          <a:latin typeface="Calibri" panose="020F0502020204030204" pitchFamily="34" charset="0"/>
                          <a:cs typeface="Calibri" panose="020F0502020204030204" pitchFamily="34" charset="0"/>
                        </a:rPr>
                        <a:t>IOPPS</a:t>
                      </a:r>
                    </a:p>
                  </a:txBody>
                  <a:tcPr marL="6102" marR="6102" marT="61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GB" sz="900" b="1" i="0" u="none" strike="noStrike" dirty="0">
                          <a:solidFill>
                            <a:srgbClr val="000000"/>
                          </a:solidFill>
                          <a:effectLst/>
                          <a:latin typeface="Calibri" panose="020F0502020204030204" pitchFamily="34" charset="0"/>
                          <a:cs typeface="Calibri" panose="020F0502020204030204" pitchFamily="34" charset="0"/>
                        </a:rPr>
                        <a:t>WIP</a:t>
                      </a:r>
                    </a:p>
                  </a:txBody>
                  <a:tcPr marL="6102" marR="6102" marT="61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rtl="0" fontAlgn="ctr"/>
                      <a:r>
                        <a:rPr lang="en-GB" sz="900" b="1" i="0" u="none" strike="noStrike">
                          <a:solidFill>
                            <a:srgbClr val="000000"/>
                          </a:solidFill>
                          <a:effectLst/>
                          <a:latin typeface="Calibri" panose="020F0502020204030204" pitchFamily="34" charset="0"/>
                          <a:cs typeface="Calibri" panose="020F0502020204030204" pitchFamily="34" charset="0"/>
                        </a:rPr>
                        <a:t>90</a:t>
                      </a:r>
                    </a:p>
                  </a:txBody>
                  <a:tcPr marL="6102" marR="6102" marT="61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GB" sz="900" b="1" i="0" u="none" strike="noStrike">
                          <a:solidFill>
                            <a:srgbClr val="000000"/>
                          </a:solidFill>
                          <a:effectLst/>
                          <a:latin typeface="Calibri" panose="020F0502020204030204" pitchFamily="34" charset="0"/>
                          <a:cs typeface="Calibri" panose="020F0502020204030204" pitchFamily="34" charset="0"/>
                        </a:rPr>
                        <a:t>30</a:t>
                      </a:r>
                    </a:p>
                  </a:txBody>
                  <a:tcPr marL="6102" marR="6102" marT="61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900" b="0" i="0" u="none" strike="noStrike" dirty="0">
                          <a:solidFill>
                            <a:srgbClr val="000000"/>
                          </a:solidFill>
                          <a:effectLst/>
                          <a:latin typeface="Calibri" panose="020F0502020204030204" pitchFamily="34" charset="0"/>
                          <a:cs typeface="Calibri" panose="020F0502020204030204" pitchFamily="34" charset="0"/>
                        </a:rPr>
                        <a:t>60</a:t>
                      </a:r>
                    </a:p>
                  </a:txBody>
                  <a:tcPr marL="6102" marR="6102" marT="61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2014751"/>
                  </a:ext>
                </a:extLst>
              </a:tr>
              <a:tr h="0">
                <a:tc>
                  <a:txBody>
                    <a:bodyPr/>
                    <a:lstStyle/>
                    <a:p>
                      <a:pPr algn="ctr" rtl="0" fontAlgn="b"/>
                      <a:r>
                        <a:rPr lang="en-GB" sz="900" b="0" i="0" u="none" strike="noStrike" dirty="0">
                          <a:solidFill>
                            <a:srgbClr val="000000"/>
                          </a:solidFill>
                          <a:effectLst/>
                          <a:latin typeface="Calibri" panose="020F0502020204030204" pitchFamily="34" charset="0"/>
                          <a:cs typeface="Calibri" panose="020F0502020204030204" pitchFamily="34" charset="0"/>
                        </a:rPr>
                        <a:t>Change Creation</a:t>
                      </a:r>
                    </a:p>
                  </a:txBody>
                  <a:tcPr marL="6102" marR="6102" marT="61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900" b="0" i="0" u="none" strike="noStrike" dirty="0">
                          <a:solidFill>
                            <a:srgbClr val="000000"/>
                          </a:solidFill>
                          <a:effectLst/>
                          <a:latin typeface="Calibri" panose="020F0502020204030204" pitchFamily="34" charset="0"/>
                          <a:cs typeface="Calibri" panose="020F0502020204030204" pitchFamily="34" charset="0"/>
                        </a:rPr>
                        <a:t>Change Approval</a:t>
                      </a:r>
                    </a:p>
                  </a:txBody>
                  <a:tcPr marL="6102" marR="6102" marT="61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GB" sz="900" b="0" i="0" u="none" strike="noStrike" dirty="0">
                          <a:solidFill>
                            <a:srgbClr val="000000"/>
                          </a:solidFill>
                          <a:effectLst/>
                          <a:latin typeface="Calibri" panose="020F0502020204030204" pitchFamily="34" charset="0"/>
                          <a:cs typeface="Calibri" panose="020F0502020204030204" pitchFamily="34" charset="0"/>
                        </a:rPr>
                        <a:t>IOPPS</a:t>
                      </a:r>
                    </a:p>
                  </a:txBody>
                  <a:tcPr marL="6102" marR="6102" marT="61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GB" sz="900" b="0" i="0" u="none" strike="noStrike" dirty="0">
                          <a:solidFill>
                            <a:srgbClr val="000000"/>
                          </a:solidFill>
                          <a:effectLst/>
                          <a:latin typeface="Calibri" panose="020F0502020204030204" pitchFamily="34" charset="0"/>
                          <a:cs typeface="Calibri" panose="020F0502020204030204" pitchFamily="34" charset="0"/>
                        </a:rPr>
                        <a:t>Automated</a:t>
                      </a:r>
                    </a:p>
                  </a:txBody>
                  <a:tcPr marL="6102" marR="6102" marT="61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GB" sz="900" b="0" i="0" u="none" strike="noStrike" dirty="0">
                          <a:solidFill>
                            <a:srgbClr val="000000"/>
                          </a:solidFill>
                          <a:effectLst/>
                          <a:latin typeface="Calibri" panose="020F0502020204030204" pitchFamily="34" charset="0"/>
                          <a:cs typeface="Calibri" panose="020F0502020204030204" pitchFamily="34" charset="0"/>
                        </a:rPr>
                        <a:t>60</a:t>
                      </a:r>
                    </a:p>
                  </a:txBody>
                  <a:tcPr marL="6102" marR="6102" marT="61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900" b="0" i="0" u="none" strike="noStrike" dirty="0">
                          <a:solidFill>
                            <a:srgbClr val="000000"/>
                          </a:solidFill>
                          <a:effectLst/>
                          <a:latin typeface="Calibri" panose="020F0502020204030204" pitchFamily="34" charset="0"/>
                          <a:cs typeface="Calibri" panose="020F0502020204030204" pitchFamily="34" charset="0"/>
                        </a:rPr>
                        <a:t>30</a:t>
                      </a:r>
                    </a:p>
                  </a:txBody>
                  <a:tcPr marL="6102" marR="6102" marT="61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900" b="0" i="0" u="none" strike="noStrike" dirty="0">
                          <a:solidFill>
                            <a:srgbClr val="000000"/>
                          </a:solidFill>
                          <a:effectLst/>
                          <a:latin typeface="Calibri" panose="020F0502020204030204" pitchFamily="34" charset="0"/>
                          <a:cs typeface="Calibri" panose="020F0502020204030204" pitchFamily="34" charset="0"/>
                        </a:rPr>
                        <a:t>30</a:t>
                      </a:r>
                    </a:p>
                  </a:txBody>
                  <a:tcPr marL="6102" marR="6102" marT="61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9156437"/>
                  </a:ext>
                </a:extLst>
              </a:tr>
              <a:tr h="0">
                <a:tc>
                  <a:txBody>
                    <a:bodyPr/>
                    <a:lstStyle/>
                    <a:p>
                      <a:pPr algn="ctr" rtl="0" fontAlgn="b"/>
                      <a:r>
                        <a:rPr lang="en-GB" sz="900" b="0" i="0" u="none" strike="noStrike" dirty="0">
                          <a:solidFill>
                            <a:srgbClr val="000000"/>
                          </a:solidFill>
                          <a:effectLst/>
                          <a:latin typeface="Calibri" panose="020F0502020204030204" pitchFamily="34" charset="0"/>
                          <a:cs typeface="Calibri" panose="020F0502020204030204" pitchFamily="34" charset="0"/>
                        </a:rPr>
                        <a:t>Pre-Implementation Activities</a:t>
                      </a:r>
                    </a:p>
                  </a:txBody>
                  <a:tcPr marL="6102" marR="6102" marT="61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900" b="0" i="0" u="none" strike="noStrike" dirty="0">
                          <a:solidFill>
                            <a:srgbClr val="000000"/>
                          </a:solidFill>
                          <a:effectLst/>
                          <a:latin typeface="Calibri" panose="020F0502020204030204" pitchFamily="34" charset="0"/>
                          <a:cs typeface="Calibri" panose="020F0502020204030204" pitchFamily="34" charset="0"/>
                        </a:rPr>
                        <a:t>Customer Tools - Blackout Creation</a:t>
                      </a:r>
                    </a:p>
                  </a:txBody>
                  <a:tcPr marL="6102" marR="6102" marT="61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GB" sz="900" b="0" i="0" u="none" strike="noStrike" dirty="0">
                          <a:solidFill>
                            <a:srgbClr val="000000"/>
                          </a:solidFill>
                          <a:effectLst/>
                          <a:latin typeface="Calibri" panose="020F0502020204030204" pitchFamily="34" charset="0"/>
                          <a:cs typeface="Calibri" panose="020F0502020204030204" pitchFamily="34" charset="0"/>
                        </a:rPr>
                        <a:t>Tools Team  (Client)</a:t>
                      </a:r>
                    </a:p>
                  </a:txBody>
                  <a:tcPr marL="6102" marR="6102" marT="61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GB" sz="900" b="0" i="0" u="none" strike="noStrike">
                          <a:solidFill>
                            <a:srgbClr val="000000"/>
                          </a:solidFill>
                          <a:effectLst/>
                          <a:latin typeface="Calibri" panose="020F0502020204030204" pitchFamily="34" charset="0"/>
                          <a:cs typeface="Calibri" panose="020F0502020204030204" pitchFamily="34" charset="0"/>
                        </a:rPr>
                        <a:t>Automated</a:t>
                      </a:r>
                    </a:p>
                  </a:txBody>
                  <a:tcPr marL="6102" marR="6102" marT="61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GB" sz="900" b="0" i="0" u="none" strike="noStrike">
                          <a:solidFill>
                            <a:srgbClr val="000000"/>
                          </a:solidFill>
                          <a:effectLst/>
                          <a:latin typeface="Calibri" panose="020F0502020204030204" pitchFamily="34" charset="0"/>
                          <a:cs typeface="Calibri" panose="020F0502020204030204" pitchFamily="34" charset="0"/>
                        </a:rPr>
                        <a:t>20</a:t>
                      </a:r>
                    </a:p>
                  </a:txBody>
                  <a:tcPr marL="6102" marR="6102" marT="61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900" b="0" i="0" u="none" strike="noStrike" dirty="0">
                          <a:solidFill>
                            <a:srgbClr val="000000"/>
                          </a:solidFill>
                          <a:effectLst/>
                          <a:latin typeface="Calibri" panose="020F0502020204030204" pitchFamily="34" charset="0"/>
                          <a:cs typeface="Calibri" panose="020F0502020204030204" pitchFamily="34" charset="0"/>
                        </a:rPr>
                        <a:t>0</a:t>
                      </a:r>
                    </a:p>
                  </a:txBody>
                  <a:tcPr marL="6102" marR="6102" marT="61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900" b="0" i="0" u="none" strike="noStrike" dirty="0">
                          <a:solidFill>
                            <a:srgbClr val="000000"/>
                          </a:solidFill>
                          <a:effectLst/>
                          <a:latin typeface="Calibri" panose="020F0502020204030204" pitchFamily="34" charset="0"/>
                          <a:cs typeface="Calibri" panose="020F0502020204030204" pitchFamily="34" charset="0"/>
                        </a:rPr>
                        <a:t>20</a:t>
                      </a:r>
                    </a:p>
                  </a:txBody>
                  <a:tcPr marL="6102" marR="6102" marT="61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8988588"/>
                  </a:ext>
                </a:extLst>
              </a:tr>
              <a:tr h="0">
                <a:tc>
                  <a:txBody>
                    <a:bodyPr/>
                    <a:lstStyle/>
                    <a:p>
                      <a:pPr algn="ctr" rtl="0" fontAlgn="b"/>
                      <a:r>
                        <a:rPr lang="en-GB" sz="900" b="0" i="0" u="none" strike="noStrike" dirty="0">
                          <a:solidFill>
                            <a:srgbClr val="000000"/>
                          </a:solidFill>
                          <a:effectLst/>
                          <a:latin typeface="Calibri" panose="020F0502020204030204" pitchFamily="34" charset="0"/>
                          <a:cs typeface="Calibri" panose="020F0502020204030204" pitchFamily="34" charset="0"/>
                        </a:rPr>
                        <a:t>Pre-Implementation Activities</a:t>
                      </a:r>
                    </a:p>
                  </a:txBody>
                  <a:tcPr marL="6102" marR="6102" marT="61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900" b="0" i="0" u="none" strike="noStrike" dirty="0">
                          <a:solidFill>
                            <a:srgbClr val="000000"/>
                          </a:solidFill>
                          <a:effectLst/>
                          <a:latin typeface="Calibri" panose="020F0502020204030204" pitchFamily="34" charset="0"/>
                          <a:cs typeface="Calibri" panose="020F0502020204030204" pitchFamily="34" charset="0"/>
                        </a:rPr>
                        <a:t>Cognizant Tools - Blackout Creation</a:t>
                      </a:r>
                    </a:p>
                  </a:txBody>
                  <a:tcPr marL="6102" marR="6102" marT="61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GB" sz="900" b="0" i="0" u="none" strike="noStrike" dirty="0">
                          <a:solidFill>
                            <a:srgbClr val="000000"/>
                          </a:solidFill>
                          <a:effectLst/>
                          <a:latin typeface="Calibri" panose="020F0502020204030204" pitchFamily="34" charset="0"/>
                          <a:cs typeface="Calibri" panose="020F0502020204030204" pitchFamily="34" charset="0"/>
                        </a:rPr>
                        <a:t>Cog Tools Team</a:t>
                      </a:r>
                    </a:p>
                  </a:txBody>
                  <a:tcPr marL="6102" marR="6102" marT="61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GB" sz="900" b="0" i="0" u="none" strike="noStrike" dirty="0">
                          <a:solidFill>
                            <a:srgbClr val="000000"/>
                          </a:solidFill>
                          <a:effectLst/>
                          <a:latin typeface="Calibri" panose="020F0502020204030204" pitchFamily="34" charset="0"/>
                          <a:cs typeface="Calibri" panose="020F0502020204030204" pitchFamily="34" charset="0"/>
                        </a:rPr>
                        <a:t>Automated</a:t>
                      </a:r>
                    </a:p>
                  </a:txBody>
                  <a:tcPr marL="6102" marR="6102" marT="61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GB" sz="900" b="0" i="0" u="none" strike="noStrike" dirty="0">
                          <a:solidFill>
                            <a:srgbClr val="000000"/>
                          </a:solidFill>
                          <a:effectLst/>
                          <a:latin typeface="Calibri" panose="020F0502020204030204" pitchFamily="34" charset="0"/>
                          <a:cs typeface="Calibri" panose="020F0502020204030204" pitchFamily="34" charset="0"/>
                        </a:rPr>
                        <a:t>20</a:t>
                      </a:r>
                    </a:p>
                  </a:txBody>
                  <a:tcPr marL="6102" marR="6102" marT="61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0000"/>
                          </a:solidFill>
                          <a:effectLst/>
                          <a:latin typeface="Calibri" panose="020F0502020204030204" pitchFamily="34" charset="0"/>
                          <a:cs typeface="Calibri" panose="020F0502020204030204" pitchFamily="34" charset="0"/>
                        </a:rPr>
                        <a:t>0</a:t>
                      </a:r>
                    </a:p>
                  </a:txBody>
                  <a:tcPr marL="6102" marR="6102" marT="61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900" b="0" i="0" u="none" strike="noStrike" dirty="0">
                          <a:solidFill>
                            <a:srgbClr val="000000"/>
                          </a:solidFill>
                          <a:effectLst/>
                          <a:latin typeface="Calibri" panose="020F0502020204030204" pitchFamily="34" charset="0"/>
                          <a:cs typeface="Calibri" panose="020F0502020204030204" pitchFamily="34" charset="0"/>
                        </a:rPr>
                        <a:t>20</a:t>
                      </a:r>
                    </a:p>
                  </a:txBody>
                  <a:tcPr marL="6102" marR="6102" marT="61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166113"/>
                  </a:ext>
                </a:extLst>
              </a:tr>
              <a:tr h="0">
                <a:tc>
                  <a:txBody>
                    <a:bodyPr/>
                    <a:lstStyle/>
                    <a:p>
                      <a:pPr algn="ctr" rtl="0" fontAlgn="b"/>
                      <a:r>
                        <a:rPr lang="en-GB" sz="900" b="0" i="0" u="none" strike="noStrike" dirty="0">
                          <a:solidFill>
                            <a:srgbClr val="000000"/>
                          </a:solidFill>
                          <a:effectLst/>
                          <a:latin typeface="Calibri" panose="020F0502020204030204" pitchFamily="34" charset="0"/>
                          <a:cs typeface="Calibri" panose="020F0502020204030204" pitchFamily="34" charset="0"/>
                        </a:rPr>
                        <a:t>Implementation Activities</a:t>
                      </a:r>
                    </a:p>
                  </a:txBody>
                  <a:tcPr marL="6102" marR="6102" marT="61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900" b="0" i="0" u="none" strike="noStrike" dirty="0">
                          <a:solidFill>
                            <a:srgbClr val="000000"/>
                          </a:solidFill>
                          <a:effectLst/>
                          <a:latin typeface="Calibri" panose="020F0502020204030204" pitchFamily="34" charset="0"/>
                          <a:cs typeface="Calibri" panose="020F0502020204030204" pitchFamily="34" charset="0"/>
                        </a:rPr>
                        <a:t>Applying Blackouts on Customer  tools</a:t>
                      </a:r>
                    </a:p>
                  </a:txBody>
                  <a:tcPr marL="6102" marR="6102" marT="61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GB" sz="900" b="0" i="0" u="none" strike="noStrike" dirty="0">
                          <a:solidFill>
                            <a:srgbClr val="000000"/>
                          </a:solidFill>
                          <a:effectLst/>
                          <a:latin typeface="Calibri" panose="020F0502020204030204" pitchFamily="34" charset="0"/>
                          <a:cs typeface="Calibri" panose="020F0502020204030204" pitchFamily="34" charset="0"/>
                        </a:rPr>
                        <a:t>Tools Team  (Client)</a:t>
                      </a:r>
                    </a:p>
                  </a:txBody>
                  <a:tcPr marL="6102" marR="6102" marT="61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GB" sz="900" b="0" i="0" u="none" strike="noStrike" dirty="0">
                          <a:solidFill>
                            <a:srgbClr val="000000"/>
                          </a:solidFill>
                          <a:effectLst/>
                          <a:latin typeface="Calibri" panose="020F0502020204030204" pitchFamily="34" charset="0"/>
                          <a:cs typeface="Calibri" panose="020F0502020204030204" pitchFamily="34" charset="0"/>
                        </a:rPr>
                        <a:t>Automated</a:t>
                      </a:r>
                    </a:p>
                  </a:txBody>
                  <a:tcPr marL="6102" marR="6102" marT="61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GB" sz="900" b="0" i="0" u="none" strike="noStrike">
                          <a:solidFill>
                            <a:srgbClr val="000000"/>
                          </a:solidFill>
                          <a:effectLst/>
                          <a:latin typeface="Calibri" panose="020F0502020204030204" pitchFamily="34" charset="0"/>
                          <a:cs typeface="Calibri" panose="020F0502020204030204" pitchFamily="34" charset="0"/>
                        </a:rPr>
                        <a:t>15</a:t>
                      </a:r>
                    </a:p>
                  </a:txBody>
                  <a:tcPr marL="6102" marR="6102" marT="61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900" b="0" i="0" u="none" strike="noStrike" dirty="0">
                          <a:solidFill>
                            <a:srgbClr val="000000"/>
                          </a:solidFill>
                          <a:effectLst/>
                          <a:latin typeface="Calibri" panose="020F0502020204030204" pitchFamily="34" charset="0"/>
                          <a:cs typeface="Calibri" panose="020F0502020204030204" pitchFamily="34" charset="0"/>
                        </a:rPr>
                        <a:t>0</a:t>
                      </a:r>
                    </a:p>
                  </a:txBody>
                  <a:tcPr marL="6102" marR="6102" marT="61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900" b="0" i="0" u="none" strike="noStrike" dirty="0">
                          <a:solidFill>
                            <a:srgbClr val="000000"/>
                          </a:solidFill>
                          <a:effectLst/>
                          <a:latin typeface="Calibri" panose="020F0502020204030204" pitchFamily="34" charset="0"/>
                          <a:cs typeface="Calibri" panose="020F0502020204030204" pitchFamily="34" charset="0"/>
                        </a:rPr>
                        <a:t>15</a:t>
                      </a:r>
                    </a:p>
                  </a:txBody>
                  <a:tcPr marL="6102" marR="6102" marT="61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3450366"/>
                  </a:ext>
                </a:extLst>
              </a:tr>
              <a:tr h="0">
                <a:tc>
                  <a:txBody>
                    <a:bodyPr/>
                    <a:lstStyle/>
                    <a:p>
                      <a:pPr algn="ctr" rtl="0" fontAlgn="b"/>
                      <a:r>
                        <a:rPr lang="en-GB" sz="900" b="0" i="0" u="none" strike="noStrike" dirty="0">
                          <a:solidFill>
                            <a:srgbClr val="000000"/>
                          </a:solidFill>
                          <a:effectLst/>
                          <a:latin typeface="Calibri" panose="020F0502020204030204" pitchFamily="34" charset="0"/>
                          <a:cs typeface="Calibri" panose="020F0502020204030204" pitchFamily="34" charset="0"/>
                        </a:rPr>
                        <a:t>Implementation Activities</a:t>
                      </a:r>
                    </a:p>
                  </a:txBody>
                  <a:tcPr marL="6102" marR="6102" marT="61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900" b="0" i="0" u="none" strike="noStrike" dirty="0">
                          <a:solidFill>
                            <a:srgbClr val="000000"/>
                          </a:solidFill>
                          <a:effectLst/>
                          <a:latin typeface="Calibri" panose="020F0502020204030204" pitchFamily="34" charset="0"/>
                          <a:cs typeface="Calibri" panose="020F0502020204030204" pitchFamily="34" charset="0"/>
                        </a:rPr>
                        <a:t>Applying Blackouts on Cloud tools</a:t>
                      </a:r>
                    </a:p>
                  </a:txBody>
                  <a:tcPr marL="6102" marR="6102" marT="61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GB" sz="900" b="0" i="0" u="none" strike="noStrike" dirty="0">
                          <a:solidFill>
                            <a:srgbClr val="000000"/>
                          </a:solidFill>
                          <a:effectLst/>
                          <a:latin typeface="Calibri" panose="020F0502020204030204" pitchFamily="34" charset="0"/>
                          <a:cs typeface="Calibri" panose="020F0502020204030204" pitchFamily="34" charset="0"/>
                        </a:rPr>
                        <a:t>Cog Tools Team</a:t>
                      </a:r>
                    </a:p>
                  </a:txBody>
                  <a:tcPr marL="6102" marR="6102" marT="61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GB" sz="900" b="0" i="0" u="none" strike="noStrike" dirty="0">
                          <a:solidFill>
                            <a:srgbClr val="000000"/>
                          </a:solidFill>
                          <a:effectLst/>
                          <a:latin typeface="Calibri" panose="020F0502020204030204" pitchFamily="34" charset="0"/>
                          <a:cs typeface="Calibri" panose="020F0502020204030204" pitchFamily="34" charset="0"/>
                        </a:rPr>
                        <a:t>Automated</a:t>
                      </a:r>
                    </a:p>
                  </a:txBody>
                  <a:tcPr marL="6102" marR="6102" marT="61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GB" sz="900" b="0" i="0" u="none" strike="noStrike">
                          <a:solidFill>
                            <a:srgbClr val="000000"/>
                          </a:solidFill>
                          <a:effectLst/>
                          <a:latin typeface="Calibri" panose="020F0502020204030204" pitchFamily="34" charset="0"/>
                          <a:cs typeface="Calibri" panose="020F0502020204030204" pitchFamily="34" charset="0"/>
                        </a:rPr>
                        <a:t>15</a:t>
                      </a:r>
                    </a:p>
                  </a:txBody>
                  <a:tcPr marL="6102" marR="6102" marT="61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900" b="0" i="0" u="none" strike="noStrike" dirty="0">
                          <a:solidFill>
                            <a:srgbClr val="000000"/>
                          </a:solidFill>
                          <a:effectLst/>
                          <a:latin typeface="Calibri" panose="020F0502020204030204" pitchFamily="34" charset="0"/>
                          <a:cs typeface="Calibri" panose="020F0502020204030204" pitchFamily="34" charset="0"/>
                        </a:rPr>
                        <a:t>0</a:t>
                      </a:r>
                    </a:p>
                  </a:txBody>
                  <a:tcPr marL="6102" marR="6102" marT="61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900" b="0" i="0" u="none" strike="noStrike" dirty="0">
                          <a:solidFill>
                            <a:srgbClr val="000000"/>
                          </a:solidFill>
                          <a:effectLst/>
                          <a:latin typeface="Calibri" panose="020F0502020204030204" pitchFamily="34" charset="0"/>
                          <a:cs typeface="Calibri" panose="020F0502020204030204" pitchFamily="34" charset="0"/>
                        </a:rPr>
                        <a:t>15</a:t>
                      </a:r>
                    </a:p>
                  </a:txBody>
                  <a:tcPr marL="6102" marR="6102" marT="61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8784533"/>
                  </a:ext>
                </a:extLst>
              </a:tr>
              <a:tr h="0">
                <a:tc>
                  <a:txBody>
                    <a:bodyPr/>
                    <a:lstStyle/>
                    <a:p>
                      <a:pPr algn="ctr" rtl="0" fontAlgn="b"/>
                      <a:r>
                        <a:rPr lang="en-GB" sz="900" b="0" i="0" u="none" strike="noStrike" dirty="0">
                          <a:solidFill>
                            <a:srgbClr val="000000"/>
                          </a:solidFill>
                          <a:effectLst/>
                          <a:latin typeface="Calibri" panose="020F0502020204030204" pitchFamily="34" charset="0"/>
                          <a:cs typeface="Calibri" panose="020F0502020204030204" pitchFamily="34" charset="0"/>
                        </a:rPr>
                        <a:t>Implementation Activities</a:t>
                      </a:r>
                    </a:p>
                  </a:txBody>
                  <a:tcPr marL="6102" marR="6102" marT="61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900" b="0" i="0" u="none" strike="noStrike" dirty="0">
                          <a:solidFill>
                            <a:srgbClr val="000000"/>
                          </a:solidFill>
                          <a:effectLst/>
                          <a:latin typeface="Calibri" panose="020F0502020204030204" pitchFamily="34" charset="0"/>
                          <a:cs typeface="Calibri" panose="020F0502020204030204" pitchFamily="34" charset="0"/>
                        </a:rPr>
                        <a:t>Stopping the Applications</a:t>
                      </a:r>
                    </a:p>
                  </a:txBody>
                  <a:tcPr marL="6102" marR="6102" marT="61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GB" sz="900" b="0" i="0" u="none" strike="noStrike">
                          <a:solidFill>
                            <a:srgbClr val="000000"/>
                          </a:solidFill>
                          <a:effectLst/>
                          <a:latin typeface="Calibri" panose="020F0502020204030204" pitchFamily="34" charset="0"/>
                          <a:cs typeface="Calibri" panose="020F0502020204030204" pitchFamily="34" charset="0"/>
                        </a:rPr>
                        <a:t>Application Teams</a:t>
                      </a:r>
                    </a:p>
                  </a:txBody>
                  <a:tcPr marL="6102" marR="6102" marT="61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GB" sz="900" b="0" i="0" u="none" strike="noStrike" dirty="0">
                          <a:solidFill>
                            <a:srgbClr val="000000"/>
                          </a:solidFill>
                          <a:effectLst/>
                          <a:latin typeface="Calibri" panose="020F0502020204030204" pitchFamily="34" charset="0"/>
                          <a:cs typeface="Calibri" panose="020F0502020204030204" pitchFamily="34" charset="0"/>
                        </a:rPr>
                        <a:t>Automated</a:t>
                      </a:r>
                    </a:p>
                  </a:txBody>
                  <a:tcPr marL="6102" marR="6102" marT="61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GB" sz="900" b="0" i="0" u="none" strike="noStrike" dirty="0">
                          <a:solidFill>
                            <a:srgbClr val="000000"/>
                          </a:solidFill>
                          <a:effectLst/>
                          <a:latin typeface="Calibri" panose="020F0502020204030204" pitchFamily="34" charset="0"/>
                          <a:cs typeface="Calibri" panose="020F0502020204030204" pitchFamily="34" charset="0"/>
                        </a:rPr>
                        <a:t>30</a:t>
                      </a:r>
                    </a:p>
                  </a:txBody>
                  <a:tcPr marL="6102" marR="6102" marT="61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900" b="0" i="0" u="none" strike="noStrike" dirty="0">
                          <a:solidFill>
                            <a:srgbClr val="000000"/>
                          </a:solidFill>
                          <a:effectLst/>
                          <a:latin typeface="Calibri" panose="020F0502020204030204" pitchFamily="34" charset="0"/>
                          <a:cs typeface="Calibri" panose="020F0502020204030204" pitchFamily="34" charset="0"/>
                        </a:rPr>
                        <a:t>10</a:t>
                      </a:r>
                    </a:p>
                  </a:txBody>
                  <a:tcPr marL="6102" marR="6102" marT="61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900" b="0" i="0" u="none" strike="noStrike" dirty="0">
                          <a:solidFill>
                            <a:srgbClr val="000000"/>
                          </a:solidFill>
                          <a:effectLst/>
                          <a:latin typeface="Calibri" panose="020F0502020204030204" pitchFamily="34" charset="0"/>
                          <a:cs typeface="Calibri" panose="020F0502020204030204" pitchFamily="34" charset="0"/>
                        </a:rPr>
                        <a:t>20 </a:t>
                      </a:r>
                    </a:p>
                  </a:txBody>
                  <a:tcPr marL="6102" marR="6102" marT="61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2709787"/>
                  </a:ext>
                </a:extLst>
              </a:tr>
              <a:tr h="0">
                <a:tc>
                  <a:txBody>
                    <a:bodyPr/>
                    <a:lstStyle/>
                    <a:p>
                      <a:pPr algn="ctr" rtl="0" fontAlgn="b"/>
                      <a:r>
                        <a:rPr lang="en-GB" sz="900" b="0" i="0" u="none" strike="noStrike" dirty="0">
                          <a:solidFill>
                            <a:srgbClr val="000000"/>
                          </a:solidFill>
                          <a:effectLst/>
                          <a:latin typeface="Calibri" panose="020F0502020204030204" pitchFamily="34" charset="0"/>
                          <a:cs typeface="Calibri" panose="020F0502020204030204" pitchFamily="34" charset="0"/>
                        </a:rPr>
                        <a:t>Implementation Activities</a:t>
                      </a:r>
                    </a:p>
                  </a:txBody>
                  <a:tcPr marL="6102" marR="6102" marT="61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900" b="0" i="0" u="none" strike="noStrike" dirty="0">
                          <a:solidFill>
                            <a:srgbClr val="000000"/>
                          </a:solidFill>
                          <a:effectLst/>
                          <a:latin typeface="Calibri" panose="020F0502020204030204" pitchFamily="34" charset="0"/>
                          <a:cs typeface="Calibri" panose="020F0502020204030204" pitchFamily="34" charset="0"/>
                        </a:rPr>
                        <a:t>Patch the Linux VMs via Automation Framework</a:t>
                      </a:r>
                    </a:p>
                  </a:txBody>
                  <a:tcPr marL="6102" marR="6102" marT="61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GB" sz="900" b="0" i="0" u="none" strike="noStrike" dirty="0">
                          <a:solidFill>
                            <a:srgbClr val="000000"/>
                          </a:solidFill>
                          <a:effectLst/>
                          <a:latin typeface="Calibri" panose="020F0502020204030204" pitchFamily="34" charset="0"/>
                          <a:cs typeface="Calibri" panose="020F0502020204030204" pitchFamily="34" charset="0"/>
                        </a:rPr>
                        <a:t>Cog Infra Team</a:t>
                      </a:r>
                    </a:p>
                  </a:txBody>
                  <a:tcPr marL="6102" marR="6102" marT="61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GB" sz="900" b="0" i="0" u="none" strike="noStrike" dirty="0">
                          <a:solidFill>
                            <a:srgbClr val="000000"/>
                          </a:solidFill>
                          <a:effectLst/>
                          <a:latin typeface="Calibri" panose="020F0502020204030204" pitchFamily="34" charset="0"/>
                          <a:cs typeface="Calibri" panose="020F0502020204030204" pitchFamily="34" charset="0"/>
                        </a:rPr>
                        <a:t>Automated</a:t>
                      </a:r>
                    </a:p>
                  </a:txBody>
                  <a:tcPr marL="6102" marR="6102" marT="61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GB" sz="900" b="0" i="0" u="none" strike="noStrike" dirty="0">
                          <a:solidFill>
                            <a:srgbClr val="000000"/>
                          </a:solidFill>
                          <a:effectLst/>
                          <a:latin typeface="Calibri" panose="020F0502020204030204" pitchFamily="34" charset="0"/>
                          <a:cs typeface="Calibri" panose="020F0502020204030204" pitchFamily="34" charset="0"/>
                        </a:rPr>
                        <a:t>240</a:t>
                      </a:r>
                    </a:p>
                  </a:txBody>
                  <a:tcPr marL="6102" marR="6102" marT="61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900" b="0" i="0" u="none" strike="noStrike" dirty="0">
                          <a:solidFill>
                            <a:srgbClr val="000000"/>
                          </a:solidFill>
                          <a:effectLst/>
                          <a:latin typeface="Calibri" panose="020F0502020204030204" pitchFamily="34" charset="0"/>
                          <a:cs typeface="Calibri" panose="020F0502020204030204" pitchFamily="34" charset="0"/>
                        </a:rPr>
                        <a:t>120</a:t>
                      </a:r>
                    </a:p>
                  </a:txBody>
                  <a:tcPr marL="6102" marR="6102" marT="61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900" b="0" i="0" u="none" strike="noStrike" dirty="0">
                          <a:solidFill>
                            <a:srgbClr val="000000"/>
                          </a:solidFill>
                          <a:effectLst/>
                          <a:latin typeface="Calibri" panose="020F0502020204030204" pitchFamily="34" charset="0"/>
                          <a:cs typeface="Calibri" panose="020F0502020204030204" pitchFamily="34" charset="0"/>
                        </a:rPr>
                        <a:t>120</a:t>
                      </a:r>
                    </a:p>
                  </a:txBody>
                  <a:tcPr marL="6102" marR="6102" marT="61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3593190"/>
                  </a:ext>
                </a:extLst>
              </a:tr>
              <a:tr h="0">
                <a:tc>
                  <a:txBody>
                    <a:bodyPr/>
                    <a:lstStyle/>
                    <a:p>
                      <a:pPr algn="ctr" rtl="0" fontAlgn="b"/>
                      <a:r>
                        <a:rPr lang="en-GB" sz="900" b="0" i="0" u="none" strike="noStrike" dirty="0">
                          <a:solidFill>
                            <a:srgbClr val="000000"/>
                          </a:solidFill>
                          <a:effectLst/>
                          <a:latin typeface="Calibri" panose="020F0502020204030204" pitchFamily="34" charset="0"/>
                          <a:cs typeface="Calibri" panose="020F0502020204030204" pitchFamily="34" charset="0"/>
                        </a:rPr>
                        <a:t>Implementation Activities</a:t>
                      </a:r>
                    </a:p>
                  </a:txBody>
                  <a:tcPr marL="6102" marR="6102" marT="61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900" b="0" i="0" u="none" strike="noStrike" dirty="0">
                          <a:solidFill>
                            <a:srgbClr val="000000"/>
                          </a:solidFill>
                          <a:effectLst/>
                          <a:latin typeface="Calibri" panose="020F0502020204030204" pitchFamily="34" charset="0"/>
                          <a:cs typeface="Calibri" panose="020F0502020204030204" pitchFamily="34" charset="0"/>
                        </a:rPr>
                        <a:t>Patch the Windows VMs via Automation Framework</a:t>
                      </a:r>
                    </a:p>
                  </a:txBody>
                  <a:tcPr marL="6102" marR="6102" marT="61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GB" sz="900" b="0" i="0" u="none" strike="noStrike" dirty="0">
                          <a:solidFill>
                            <a:srgbClr val="000000"/>
                          </a:solidFill>
                          <a:effectLst/>
                          <a:latin typeface="Calibri" panose="020F0502020204030204" pitchFamily="34" charset="0"/>
                          <a:cs typeface="Calibri" panose="020F0502020204030204" pitchFamily="34" charset="0"/>
                        </a:rPr>
                        <a:t>Cog Infra Team</a:t>
                      </a:r>
                    </a:p>
                  </a:txBody>
                  <a:tcPr marL="6102" marR="6102" marT="61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GB" sz="900" b="0" i="0" u="none" strike="noStrike" dirty="0">
                          <a:solidFill>
                            <a:srgbClr val="000000"/>
                          </a:solidFill>
                          <a:effectLst/>
                          <a:latin typeface="Calibri" panose="020F0502020204030204" pitchFamily="34" charset="0"/>
                          <a:cs typeface="Calibri" panose="020F0502020204030204" pitchFamily="34" charset="0"/>
                        </a:rPr>
                        <a:t>Automated</a:t>
                      </a:r>
                    </a:p>
                  </a:txBody>
                  <a:tcPr marL="6102" marR="6102" marT="61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GB" sz="900" b="0" i="0" u="none" strike="noStrike" dirty="0">
                          <a:solidFill>
                            <a:srgbClr val="000000"/>
                          </a:solidFill>
                          <a:effectLst/>
                          <a:latin typeface="Calibri" panose="020F0502020204030204" pitchFamily="34" charset="0"/>
                          <a:cs typeface="Calibri" panose="020F0502020204030204" pitchFamily="34" charset="0"/>
                        </a:rPr>
                        <a:t>240</a:t>
                      </a:r>
                    </a:p>
                  </a:txBody>
                  <a:tcPr marL="6102" marR="6102" marT="61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900" b="0" i="0" u="none" strike="noStrike" dirty="0">
                          <a:solidFill>
                            <a:srgbClr val="000000"/>
                          </a:solidFill>
                          <a:effectLst/>
                          <a:latin typeface="Calibri" panose="020F0502020204030204" pitchFamily="34" charset="0"/>
                          <a:cs typeface="Calibri" panose="020F0502020204030204" pitchFamily="34" charset="0"/>
                        </a:rPr>
                        <a:t>120</a:t>
                      </a:r>
                    </a:p>
                  </a:txBody>
                  <a:tcPr marL="6102" marR="6102" marT="61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900" b="0" i="0" u="none" strike="noStrike" dirty="0">
                          <a:solidFill>
                            <a:srgbClr val="000000"/>
                          </a:solidFill>
                          <a:effectLst/>
                          <a:latin typeface="Calibri" panose="020F0502020204030204" pitchFamily="34" charset="0"/>
                          <a:cs typeface="Calibri" panose="020F0502020204030204" pitchFamily="34" charset="0"/>
                        </a:rPr>
                        <a:t>120</a:t>
                      </a:r>
                    </a:p>
                  </a:txBody>
                  <a:tcPr marL="6102" marR="6102" marT="61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2915454"/>
                  </a:ext>
                </a:extLst>
              </a:tr>
              <a:tr h="0">
                <a:tc>
                  <a:txBody>
                    <a:bodyPr/>
                    <a:lstStyle/>
                    <a:p>
                      <a:pPr algn="ctr" rtl="0" fontAlgn="b"/>
                      <a:r>
                        <a:rPr lang="en-GB" sz="900" b="0" i="0" u="none" strike="noStrike" dirty="0">
                          <a:solidFill>
                            <a:srgbClr val="000000"/>
                          </a:solidFill>
                          <a:effectLst/>
                          <a:latin typeface="Calibri" panose="020F0502020204030204" pitchFamily="34" charset="0"/>
                          <a:cs typeface="Calibri" panose="020F0502020204030204" pitchFamily="34" charset="0"/>
                        </a:rPr>
                        <a:t>Implementation Activities</a:t>
                      </a:r>
                    </a:p>
                  </a:txBody>
                  <a:tcPr marL="6102" marR="6102" marT="61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900" b="0" i="0" u="none" strike="noStrike" dirty="0">
                          <a:solidFill>
                            <a:srgbClr val="000000"/>
                          </a:solidFill>
                          <a:effectLst/>
                          <a:latin typeface="Calibri" panose="020F0502020204030204" pitchFamily="34" charset="0"/>
                          <a:cs typeface="Calibri" panose="020F0502020204030204" pitchFamily="34" charset="0"/>
                        </a:rPr>
                        <a:t>Start the Application and perform  Health Checks</a:t>
                      </a:r>
                    </a:p>
                  </a:txBody>
                  <a:tcPr marL="6102" marR="6102" marT="61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GB" sz="900" b="0" i="0" u="none" strike="noStrike" dirty="0">
                          <a:solidFill>
                            <a:srgbClr val="000000"/>
                          </a:solidFill>
                          <a:effectLst/>
                          <a:latin typeface="Calibri" panose="020F0502020204030204" pitchFamily="34" charset="0"/>
                          <a:cs typeface="Calibri" panose="020F0502020204030204" pitchFamily="34" charset="0"/>
                        </a:rPr>
                        <a:t>Application Teams</a:t>
                      </a:r>
                    </a:p>
                  </a:txBody>
                  <a:tcPr marL="6102" marR="6102" marT="61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GB" sz="900" b="0" i="0" u="none" strike="noStrike" dirty="0">
                          <a:solidFill>
                            <a:srgbClr val="000000"/>
                          </a:solidFill>
                          <a:effectLst/>
                          <a:latin typeface="Calibri" panose="020F0502020204030204" pitchFamily="34" charset="0"/>
                          <a:cs typeface="Calibri" panose="020F0502020204030204" pitchFamily="34" charset="0"/>
                        </a:rPr>
                        <a:t>Automated</a:t>
                      </a:r>
                    </a:p>
                  </a:txBody>
                  <a:tcPr marL="6102" marR="6102" marT="61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GB" sz="900" b="0" i="0" u="none" strike="noStrike" dirty="0">
                          <a:solidFill>
                            <a:srgbClr val="000000"/>
                          </a:solidFill>
                          <a:effectLst/>
                          <a:latin typeface="Calibri" panose="020F0502020204030204" pitchFamily="34" charset="0"/>
                          <a:cs typeface="Calibri" panose="020F0502020204030204" pitchFamily="34" charset="0"/>
                        </a:rPr>
                        <a:t>30</a:t>
                      </a:r>
                    </a:p>
                  </a:txBody>
                  <a:tcPr marL="6102" marR="6102" marT="61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900" b="0" i="0" u="none" strike="noStrike" dirty="0">
                          <a:solidFill>
                            <a:srgbClr val="000000"/>
                          </a:solidFill>
                          <a:effectLst/>
                          <a:latin typeface="Calibri" panose="020F0502020204030204" pitchFamily="34" charset="0"/>
                          <a:cs typeface="Calibri" panose="020F0502020204030204" pitchFamily="34" charset="0"/>
                        </a:rPr>
                        <a:t>10</a:t>
                      </a:r>
                    </a:p>
                  </a:txBody>
                  <a:tcPr marL="6102" marR="6102" marT="61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900" b="0" i="0" u="none" strike="noStrike" dirty="0">
                          <a:solidFill>
                            <a:srgbClr val="000000"/>
                          </a:solidFill>
                          <a:effectLst/>
                          <a:latin typeface="Calibri" panose="020F0502020204030204" pitchFamily="34" charset="0"/>
                          <a:cs typeface="Calibri" panose="020F0502020204030204" pitchFamily="34" charset="0"/>
                        </a:rPr>
                        <a:t>20 </a:t>
                      </a:r>
                    </a:p>
                  </a:txBody>
                  <a:tcPr marL="6102" marR="6102" marT="61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5048763"/>
                  </a:ext>
                </a:extLst>
              </a:tr>
              <a:tr h="0">
                <a:tc>
                  <a:txBody>
                    <a:bodyPr/>
                    <a:lstStyle/>
                    <a:p>
                      <a:pPr algn="ctr" rtl="0" fontAlgn="b"/>
                      <a:r>
                        <a:rPr lang="en-GB" sz="900" b="0" i="0" u="none" strike="noStrike" dirty="0">
                          <a:solidFill>
                            <a:srgbClr val="000000"/>
                          </a:solidFill>
                          <a:effectLst/>
                          <a:latin typeface="Calibri" panose="020F0502020204030204" pitchFamily="34" charset="0"/>
                          <a:cs typeface="Calibri" panose="020F0502020204030204" pitchFamily="34" charset="0"/>
                        </a:rPr>
                        <a:t>Post-Implementation Activities</a:t>
                      </a:r>
                    </a:p>
                  </a:txBody>
                  <a:tcPr marL="6102" marR="6102" marT="61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900" b="0" i="0" u="none" strike="noStrike" dirty="0">
                          <a:solidFill>
                            <a:srgbClr val="000000"/>
                          </a:solidFill>
                          <a:effectLst/>
                          <a:latin typeface="Calibri" panose="020F0502020204030204" pitchFamily="34" charset="0"/>
                          <a:cs typeface="Calibri" panose="020F0502020204030204" pitchFamily="34" charset="0"/>
                        </a:rPr>
                        <a:t>Blackout Removals - Customer Tools</a:t>
                      </a:r>
                    </a:p>
                  </a:txBody>
                  <a:tcPr marL="6102" marR="6102" marT="61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GB" sz="900" b="0" i="0" u="none" strike="noStrike" dirty="0">
                          <a:solidFill>
                            <a:srgbClr val="000000"/>
                          </a:solidFill>
                          <a:effectLst/>
                          <a:latin typeface="Calibri" panose="020F0502020204030204" pitchFamily="34" charset="0"/>
                          <a:cs typeface="Calibri" panose="020F0502020204030204" pitchFamily="34" charset="0"/>
                        </a:rPr>
                        <a:t>Tools Team  (Client)</a:t>
                      </a:r>
                    </a:p>
                  </a:txBody>
                  <a:tcPr marL="6102" marR="6102" marT="61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GB" sz="900" b="0" i="0" u="none" strike="noStrike" dirty="0">
                          <a:solidFill>
                            <a:srgbClr val="000000"/>
                          </a:solidFill>
                          <a:effectLst/>
                          <a:latin typeface="Calibri" panose="020F0502020204030204" pitchFamily="34" charset="0"/>
                          <a:cs typeface="Calibri" panose="020F0502020204030204" pitchFamily="34" charset="0"/>
                        </a:rPr>
                        <a:t>Automated</a:t>
                      </a:r>
                    </a:p>
                  </a:txBody>
                  <a:tcPr marL="6102" marR="6102" marT="61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GB" sz="900" b="0" i="0" u="none" strike="noStrike" dirty="0">
                          <a:solidFill>
                            <a:srgbClr val="000000"/>
                          </a:solidFill>
                          <a:effectLst/>
                          <a:latin typeface="Calibri" panose="020F0502020204030204" pitchFamily="34" charset="0"/>
                          <a:cs typeface="Calibri" panose="020F0502020204030204" pitchFamily="34" charset="0"/>
                        </a:rPr>
                        <a:t>10</a:t>
                      </a:r>
                    </a:p>
                  </a:txBody>
                  <a:tcPr marL="6102" marR="6102" marT="61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900" b="0" i="0" u="none" strike="noStrike">
                          <a:solidFill>
                            <a:srgbClr val="000000"/>
                          </a:solidFill>
                          <a:effectLst/>
                          <a:latin typeface="Calibri" panose="020F0502020204030204" pitchFamily="34" charset="0"/>
                          <a:cs typeface="Calibri" panose="020F0502020204030204" pitchFamily="34" charset="0"/>
                        </a:rPr>
                        <a:t>0</a:t>
                      </a:r>
                    </a:p>
                  </a:txBody>
                  <a:tcPr marL="6102" marR="6102" marT="61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900" b="0" i="0" u="none" strike="noStrike" dirty="0">
                          <a:solidFill>
                            <a:srgbClr val="000000"/>
                          </a:solidFill>
                          <a:effectLst/>
                          <a:latin typeface="Calibri" panose="020F0502020204030204" pitchFamily="34" charset="0"/>
                          <a:cs typeface="Calibri" panose="020F0502020204030204" pitchFamily="34" charset="0"/>
                        </a:rPr>
                        <a:t>10</a:t>
                      </a:r>
                    </a:p>
                  </a:txBody>
                  <a:tcPr marL="6102" marR="6102" marT="61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2402138"/>
                  </a:ext>
                </a:extLst>
              </a:tr>
              <a:tr h="0">
                <a:tc>
                  <a:txBody>
                    <a:bodyPr/>
                    <a:lstStyle/>
                    <a:p>
                      <a:pPr algn="ctr" rtl="0" fontAlgn="b"/>
                      <a:r>
                        <a:rPr lang="en-GB" sz="900" b="0" i="0" u="none" strike="noStrike" dirty="0">
                          <a:solidFill>
                            <a:srgbClr val="000000"/>
                          </a:solidFill>
                          <a:effectLst/>
                          <a:latin typeface="Calibri" panose="020F0502020204030204" pitchFamily="34" charset="0"/>
                          <a:cs typeface="Calibri" panose="020F0502020204030204" pitchFamily="34" charset="0"/>
                        </a:rPr>
                        <a:t>Post-Implementation Activities</a:t>
                      </a:r>
                    </a:p>
                  </a:txBody>
                  <a:tcPr marL="6102" marR="6102" marT="61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900" b="0" i="0" u="none" strike="noStrike" dirty="0">
                          <a:solidFill>
                            <a:srgbClr val="000000"/>
                          </a:solidFill>
                          <a:effectLst/>
                          <a:latin typeface="Calibri" panose="020F0502020204030204" pitchFamily="34" charset="0"/>
                          <a:cs typeface="Calibri" panose="020F0502020204030204" pitchFamily="34" charset="0"/>
                        </a:rPr>
                        <a:t>Blackout Removals- Cloud Tools </a:t>
                      </a:r>
                    </a:p>
                  </a:txBody>
                  <a:tcPr marL="6102" marR="6102" marT="61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GB" sz="900" b="0" i="0" u="none" strike="noStrike" dirty="0">
                          <a:solidFill>
                            <a:srgbClr val="000000"/>
                          </a:solidFill>
                          <a:effectLst/>
                          <a:latin typeface="Calibri" panose="020F0502020204030204" pitchFamily="34" charset="0"/>
                          <a:cs typeface="Calibri" panose="020F0502020204030204" pitchFamily="34" charset="0"/>
                        </a:rPr>
                        <a:t>Cog Tools Team</a:t>
                      </a:r>
                    </a:p>
                  </a:txBody>
                  <a:tcPr marL="6102" marR="6102" marT="61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GB" sz="900" b="0" i="0" u="none" strike="noStrike" dirty="0">
                          <a:solidFill>
                            <a:srgbClr val="000000"/>
                          </a:solidFill>
                          <a:effectLst/>
                          <a:latin typeface="Calibri" panose="020F0502020204030204" pitchFamily="34" charset="0"/>
                          <a:cs typeface="Calibri" panose="020F0502020204030204" pitchFamily="34" charset="0"/>
                        </a:rPr>
                        <a:t>Automated</a:t>
                      </a:r>
                    </a:p>
                  </a:txBody>
                  <a:tcPr marL="6102" marR="6102" marT="61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GB" sz="900" b="0" i="0" u="none" strike="noStrike" dirty="0">
                          <a:solidFill>
                            <a:srgbClr val="000000"/>
                          </a:solidFill>
                          <a:effectLst/>
                          <a:latin typeface="Calibri" panose="020F0502020204030204" pitchFamily="34" charset="0"/>
                          <a:cs typeface="Calibri" panose="020F0502020204030204" pitchFamily="34" charset="0"/>
                        </a:rPr>
                        <a:t>10</a:t>
                      </a:r>
                    </a:p>
                  </a:txBody>
                  <a:tcPr marL="6102" marR="6102" marT="61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900" b="0" i="0" u="none" strike="noStrike" dirty="0">
                          <a:solidFill>
                            <a:srgbClr val="000000"/>
                          </a:solidFill>
                          <a:effectLst/>
                          <a:latin typeface="Calibri" panose="020F0502020204030204" pitchFamily="34" charset="0"/>
                          <a:cs typeface="Calibri" panose="020F0502020204030204" pitchFamily="34" charset="0"/>
                        </a:rPr>
                        <a:t>0</a:t>
                      </a:r>
                    </a:p>
                  </a:txBody>
                  <a:tcPr marL="6102" marR="6102" marT="61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900" b="0" i="0" u="none" strike="noStrike" dirty="0">
                          <a:solidFill>
                            <a:srgbClr val="000000"/>
                          </a:solidFill>
                          <a:effectLst/>
                          <a:latin typeface="Calibri" panose="020F0502020204030204" pitchFamily="34" charset="0"/>
                          <a:cs typeface="Calibri" panose="020F0502020204030204" pitchFamily="34" charset="0"/>
                        </a:rPr>
                        <a:t>10</a:t>
                      </a:r>
                    </a:p>
                  </a:txBody>
                  <a:tcPr marL="6102" marR="6102" marT="61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9206053"/>
                  </a:ext>
                </a:extLst>
              </a:tr>
            </a:tbl>
          </a:graphicData>
        </a:graphic>
      </p:graphicFrame>
      <p:sp>
        <p:nvSpPr>
          <p:cNvPr id="13" name="Rectangle 12"/>
          <p:cNvSpPr/>
          <p:nvPr/>
        </p:nvSpPr>
        <p:spPr>
          <a:xfrm>
            <a:off x="164554" y="35766"/>
            <a:ext cx="8460146" cy="369332"/>
          </a:xfrm>
          <a:prstGeom prst="rect">
            <a:avLst/>
          </a:prstGeom>
        </p:spPr>
        <p:txBody>
          <a:bodyPr wrap="square">
            <a:spAutoFit/>
          </a:bodyPr>
          <a:lstStyle/>
          <a:p>
            <a:r>
              <a:rPr lang="en-US" b="1" dirty="0"/>
              <a:t>One Touch Automation – Efforts Savings</a:t>
            </a:r>
          </a:p>
        </p:txBody>
      </p:sp>
      <p:sp>
        <p:nvSpPr>
          <p:cNvPr id="6" name="Rectangle 5">
            <a:extLst>
              <a:ext uri="{FF2B5EF4-FFF2-40B4-BE49-F238E27FC236}">
                <a16:creationId xmlns:a16="http://schemas.microsoft.com/office/drawing/2014/main" id="{4C0BEAF5-8D7E-4DB0-878F-0FA3924E04DB}"/>
              </a:ext>
            </a:extLst>
          </p:cNvPr>
          <p:cNvSpPr/>
          <p:nvPr/>
        </p:nvSpPr>
        <p:spPr>
          <a:xfrm>
            <a:off x="326535" y="2747310"/>
            <a:ext cx="4107420" cy="1725729"/>
          </a:xfrm>
          <a:prstGeom prst="rect">
            <a:avLst/>
          </a:prstGeom>
        </p:spPr>
        <p:txBody>
          <a:bodyPr wrap="square">
            <a:spAutoFit/>
          </a:bodyPr>
          <a:lstStyle/>
          <a:p>
            <a:pPr>
              <a:lnSpc>
                <a:spcPct val="150000"/>
              </a:lnSpc>
            </a:pPr>
            <a:r>
              <a:rPr lang="en-GB" sz="1200" b="1" dirty="0">
                <a:latin typeface="Calibri" panose="020F0502020204030204" pitchFamily="34" charset="0"/>
                <a:cs typeface="Calibri" panose="020F0502020204030204" pitchFamily="34" charset="0"/>
              </a:rPr>
              <a:t>Solution Benefits :</a:t>
            </a:r>
          </a:p>
          <a:p>
            <a:pPr marL="228600" indent="-228600">
              <a:lnSpc>
                <a:spcPct val="150000"/>
              </a:lnSpc>
              <a:buFont typeface="+mj-lt"/>
              <a:buAutoNum type="arabicPeriod"/>
            </a:pPr>
            <a:r>
              <a:rPr lang="en-GB" sz="1200" dirty="0">
                <a:solidFill>
                  <a:schemeClr val="tx2"/>
                </a:solidFill>
                <a:latin typeface="Calibri" panose="020F0502020204030204" pitchFamily="34" charset="0"/>
                <a:cs typeface="Calibri" panose="020F0502020204030204" pitchFamily="34" charset="0"/>
              </a:rPr>
              <a:t>Need  only one person to drive the entire patching change</a:t>
            </a:r>
          </a:p>
          <a:p>
            <a:pPr marL="228600" indent="-228600">
              <a:lnSpc>
                <a:spcPct val="150000"/>
              </a:lnSpc>
              <a:buFont typeface="+mj-lt"/>
              <a:buAutoNum type="arabicPeriod"/>
            </a:pPr>
            <a:r>
              <a:rPr lang="en-GB" sz="1200" dirty="0">
                <a:solidFill>
                  <a:schemeClr val="tx2"/>
                </a:solidFill>
                <a:latin typeface="Calibri" panose="020F0502020204030204" pitchFamily="34" charset="0"/>
                <a:cs typeface="Calibri" panose="020F0502020204030204" pitchFamily="34" charset="0"/>
              </a:rPr>
              <a:t>No more collaboration issues /VPN/</a:t>
            </a:r>
            <a:r>
              <a:rPr lang="en-GB" sz="1200" dirty="0" err="1">
                <a:solidFill>
                  <a:schemeClr val="tx2"/>
                </a:solidFill>
                <a:latin typeface="Calibri" panose="020F0502020204030204" pitchFamily="34" charset="0"/>
                <a:cs typeface="Calibri" panose="020F0502020204030204" pitchFamily="34" charset="0"/>
              </a:rPr>
              <a:t>Wifi</a:t>
            </a:r>
            <a:r>
              <a:rPr lang="en-GB" sz="1200" dirty="0">
                <a:solidFill>
                  <a:schemeClr val="tx2"/>
                </a:solidFill>
                <a:latin typeface="Calibri" panose="020F0502020204030204" pitchFamily="34" charset="0"/>
                <a:cs typeface="Calibri" panose="020F0502020204030204" pitchFamily="34" charset="0"/>
              </a:rPr>
              <a:t>/Broadband/system issues of  individual SMEs working remotely do  not impact the Change.</a:t>
            </a:r>
          </a:p>
          <a:p>
            <a:pPr marL="228600" indent="-228600">
              <a:lnSpc>
                <a:spcPct val="150000"/>
              </a:lnSpc>
              <a:buFont typeface="+mj-lt"/>
              <a:buAutoNum type="arabicPeriod"/>
            </a:pPr>
            <a:r>
              <a:rPr lang="en-GB" sz="1200" dirty="0">
                <a:solidFill>
                  <a:schemeClr val="tx2"/>
                </a:solidFill>
                <a:latin typeface="Calibri" panose="020F0502020204030204" pitchFamily="34" charset="0"/>
                <a:cs typeface="Calibri" panose="020F0502020204030204" pitchFamily="34" charset="0"/>
              </a:rPr>
              <a:t>One touch patching. Fire and forget approach</a:t>
            </a:r>
          </a:p>
        </p:txBody>
      </p:sp>
      <p:sp>
        <p:nvSpPr>
          <p:cNvPr id="7" name="Rectangle 6">
            <a:extLst>
              <a:ext uri="{FF2B5EF4-FFF2-40B4-BE49-F238E27FC236}">
                <a16:creationId xmlns:a16="http://schemas.microsoft.com/office/drawing/2014/main" id="{5898DA58-FA54-4E5C-98B8-8B4EF9427B69}"/>
              </a:ext>
            </a:extLst>
          </p:cNvPr>
          <p:cNvSpPr/>
          <p:nvPr/>
        </p:nvSpPr>
        <p:spPr>
          <a:xfrm>
            <a:off x="4446236" y="3009336"/>
            <a:ext cx="4550281" cy="2031325"/>
          </a:xfrm>
          <a:prstGeom prst="rect">
            <a:avLst/>
          </a:prstGeom>
        </p:spPr>
        <p:txBody>
          <a:bodyPr wrap="square">
            <a:spAutoFit/>
          </a:bodyPr>
          <a:lstStyle/>
          <a:p>
            <a:pPr marL="228600" indent="-228600">
              <a:lnSpc>
                <a:spcPct val="150000"/>
              </a:lnSpc>
              <a:buFont typeface="+mj-lt"/>
              <a:buAutoNum type="arabicPeriod" startAt="4"/>
            </a:pPr>
            <a:r>
              <a:rPr lang="en-GB" sz="1200" dirty="0">
                <a:solidFill>
                  <a:schemeClr val="tx2"/>
                </a:solidFill>
                <a:latin typeface="Calibri" panose="020F0502020204030204" pitchFamily="34" charset="0"/>
                <a:cs typeface="Calibri" panose="020F0502020204030204" pitchFamily="34" charset="0"/>
              </a:rPr>
              <a:t>Change window reduced by upto 40%. Application Availability increased by 40%</a:t>
            </a:r>
          </a:p>
          <a:p>
            <a:pPr marL="228600" indent="-228600">
              <a:lnSpc>
                <a:spcPct val="150000"/>
              </a:lnSpc>
              <a:buFont typeface="+mj-lt"/>
              <a:buAutoNum type="arabicPeriod" startAt="4"/>
            </a:pPr>
            <a:r>
              <a:rPr lang="en-GB" sz="1200" dirty="0">
                <a:solidFill>
                  <a:schemeClr val="tx2"/>
                </a:solidFill>
                <a:latin typeface="Calibri" panose="020F0502020204030204" pitchFamily="34" charset="0"/>
                <a:cs typeface="Calibri" panose="020F0502020204030204" pitchFamily="34" charset="0"/>
              </a:rPr>
              <a:t>Simplified and quicker  change executions</a:t>
            </a:r>
          </a:p>
          <a:p>
            <a:pPr marL="228600" indent="-228600">
              <a:lnSpc>
                <a:spcPct val="150000"/>
              </a:lnSpc>
              <a:buFont typeface="+mj-lt"/>
              <a:buAutoNum type="arabicPeriod" startAt="4"/>
            </a:pPr>
            <a:r>
              <a:rPr lang="en-GB" sz="1200" dirty="0">
                <a:solidFill>
                  <a:schemeClr val="tx2"/>
                </a:solidFill>
                <a:latin typeface="Calibri" panose="020F0502020204030204" pitchFamily="34" charset="0"/>
                <a:cs typeface="Calibri" panose="020F0502020204030204" pitchFamily="34" charset="0"/>
              </a:rPr>
              <a:t>Exception handling built in to engage other teams if required</a:t>
            </a:r>
          </a:p>
          <a:p>
            <a:pPr marL="228600" indent="-228600">
              <a:lnSpc>
                <a:spcPct val="150000"/>
              </a:lnSpc>
              <a:buFont typeface="+mj-lt"/>
              <a:buAutoNum type="arabicPeriod" startAt="4"/>
            </a:pPr>
            <a:r>
              <a:rPr lang="en-GB" sz="1200" dirty="0">
                <a:solidFill>
                  <a:schemeClr val="tx2"/>
                </a:solidFill>
                <a:latin typeface="Calibri" panose="020F0502020204030204" pitchFamily="34" charset="0"/>
                <a:cs typeface="Calibri" panose="020F0502020204030204" pitchFamily="34" charset="0"/>
              </a:rPr>
              <a:t>Just one team drives the change, remaining 5 teams stay on stand-by and are engaged (automatically) only if required.</a:t>
            </a:r>
          </a:p>
          <a:p>
            <a:pPr>
              <a:lnSpc>
                <a:spcPct val="150000"/>
              </a:lnSpc>
            </a:pPr>
            <a:endParaRPr lang="en-GB" sz="1200"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484371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58FCB5-1561-45F9-8796-EEE765B36593}"/>
              </a:ext>
            </a:extLst>
          </p:cNvPr>
          <p:cNvSpPr>
            <a:spLocks noGrp="1"/>
          </p:cNvSpPr>
          <p:nvPr>
            <p:ph type="title"/>
          </p:nvPr>
        </p:nvSpPr>
        <p:spPr>
          <a:xfrm>
            <a:off x="506322" y="1531089"/>
            <a:ext cx="7772400" cy="521689"/>
          </a:xfrm>
          <a:noFill/>
        </p:spPr>
        <p:txBody>
          <a:bodyPr/>
          <a:lstStyle/>
          <a:p>
            <a:r>
              <a:rPr lang="en-GB" dirty="0"/>
              <a:t>Thank You !!</a:t>
            </a:r>
          </a:p>
        </p:txBody>
      </p:sp>
    </p:spTree>
    <p:extLst>
      <p:ext uri="{BB962C8B-B14F-4D97-AF65-F5344CB8AC3E}">
        <p14:creationId xmlns:p14="http://schemas.microsoft.com/office/powerpoint/2010/main" val="409146054"/>
      </p:ext>
    </p:extLst>
  </p:cSld>
  <p:clrMapOvr>
    <a:masterClrMapping/>
  </p:clrMapOvr>
  <p:timing>
    <p:tnLst>
      <p:par>
        <p:cTn id="1" dur="indefinite" restart="never" nodeType="tmRoot"/>
      </p:par>
    </p:tnLst>
  </p:timing>
</p:sld>
</file>

<file path=ppt/theme/theme1.xml><?xml version="1.0" encoding="utf-8"?>
<a:theme xmlns:a="http://schemas.openxmlformats.org/drawingml/2006/main" name="Cognizant">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_PPT_16x9_v04-06" id="{07F9BE1E-0522-42D8-9333-DC19B728C440}" vid="{5949420C-BBAE-4883-A571-88D4306A1FAE}"/>
    </a:ext>
  </a:extLst>
</a:theme>
</file>

<file path=ppt/theme/theme2.xml><?xml version="1.0" encoding="utf-8"?>
<a:theme xmlns:a="http://schemas.openxmlformats.org/drawingml/2006/main" name="Contents Slide Master">
  <a:themeElements>
    <a:clrScheme name="ALLPPT-COLOR-A30">
      <a:dk1>
        <a:sysClr val="windowText" lastClr="000000"/>
      </a:dk1>
      <a:lt1>
        <a:sysClr val="window" lastClr="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97681405929464F97F5167433C13EF0" ma:contentTypeVersion="10" ma:contentTypeDescription="Create a new document." ma:contentTypeScope="" ma:versionID="a6e4ab719cd8f6fb5558ec90c55e8a6a">
  <xsd:schema xmlns:xsd="http://www.w3.org/2001/XMLSchema" xmlns:xs="http://www.w3.org/2001/XMLSchema" xmlns:p="http://schemas.microsoft.com/office/2006/metadata/properties" xmlns:ns3="39850f51-e677-4b57-b964-82dc54342a92" xmlns:ns4="3492eecc-ede4-4825-b470-a197425b48a5" targetNamespace="http://schemas.microsoft.com/office/2006/metadata/properties" ma:root="true" ma:fieldsID="c03b1a61aeb2cfa6aa5e9ad8de5d5b40" ns3:_="" ns4:_="">
    <xsd:import namespace="39850f51-e677-4b57-b964-82dc54342a92"/>
    <xsd:import namespace="3492eecc-ede4-4825-b470-a197425b48a5"/>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4:SharedWithUsers" minOccurs="0"/>
                <xsd:element ref="ns4:SharedWithDetails" minOccurs="0"/>
                <xsd:element ref="ns4:SharingHintHash" minOccurs="0"/>
                <xsd:element ref="ns3:MediaServiceDateTake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850f51-e677-4b57-b964-82dc54342a9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492eecc-ede4-4825-b470-a197425b48a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9EBF88-FB69-4646-8758-D4DF1FFF1C89}">
  <ds:schemaRefs>
    <ds:schemaRef ds:uri="http://schemas.microsoft.com/sharepoint/v3/contenttype/forms"/>
  </ds:schemaRefs>
</ds:datastoreItem>
</file>

<file path=customXml/itemProps2.xml><?xml version="1.0" encoding="utf-8"?>
<ds:datastoreItem xmlns:ds="http://schemas.openxmlformats.org/officeDocument/2006/customXml" ds:itemID="{5AE37670-18EA-4B82-91DD-19FCF9F89D76}">
  <ds:schemaRefs>
    <ds:schemaRef ds:uri="http://schemas.openxmlformats.org/package/2006/metadata/core-properties"/>
    <ds:schemaRef ds:uri="http://purl.org/dc/terms/"/>
    <ds:schemaRef ds:uri="http://www.w3.org/XML/1998/namespace"/>
    <ds:schemaRef ds:uri="39850f51-e677-4b57-b964-82dc54342a92"/>
    <ds:schemaRef ds:uri="http://purl.org/dc/elements/1.1/"/>
    <ds:schemaRef ds:uri="http://schemas.microsoft.com/office/2006/documentManagement/types"/>
    <ds:schemaRef ds:uri="3492eecc-ede4-4825-b470-a197425b48a5"/>
    <ds:schemaRef ds:uri="http://schemas.microsoft.com/office/infopath/2007/PartnerControl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22D5542A-6F22-4F24-A4E2-008268A118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850f51-e677-4b57-b964-82dc54342a92"/>
    <ds:schemaRef ds:uri="3492eecc-ede4-4825-b470-a197425b48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25299</TotalTime>
  <Words>1377</Words>
  <Application>Microsoft Office PowerPoint</Application>
  <PresentationFormat>On-screen Show (16:9)</PresentationFormat>
  <Paragraphs>349</Paragraphs>
  <Slides>8</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vt:i4>
      </vt:variant>
    </vt:vector>
  </HeadingPairs>
  <TitlesOfParts>
    <vt:vector size="17" baseType="lpstr">
      <vt:lpstr>Arial</vt:lpstr>
      <vt:lpstr>Arial Unicode MS</vt:lpstr>
      <vt:lpstr>Calibri</vt:lpstr>
      <vt:lpstr>Courier New</vt:lpstr>
      <vt:lpstr>Segoe UI Light</vt:lpstr>
      <vt:lpstr>Times New Roman</vt:lpstr>
      <vt:lpstr>Wingdings</vt:lpstr>
      <vt:lpstr>Cognizant</vt:lpstr>
      <vt:lpstr>Contents Slide Master</vt:lpstr>
      <vt:lpstr>Annual Intelligent Automation Hackathon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Ganesan, Ramesh (Cognizant)</dc:creator>
  <cp:lastModifiedBy>Prakash, Rajesh (Cognizant)</cp:lastModifiedBy>
  <cp:revision>861</cp:revision>
  <cp:lastPrinted>2017-02-17T19:35:46Z</cp:lastPrinted>
  <dcterms:created xsi:type="dcterms:W3CDTF">2018-02-16T07:14:53Z</dcterms:created>
  <dcterms:modified xsi:type="dcterms:W3CDTF">2020-10-05T11:57:15Z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0x010100697681405929464F97F5167433C13EF0</vt:lpwstr>
  </property>
  <property fmtid="{D5CDD505-2E9C-101B-9397-08002B2CF9AE}" pid="3" name="MSIP_Label_065f1a46-1149-4b07-97f4-ee5ba49b485b_Enabled">
    <vt:lpwstr>true</vt:lpwstr>
  </property>
  <property fmtid="{D5CDD505-2E9C-101B-9397-08002B2CF9AE}" pid="4" name="MSIP_Label_065f1a46-1149-4b07-97f4-ee5ba49b485b_SetDate">
    <vt:lpwstr>2020-07-29T12:26:35Z</vt:lpwstr>
  </property>
  <property fmtid="{D5CDD505-2E9C-101B-9397-08002B2CF9AE}" pid="5" name="MSIP_Label_065f1a46-1149-4b07-97f4-ee5ba49b485b_Method">
    <vt:lpwstr>Standard</vt:lpwstr>
  </property>
  <property fmtid="{D5CDD505-2E9C-101B-9397-08002B2CF9AE}" pid="6" name="MSIP_Label_065f1a46-1149-4b07-97f4-ee5ba49b485b_Name">
    <vt:lpwstr>065f1a46-1149-4b07-97f4-ee5ba49b485b</vt:lpwstr>
  </property>
  <property fmtid="{D5CDD505-2E9C-101B-9397-08002B2CF9AE}" pid="7" name="MSIP_Label_065f1a46-1149-4b07-97f4-ee5ba49b485b_SiteId">
    <vt:lpwstr>a603898f-7de2-45ba-b67d-d35fb519b2cf</vt:lpwstr>
  </property>
  <property fmtid="{D5CDD505-2E9C-101B-9397-08002B2CF9AE}" pid="8" name="MSIP_Label_065f1a46-1149-4b07-97f4-ee5ba49b485b_ActionId">
    <vt:lpwstr>97a52a27-fff9-4e84-aaae-00008f7b5d4c</vt:lpwstr>
  </property>
  <property fmtid="{D5CDD505-2E9C-101B-9397-08002B2CF9AE}" pid="9" name="MSIP_Label_065f1a46-1149-4b07-97f4-ee5ba49b485b_ContentBits">
    <vt:lpwstr>0</vt:lpwstr>
  </property>
</Properties>
</file>