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0931efb0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0931efb0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0931efb0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0931efb0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0931efb0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0931efb0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0931efb0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0931efb0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0931efb0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0931efb0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0931efb0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0931efb0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0931efb0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0931efb0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ublic.tableau.com/views/footballplayersanalysis_17303300164130/PerformanceAnaysis?:language=en-GB&amp;publish=yes&amp;:sid=&amp;:redirect=auth&amp;:display_count=n&amp;:origin=viz_share_li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1" lang="en" sz="2700">
                <a:solidFill>
                  <a:srgbClr val="202124"/>
                </a:solidFill>
                <a:highlight>
                  <a:srgbClr val="FFFFFF"/>
                </a:highlight>
              </a:rPr>
              <a:t>    Football Players Stats in Top 5 Leagues 23/24</a:t>
            </a:r>
            <a:endParaRPr b="1" sz="2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241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Link: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https://public.tableau.com/views/footballplayersanalysis_17303300164130/PerformanceAnaysis?:language=en-GB&amp;publish=yes&amp;:sid=&amp;:redirect=auth&amp;:display_count=n&amp;:origin=viz_share_link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/>
              <a:t>Introduction</a:t>
            </a:r>
            <a:endParaRPr sz="32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Objective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Analyze key player metrics across Europe’s top 5 leagues: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Premier League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La Liga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Serie A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Bundesliga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Ligue 1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Provide insights into player performance trends across multiple dimensions (e.g., goals, assists, playing time, expected metrics).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Data Sources</a:t>
            </a:r>
            <a:r>
              <a:rPr lang="en" sz="1100">
                <a:solidFill>
                  <a:schemeClr val="dk1"/>
                </a:solidFill>
              </a:rPr>
              <a:t>: Dataset includes in-depth player stats from the 23/24 season.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Dashboard Purpose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Facilitate easy exploration of player performance metrics.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Help users identify trends based on player age, playing time, and expected vs. actual performance.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Player Information</a:t>
            </a:r>
            <a:r>
              <a:rPr lang="en" sz="1100">
                <a:solidFill>
                  <a:schemeClr val="dk1"/>
                </a:solidFill>
              </a:rPr>
              <a:t>: Name, nationality, position, and age.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Playing Time Metrics</a:t>
            </a:r>
            <a:r>
              <a:rPr lang="en" sz="1100">
                <a:solidFill>
                  <a:schemeClr val="dk1"/>
                </a:solidFill>
              </a:rPr>
              <a:t>: Matches played, minutes played, 90s played.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Performance Metrics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Goals</a:t>
            </a:r>
            <a:r>
              <a:rPr lang="en" sz="1100">
                <a:solidFill>
                  <a:schemeClr val="dk1"/>
                </a:solidFill>
              </a:rPr>
              <a:t> (Gls), </a:t>
            </a:r>
            <a:r>
              <a:rPr b="1" lang="en" sz="1100">
                <a:solidFill>
                  <a:schemeClr val="dk1"/>
                </a:solidFill>
              </a:rPr>
              <a:t>Assists</a:t>
            </a:r>
            <a:r>
              <a:rPr lang="en" sz="1100">
                <a:solidFill>
                  <a:schemeClr val="dk1"/>
                </a:solidFill>
              </a:rPr>
              <a:t> (Ast), </a:t>
            </a:r>
            <a:r>
              <a:rPr b="1" lang="en" sz="1100">
                <a:solidFill>
                  <a:schemeClr val="dk1"/>
                </a:solidFill>
              </a:rPr>
              <a:t>G+A</a:t>
            </a:r>
            <a:r>
              <a:rPr lang="en" sz="1100">
                <a:solidFill>
                  <a:schemeClr val="dk1"/>
                </a:solidFill>
              </a:rPr>
              <a:t> (Goals + Assists)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Goals excluding penalties (G-PK) &amp; penalty goals (PK, PKatt)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Expected Metrics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Expected Goals (xG), Expected Assists (xAG), Non-penalty Expected Goals (npxG)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Disciplinary Records</a:t>
            </a:r>
            <a:r>
              <a:rPr lang="en" sz="1100">
                <a:solidFill>
                  <a:schemeClr val="dk1"/>
                </a:solidFill>
              </a:rPr>
              <a:t>: Yellow and Red Cards (CrdY, CrdR)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Progressive Play Metrics</a:t>
            </a:r>
            <a:r>
              <a:rPr lang="en" sz="1100">
                <a:solidFill>
                  <a:schemeClr val="dk1"/>
                </a:solidFill>
              </a:rPr>
              <a:t>: Progressive Carries (PrgC), Passes (PrgP), and Runs (PrgR)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118475" y="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2725"/>
            <a:ext cx="9144003" cy="45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vs PlayerTime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Purpose</a:t>
            </a:r>
            <a:r>
              <a:rPr lang="en" sz="1100">
                <a:solidFill>
                  <a:schemeClr val="dk1"/>
                </a:solidFill>
              </a:rPr>
              <a:t>: Visualize the relationship between total minutes played and goals scored.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Interactive Filters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Users can filter by competition (league) and position (e.g., DF, MF, FW).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Insights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Identify outliers, such as players with high goal counts despite fewer minutes.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Expected vs Actual Performance (Area Chart)</a:t>
            </a:r>
            <a:endParaRPr sz="24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Purpose</a:t>
            </a:r>
            <a:r>
              <a:rPr lang="en" sz="1100">
                <a:solidFill>
                  <a:schemeClr val="dk1"/>
                </a:solidFill>
              </a:rPr>
              <a:t>: Compare actual assists (Ast) and expected assists (xAG) for top 25 players.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Visual Elements</a:t>
            </a:r>
            <a:r>
              <a:rPr lang="en" sz="1100">
                <a:solidFill>
                  <a:schemeClr val="dk1"/>
                </a:solidFill>
              </a:rPr>
              <a:t>: Dual-colored area chart with interactive player filters.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Insights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Assess how well players meet or exceed their expected performance metrics.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Goals by Age Group (Bar Chart)</a:t>
            </a:r>
            <a:endParaRPr sz="2400"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Purpose</a:t>
            </a:r>
            <a:r>
              <a:rPr lang="en" sz="1100">
                <a:solidFill>
                  <a:schemeClr val="dk1"/>
                </a:solidFill>
              </a:rPr>
              <a:t>: Highlight the distribution of goals across different age groups.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Key Insight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Players aged </a:t>
            </a:r>
            <a:r>
              <a:rPr b="1" lang="en" sz="1100">
                <a:solidFill>
                  <a:schemeClr val="dk1"/>
                </a:solidFill>
              </a:rPr>
              <a:t>24-29</a:t>
            </a:r>
            <a:r>
              <a:rPr lang="en" sz="1100">
                <a:solidFill>
                  <a:schemeClr val="dk1"/>
                </a:solidFill>
              </a:rPr>
              <a:t> contribute the highest number of goals.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Useful for talent scouting and understanding peak performance windows.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Insights &amp; Takeaways</a:t>
            </a:r>
            <a:endParaRPr sz="2400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Goals vs Playing Time</a:t>
            </a:r>
            <a:r>
              <a:rPr lang="en" sz="1100">
                <a:solidFill>
                  <a:schemeClr val="dk1"/>
                </a:solidFill>
              </a:rPr>
              <a:t>: Players with limited minutes still make significant contributions.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Peak Age Group</a:t>
            </a:r>
            <a:r>
              <a:rPr lang="en" sz="1100">
                <a:solidFill>
                  <a:schemeClr val="dk1"/>
                </a:solidFill>
              </a:rPr>
              <a:t>: Majority of goals are scored by players aged </a:t>
            </a:r>
            <a:r>
              <a:rPr b="1" lang="en" sz="1100">
                <a:solidFill>
                  <a:schemeClr val="dk1"/>
                </a:solidFill>
              </a:rPr>
              <a:t>24-29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Expected vs Actual Performance</a:t>
            </a:r>
            <a:r>
              <a:rPr lang="en" sz="1100">
                <a:solidFill>
                  <a:schemeClr val="dk1"/>
                </a:solidFill>
              </a:rPr>
              <a:t>: Some players exceed expectations, while others underperform.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