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58" r:id="rId6"/>
    <p:sldId id="263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4A42-C112-F5DA-D264-7BEDA5008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04A24-9285-3D13-BFC7-46F220761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D535B-3C2C-6C78-681E-6927FC00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75CE-7FF1-4B33-945A-012C52EDC1B6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439E5-578E-A363-EBC4-10CDCC35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3D5C7-8802-5221-1560-DF6E5903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D9EA-E9A5-47C1-9B91-C3424C4B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0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2207-679E-56C4-C845-913D5A64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05A0D-CC0F-1940-7D76-03A0C22C0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585D3-9B37-1877-226A-6C9B535E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75CE-7FF1-4B33-945A-012C52EDC1B6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B90B5-DE56-704D-77A9-8ED2342E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329AD-207C-A125-3313-E2BD99EC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D9EA-E9A5-47C1-9B91-C3424C4B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7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6A4D7-6E34-FABF-6688-56ADDD31B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D69CC-D9BD-FC81-FA08-B028248D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51706-0753-1D35-5C5E-158D2F77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75CE-7FF1-4B33-945A-012C52EDC1B6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C9E7D-1D59-FDFF-ED38-8ED4DCB0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C016A-6831-6CFE-966B-408DFFC1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D9EA-E9A5-47C1-9B91-C3424C4B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9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D2E0-6A5F-A888-8A6E-F778F148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F30D-B11B-97B6-A9D6-B8A8CA1D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6C86-D9CC-6158-4360-A4829270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75CE-7FF1-4B33-945A-012C52EDC1B6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BC2DC-B6F7-39C4-E26E-78112184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FD03-95D1-E73E-A670-FE341D25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D9EA-E9A5-47C1-9B91-C3424C4B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A23F-DC66-6847-9E13-62CD49CF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1F5E-1109-AF12-4857-3301F34F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D37D7-DD9A-79CE-F715-F6A69BCC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75CE-7FF1-4B33-945A-012C52EDC1B6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8DCE-8832-6934-4EEC-517D4E8D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F4F6-E7E3-C34C-42AA-B9C68D80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D9EA-E9A5-47C1-9B91-C3424C4B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A0FE-FBE3-DF19-2E02-52B730C2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F3DF-DAE5-100C-A95E-7BE3FE5D9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2E952-6A71-2D39-516E-7422F3958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839A5-D6E0-93CE-E394-B645F070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75CE-7FF1-4B33-945A-012C52EDC1B6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11C2A-0277-5190-A37A-18A2967D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CB39F-6F82-BB02-587E-E8479D68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D9EA-E9A5-47C1-9B91-C3424C4B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9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A9E2-D268-3217-DDDC-8FE64FB2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D8328-2276-94F1-4C0D-F8D0C8185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577C-D9A4-910A-AD8C-0A86D8375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4E674-0597-0ACE-2813-C9E73D7F2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FF48E-5A98-016B-1262-72422853D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79350-684E-E908-EC25-FC468498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75CE-7FF1-4B33-945A-012C52EDC1B6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E7AC9-8AA5-0EB9-2CDB-8F174C21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D2139-0BB7-C929-EC4A-5FBC650C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D9EA-E9A5-47C1-9B91-C3424C4B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3C37-5945-B05E-7E6E-A1786100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3EA42-B65E-5778-B1BB-E99F92B3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75CE-7FF1-4B33-945A-012C52EDC1B6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FBC90-E569-E972-2F10-77B6AEE0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1EC69-4A7A-7C4E-7B71-4E423B11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D9EA-E9A5-47C1-9B91-C3424C4B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2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C6175-447C-C7CF-138A-70F6F08D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75CE-7FF1-4B33-945A-012C52EDC1B6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9D867-F870-3064-C25F-C6013AA2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ACCEC-734B-397B-9158-1A0516F7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D9EA-E9A5-47C1-9B91-C3424C4B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158B-BC2D-9412-ADB7-39E78308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AC811-9EF3-2426-2BE1-8D59830DD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2AD2E-273E-7F7E-9F0F-61260C334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BD9AF-7123-1182-E083-D4C6298F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75CE-7FF1-4B33-945A-012C52EDC1B6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18085-74C2-C240-F372-90EFE1D3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97F4D-E9B7-17BA-CC8C-ECBA9F43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D9EA-E9A5-47C1-9B91-C3424C4B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7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6AC8-1C94-25CB-2F69-BC5E857B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67E19-F45B-E209-C5EB-61C1AC015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0F41A-59CE-E6D6-1F7D-13BDC1C5E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D9EC0-D6E1-2D88-8E3B-6ADCF0DD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75CE-7FF1-4B33-945A-012C52EDC1B6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073BF-1EF8-D2BD-3D45-2EAEB257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7375-ED12-3DD1-86E1-87E4C896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9D9EA-E9A5-47C1-9B91-C3424C4B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7D036-CC6A-FEDF-F829-ED21E40E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A3FA9-4A12-A3E4-9FE6-65BB652B6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FE925-B50E-2510-ABB8-06E7B3F68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B75CE-7FF1-4B33-945A-012C52EDC1B6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7751B-1B6B-9DAB-62C0-AA7422ABA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34987-8706-B01F-F4D1-554C6B0EC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29D9EA-E9A5-47C1-9B91-C3424C4BF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29A6B-9EB4-51A3-EC52-04EC8CE9A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9892" y="2357281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72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Scheduling BOT</a:t>
            </a:r>
            <a:endParaRPr lang="en-US" sz="7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900BB-C7F5-6BB0-F8B5-9AF27F497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9554260" cy="675514"/>
          </a:xfrm>
        </p:spPr>
        <p:txBody>
          <a:bodyPr>
            <a:normAutofit/>
          </a:bodyPr>
          <a:lstStyle/>
          <a:p>
            <a:pPr algn="l"/>
            <a:r>
              <a:rPr lang="en-GB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AI Power Scheduling BOT that Sync Candidates availability with Recruiters Schedule and auto sends Calendar Invites.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30"/>
    </mc:Choice>
    <mc:Fallback>
      <p:transition spd="slow" advTm="1283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CCB97-73CE-A9A7-D3EE-82D2CA52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708" y="567491"/>
            <a:ext cx="3594250" cy="5814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Technical Stack </a:t>
            </a:r>
            <a:br>
              <a:rPr lang="en-US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</a:br>
            <a:endParaRPr lang="en-US" sz="8000" kern="120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6980D-7582-9C32-5CB7-6D5EE83D192A}"/>
              </a:ext>
            </a:extLst>
          </p:cNvPr>
          <p:cNvSpPr txBox="1"/>
          <p:nvPr/>
        </p:nvSpPr>
        <p:spPr>
          <a:xfrm>
            <a:off x="2407920" y="1958340"/>
            <a:ext cx="6952801" cy="305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Language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: Python 3.10 (Type-hinted, </a:t>
            </a:r>
            <a:r>
              <a:rPr lang="en-US" b="0" i="0" dirty="0" err="1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MyPy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-validated)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ML/NLP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: Duckling (Facebook’s rule-based temporal parser)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Data Pipeline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: Pandas 2.0, CSV Standard Library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Scheduling Engine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: Custom constraint solver with O(n log n) complexity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Infra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: Docker 24.0, SMTP-TLS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l">
              <a:buNone/>
            </a:pPr>
            <a:r>
              <a:rPr lang="en-GB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AI/ML Components</a:t>
            </a: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Duckling’s deterministic parse forests with temporal grounding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Time-zone aware recurrence rule induction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0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025B1-C0B3-FB94-3F7A-BD514B6C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15" y="0"/>
            <a:ext cx="6103615" cy="5974414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	Team Introduction</a:t>
            </a:r>
            <a:endParaRPr lang="en-US" sz="40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7C3254-51AF-660A-0288-DB411862D23A}"/>
              </a:ext>
            </a:extLst>
          </p:cNvPr>
          <p:cNvSpPr txBox="1"/>
          <p:nvPr/>
        </p:nvSpPr>
        <p:spPr>
          <a:xfrm>
            <a:off x="5787526" y="1717173"/>
            <a:ext cx="58957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Team members:</a:t>
            </a:r>
          </a:p>
          <a:p>
            <a:endParaRPr lang="en-GB" dirty="0"/>
          </a:p>
          <a:p>
            <a:r>
              <a:rPr lang="en-GB" dirty="0"/>
              <a:t>Prakhar Arora (Team Lead) ~ prakhararora886@gmail.com</a:t>
            </a:r>
          </a:p>
          <a:p>
            <a:endParaRPr lang="en-GB" dirty="0"/>
          </a:p>
          <a:p>
            <a:r>
              <a:rPr lang="en-GB" dirty="0"/>
              <a:t>Shubham Bansal ~ bansal4995@gmail.com</a:t>
            </a:r>
          </a:p>
          <a:p>
            <a:endParaRPr lang="en-GB" dirty="0"/>
          </a:p>
          <a:p>
            <a:r>
              <a:rPr lang="en-GB" dirty="0"/>
              <a:t>Uday Singh Senger ~ udaysinghsenger143@gmail.com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50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22"/>
    </mc:Choice>
    <mc:Fallback>
      <p:transition spd="slow" advTm="1362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A82E2-E17D-B6CC-65AB-5E6EC251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719" y="487559"/>
            <a:ext cx="4167547" cy="5814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GB" sz="3200" dirty="0">
                <a:solidFill>
                  <a:srgbClr val="FFFFFF"/>
                </a:solidFill>
              </a:rPr>
              <a:t>SOLUTIONS OVERVIEW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33FAE-B03E-D1DE-DB7A-741B03216A09}"/>
              </a:ext>
            </a:extLst>
          </p:cNvPr>
          <p:cNvSpPr txBox="1"/>
          <p:nvPr/>
        </p:nvSpPr>
        <p:spPr>
          <a:xfrm>
            <a:off x="1520049" y="1415605"/>
            <a:ext cx="9151902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Key Functionality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Temporal Expression Disambiguation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: Implements Duckling NLP for context-aware parsing of unstructured availability inputs.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Multi-Temporal Zone Normalization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: Atomic clock-synchronized time-zone conversions using </a:t>
            </a:r>
            <a:r>
              <a:rPr lang="en-US" sz="20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PyTZ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Constraint-Based Resource Allocation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: Recursive backtracking algorithm for optimal slot matching under business rules.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iCalendar-Compliant Event Generation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: RFC 5545-standardized event serialization for universal calendar interoperability.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E5736-29DF-D5B6-CDD6-056096C1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679" y="502030"/>
            <a:ext cx="6324007" cy="8034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Problem-Solution Alignment</a:t>
            </a:r>
            <a:endParaRPr lang="en-US" sz="8000" kern="120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BE47F-5224-0DE6-AE08-EFC283828889}"/>
              </a:ext>
            </a:extLst>
          </p:cNvPr>
          <p:cNvSpPr txBox="1"/>
          <p:nvPr/>
        </p:nvSpPr>
        <p:spPr>
          <a:xfrm>
            <a:off x="307075" y="2077695"/>
            <a:ext cx="11577849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Ambiguity Resolution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: Duckling’s probabilistic parse trees disassemble colloquial time references into ISO 8601 intervals.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>
                  <a:lumMod val="95000"/>
                </a:schemeClr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SLA-Driven Automation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: Guarantees 99th-percentile scheduling completion via lock-free concurrent slot allocation.</a:t>
            </a:r>
          </a:p>
          <a:p>
            <a:pPr algn="l">
              <a:spcBef>
                <a:spcPts val="300"/>
              </a:spcBef>
            </a:pPr>
            <a:endParaRPr lang="en-US" b="0" i="0" dirty="0">
              <a:solidFill>
                <a:schemeClr val="bg1">
                  <a:lumMod val="95000"/>
                </a:schemeClr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Idempotent Notifications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: Transactional email delivery with MIME-encoded iCalendar payloads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4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D9CDA-E420-467A-A5EA-1DD928CB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1" y="603622"/>
            <a:ext cx="5570220" cy="4883876"/>
          </a:xfrm>
        </p:spPr>
        <p:txBody>
          <a:bodyPr anchor="ctr">
            <a:normAutofit/>
          </a:bodyPr>
          <a:lstStyle/>
          <a:p>
            <a:r>
              <a:rPr lang="en-GB" sz="6000" dirty="0">
                <a:solidFill>
                  <a:srgbClr val="FFFFFF"/>
                </a:solidFill>
              </a:rPr>
              <a:t>    HIGH LEVEL ARCHITECTURE</a:t>
            </a:r>
            <a:endParaRPr lang="en-US" sz="60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Content Placeholder 6" descr="A diagram of a workflow&#10;&#10;AI-generated content may be incorrect.">
            <a:extLst>
              <a:ext uri="{FF2B5EF4-FFF2-40B4-BE49-F238E27FC236}">
                <a16:creationId xmlns:a16="http://schemas.microsoft.com/office/drawing/2014/main" id="{EC7CE695-AAC8-1FA6-E568-7A4B78387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92" y="431546"/>
            <a:ext cx="5761142" cy="4396912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253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207"/>
    </mc:Choice>
    <mc:Fallback>
      <p:transition spd="slow" advTm="10320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809D6-09F6-FC1C-4566-E27A2E07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0" y="532510"/>
            <a:ext cx="5173387" cy="7425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Technical Components</a:t>
            </a:r>
            <a:r>
              <a:rPr lang="en-US" sz="4000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:</a:t>
            </a:r>
            <a:endParaRPr lang="en-US" sz="8000" kern="120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6BA20-5E2A-0FE1-654B-664601817CE0}"/>
              </a:ext>
            </a:extLst>
          </p:cNvPr>
          <p:cNvSpPr txBox="1"/>
          <p:nvPr/>
        </p:nvSpPr>
        <p:spPr>
          <a:xfrm>
            <a:off x="1562100" y="1958340"/>
            <a:ext cx="8884918" cy="307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Preprocessing Module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: Pandas-based ETL pipeline with outlier detection.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NLP Layer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: HTTP/2-enabled Duckling service with temporal dimension isolation.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Scheduler Core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: State machine implementing Hungarian algorithm variants.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Integration Layer</a:t>
            </a:r>
            <a:r>
              <a:rPr lang="en-US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: Atomic transaction logger with retry queues.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4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EEAA3-DDB8-F326-AB5D-40B7F45D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901" y="278545"/>
            <a:ext cx="4701540" cy="1192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GB" sz="8000" dirty="0">
                <a:solidFill>
                  <a:srgbClr val="FFFFFF"/>
                </a:solidFill>
              </a:rPr>
              <a:t>Live Demo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9" name="Picture 18" descr="A screenshot of a phone&#10;&#10;AI-generated content may be incorrect.">
            <a:extLst>
              <a:ext uri="{FF2B5EF4-FFF2-40B4-BE49-F238E27FC236}">
                <a16:creationId xmlns:a16="http://schemas.microsoft.com/office/drawing/2014/main" id="{5C5F603D-C82A-779B-D964-8A5D4D546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79" y="1751520"/>
            <a:ext cx="1632202" cy="3627115"/>
          </a:xfrm>
          <a:prstGeom prst="rect">
            <a:avLst/>
          </a:prstGeom>
        </p:spPr>
      </p:pic>
      <p:pic>
        <p:nvPicPr>
          <p:cNvPr id="23" name="Picture 22" descr="A screenshot of a phone&#10;&#10;AI-generated content may be incorrect.">
            <a:extLst>
              <a:ext uri="{FF2B5EF4-FFF2-40B4-BE49-F238E27FC236}">
                <a16:creationId xmlns:a16="http://schemas.microsoft.com/office/drawing/2014/main" id="{CB631F92-FB4D-AA5A-30F3-ECF543A02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18" y="1749205"/>
            <a:ext cx="1632202" cy="3627115"/>
          </a:xfrm>
          <a:prstGeom prst="rect">
            <a:avLst/>
          </a:prstGeom>
        </p:spPr>
      </p:pic>
      <p:pic>
        <p:nvPicPr>
          <p:cNvPr id="25" name="Picture 24" descr="A screenshot of a phone&#10;&#10;AI-generated content may be incorrect.">
            <a:extLst>
              <a:ext uri="{FF2B5EF4-FFF2-40B4-BE49-F238E27FC236}">
                <a16:creationId xmlns:a16="http://schemas.microsoft.com/office/drawing/2014/main" id="{AADC9ABD-EDD2-0A3F-F68E-35DA9D19F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39" y="1749204"/>
            <a:ext cx="1632202" cy="362711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62FFE4-8887-D6D3-F0DD-59B611355131}"/>
              </a:ext>
            </a:extLst>
          </p:cNvPr>
          <p:cNvCxnSpPr/>
          <p:nvPr/>
        </p:nvCxnSpPr>
        <p:spPr>
          <a:xfrm>
            <a:off x="6286500" y="1270222"/>
            <a:ext cx="0" cy="4317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screenshot of a phone&#10;&#10;AI-generated content may be incorrect.">
            <a:extLst>
              <a:ext uri="{FF2B5EF4-FFF2-40B4-BE49-F238E27FC236}">
                <a16:creationId xmlns:a16="http://schemas.microsoft.com/office/drawing/2014/main" id="{D61A9942-FDEE-B54C-7EFF-0D314767C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761" y="1749204"/>
            <a:ext cx="1638680" cy="3641512"/>
          </a:xfrm>
          <a:prstGeom prst="rect">
            <a:avLst/>
          </a:prstGeom>
        </p:spPr>
      </p:pic>
      <p:pic>
        <p:nvPicPr>
          <p:cNvPr id="31" name="Picture 30" descr="A screenshot of a phone&#10;&#10;AI-generated content may be incorrect.">
            <a:extLst>
              <a:ext uri="{FF2B5EF4-FFF2-40B4-BE49-F238E27FC236}">
                <a16:creationId xmlns:a16="http://schemas.microsoft.com/office/drawing/2014/main" id="{3840DAF7-48DF-BB65-F415-C7253A0C7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383" y="1767279"/>
            <a:ext cx="1638681" cy="3641512"/>
          </a:xfrm>
          <a:prstGeom prst="rect">
            <a:avLst/>
          </a:prstGeom>
        </p:spPr>
      </p:pic>
      <p:pic>
        <p:nvPicPr>
          <p:cNvPr id="33" name="Picture 32" descr="A screenshot of a phone&#10;&#10;AI-generated content may be incorrect.">
            <a:extLst>
              <a:ext uri="{FF2B5EF4-FFF2-40B4-BE49-F238E27FC236}">
                <a16:creationId xmlns:a16="http://schemas.microsoft.com/office/drawing/2014/main" id="{D182BBB7-454C-76D9-C9DE-794EC1125E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962" y="1727610"/>
            <a:ext cx="1645159" cy="365590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39A87E7-B218-E5B4-C765-EB198143362A}"/>
              </a:ext>
            </a:extLst>
          </p:cNvPr>
          <p:cNvSpPr txBox="1"/>
          <p:nvPr/>
        </p:nvSpPr>
        <p:spPr>
          <a:xfrm>
            <a:off x="856114" y="1294699"/>
            <a:ext cx="188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RECRUITER MAIL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D4668E-BE95-395C-99EB-DB67E77DD5FF}"/>
              </a:ext>
            </a:extLst>
          </p:cNvPr>
          <p:cNvSpPr txBox="1"/>
          <p:nvPr/>
        </p:nvSpPr>
        <p:spPr>
          <a:xfrm>
            <a:off x="6372863" y="1282362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CANDIDATE MAIL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7810F8-3352-0004-0A82-8B33C3CBF9EA}"/>
              </a:ext>
            </a:extLst>
          </p:cNvPr>
          <p:cNvSpPr txBox="1"/>
          <p:nvPr/>
        </p:nvSpPr>
        <p:spPr>
          <a:xfrm>
            <a:off x="2448388" y="1530593"/>
            <a:ext cx="3833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ICS FILE CLIKC ON IT TO SCHEDULE AND ADD EVEN TO CALNDAR</a:t>
            </a:r>
            <a:endParaRPr 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D6FB47-147D-491B-9AC4-E5941C35C745}"/>
              </a:ext>
            </a:extLst>
          </p:cNvPr>
          <p:cNvSpPr txBox="1"/>
          <p:nvPr/>
        </p:nvSpPr>
        <p:spPr>
          <a:xfrm>
            <a:off x="7085152" y="1528584"/>
            <a:ext cx="4915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MEETING LINK AND ICS FILE CLIKC ON IT TO SCHEDULE AND ADD EVEN TO CALNDAR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3325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3"/>
    </mc:Choice>
    <mc:Fallback>
      <p:transition spd="slow" advTm="131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E2F5E-3AAB-43BF-4056-73EBB017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617" y="61988"/>
            <a:ext cx="2042748" cy="717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GB" sz="2800" dirty="0">
                <a:solidFill>
                  <a:srgbClr val="FFFFFF"/>
                </a:solidFill>
              </a:rPr>
              <a:t>LIVE</a:t>
            </a:r>
            <a:r>
              <a:rPr lang="en-GB" sz="1000" dirty="0">
                <a:solidFill>
                  <a:srgbClr val="FFFFFF"/>
                </a:solidFill>
              </a:rPr>
              <a:t>   </a:t>
            </a:r>
            <a:r>
              <a:rPr lang="en-GB" sz="2800" dirty="0">
                <a:solidFill>
                  <a:srgbClr val="FFFFFF"/>
                </a:solidFill>
              </a:rPr>
              <a:t>DEMO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E2C8D624-E4F2-D9C1-5DE3-0EE6D952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46" y="722384"/>
            <a:ext cx="1832541" cy="4072313"/>
          </a:xfrm>
          <a:prstGeom prst="rect">
            <a:avLst/>
          </a:prstGeom>
        </p:spPr>
      </p:pic>
      <p:pic>
        <p:nvPicPr>
          <p:cNvPr id="7" name="Picture 6" descr="A screenshot of a chat&#10;&#10;AI-generated content may be incorrect.">
            <a:extLst>
              <a:ext uri="{FF2B5EF4-FFF2-40B4-BE49-F238E27FC236}">
                <a16:creationId xmlns:a16="http://schemas.microsoft.com/office/drawing/2014/main" id="{4385DB70-FE08-90FF-B6DD-9F786565E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67" y="812640"/>
            <a:ext cx="1791153" cy="39803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B67334-E93E-55F0-D543-F883F5970BBB}"/>
              </a:ext>
            </a:extLst>
          </p:cNvPr>
          <p:cNvCxnSpPr/>
          <p:nvPr/>
        </p:nvCxnSpPr>
        <p:spPr>
          <a:xfrm>
            <a:off x="5798991" y="634773"/>
            <a:ext cx="0" cy="4472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B86B2A-3B8A-DF4F-5CB0-3BC4096989CA}"/>
              </a:ext>
            </a:extLst>
          </p:cNvPr>
          <p:cNvSpPr txBox="1"/>
          <p:nvPr/>
        </p:nvSpPr>
        <p:spPr>
          <a:xfrm>
            <a:off x="2222740" y="5051622"/>
            <a:ext cx="8698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CALENDER GOT UPDATED FOR BOTH , NOTE RECRUITER AND CANDIDATE HAS SAME NUMBER OF INTERVIEW SESSION BECAUSE FOR ALL </a:t>
            </a:r>
          </a:p>
          <a:p>
            <a:r>
              <a:rPr lang="en-GB" sz="1000" dirty="0"/>
              <a:t>CANDIDATE I USED SAME EMAIL AND FOR ALL RECRUITER SAME EMAIL (BECAUSE IT’S NOT POSSIBLE TO GET SUCH NUMBER OF OF EMAILS IN REAL LIFE </a:t>
            </a:r>
          </a:p>
          <a:p>
            <a:r>
              <a:rPr lang="en-GB" sz="800" dirty="0"/>
              <a:t>(UNLESS SOMEONE MAKES THEIR DUMMY MAILS PUBLIC )</a:t>
            </a:r>
          </a:p>
        </p:txBody>
      </p:sp>
    </p:spTree>
    <p:extLst>
      <p:ext uri="{BB962C8B-B14F-4D97-AF65-F5344CB8AC3E}">
        <p14:creationId xmlns:p14="http://schemas.microsoft.com/office/powerpoint/2010/main" val="152430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439D4-2CB5-7C11-B1EF-D37FD753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284" y="462295"/>
            <a:ext cx="2474650" cy="45372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Candidate Input Parsing</a:t>
            </a:r>
            <a:br>
              <a:rPr lang="en-US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</a:br>
            <a:endParaRPr lang="en-US" sz="1800" b="1" kern="120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F21FD-BEB5-6051-8016-839EFD897044}"/>
              </a:ext>
            </a:extLst>
          </p:cNvPr>
          <p:cNvSpPr txBox="1"/>
          <p:nvPr/>
        </p:nvSpPr>
        <p:spPr>
          <a:xfrm>
            <a:off x="1546860" y="2618331"/>
            <a:ext cx="29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8C23D3C-A824-F40B-EBDF-682778E67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460" y="1164780"/>
            <a:ext cx="77662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var(--ds-font-family-code)"/>
              </a:rPr>
              <a:t># Duckling API Call response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var(--ds-font-family-code)"/>
              </a:rPr>
              <a:t>requests.post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var(--ds-font-family-code)"/>
              </a:rPr>
              <a:t>( "http://duckling:8000/parse", params={"locale":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var(--ds-font-family-code)"/>
              </a:rPr>
              <a:t>en_US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var(--ds-font-family-code)"/>
              </a:rPr>
              <a:t>", "dims": '["time"]'}, data={"text": "Next Wed 2-4pm ET"} 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6A9FAA-FAF3-55E7-5332-F8D2C7A6667E}"/>
              </a:ext>
            </a:extLst>
          </p:cNvPr>
          <p:cNvSpPr txBox="1"/>
          <p:nvPr/>
        </p:nvSpPr>
        <p:spPr>
          <a:xfrm>
            <a:off x="4035284" y="2256779"/>
            <a:ext cx="262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Calendar Event Synthesis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: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117E05-1693-87E2-78C5-22572AA4079D}"/>
              </a:ext>
            </a:extLst>
          </p:cNvPr>
          <p:cNvSpPr txBox="1"/>
          <p:nvPr/>
        </p:nvSpPr>
        <p:spPr>
          <a:xfrm>
            <a:off x="2771408" y="2843599"/>
            <a:ext cx="6875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from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icalendar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import Event,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vCalAddress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event = Event()</a:t>
            </a:r>
          </a:p>
          <a:p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event.add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('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dtstart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', datetime(2023,10,25,14,0,0,tzinfo=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pytz.UTC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))</a:t>
            </a:r>
          </a:p>
          <a:p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event.add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('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dtend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', datetime(2023,10,25,16,0,0,tzinfo=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pytz.UTC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8984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458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Arial</vt:lpstr>
      <vt:lpstr>Inter</vt:lpstr>
      <vt:lpstr>var(--ds-font-family-code)</vt:lpstr>
      <vt:lpstr>Office Theme</vt:lpstr>
      <vt:lpstr>Scheduling BOT</vt:lpstr>
      <vt:lpstr> Team Introduction</vt:lpstr>
      <vt:lpstr>SOLUTIONS OVERVIEW</vt:lpstr>
      <vt:lpstr>Problem-Solution Alignment</vt:lpstr>
      <vt:lpstr>    HIGH LEVEL ARCHITECTURE</vt:lpstr>
      <vt:lpstr>Technical Components:</vt:lpstr>
      <vt:lpstr>Live Demo</vt:lpstr>
      <vt:lpstr>LIVE   DEMO</vt:lpstr>
      <vt:lpstr>Candidate Input Parsing </vt:lpstr>
      <vt:lpstr>Technical Stack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Prakhar Arora</dc:creator>
  <cp:lastModifiedBy>Prakhar Arora</cp:lastModifiedBy>
  <cp:revision>1</cp:revision>
  <dcterms:created xsi:type="dcterms:W3CDTF">2025-03-17T02:34:44Z</dcterms:created>
  <dcterms:modified xsi:type="dcterms:W3CDTF">2025-03-17T05:21:12Z</dcterms:modified>
</cp:coreProperties>
</file>