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2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8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1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6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DFDEC0-B74A-453A-B0CC-B0807738105D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17CE-4C07-47E0-A324-3F897EED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AV343 </a:t>
            </a:r>
            <a:br>
              <a:rPr lang="en-IN" dirty="0"/>
            </a:br>
            <a:r>
              <a:rPr lang="en-IN" dirty="0"/>
              <a:t>Communication Systems Lab: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67B6-7829-4BE0-BEA9-25C115773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Simulation of a Baseband Communication System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937FF-7FB2-4E02-A803-5A031D9AC6BD}"/>
              </a:ext>
            </a:extLst>
          </p:cNvPr>
          <p:cNvSpPr txBox="1"/>
          <p:nvPr/>
        </p:nvSpPr>
        <p:spPr>
          <a:xfrm>
            <a:off x="1097280" y="5027120"/>
            <a:ext cx="4392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– PRAKHAR GUPTA</a:t>
            </a:r>
          </a:p>
          <a:p>
            <a:r>
              <a:rPr lang="en-IN" dirty="0"/>
              <a:t>STUDENT CODE – SC19B114</a:t>
            </a:r>
          </a:p>
          <a:p>
            <a:r>
              <a:rPr lang="en-IN" dirty="0"/>
              <a:t>B-Tech Electronics &amp; Communication </a:t>
            </a:r>
            <a:r>
              <a:rPr lang="en-IN" dirty="0" err="1"/>
              <a:t>Engg</a:t>
            </a:r>
            <a:r>
              <a:rPr lang="en-IN" dirty="0"/>
              <a:t>. (SEMESTER VI)</a:t>
            </a:r>
          </a:p>
        </p:txBody>
      </p:sp>
    </p:spTree>
    <p:extLst>
      <p:ext uri="{BB962C8B-B14F-4D97-AF65-F5344CB8AC3E}">
        <p14:creationId xmlns:p14="http://schemas.microsoft.com/office/powerpoint/2010/main" val="224211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9F7FA2-D6CB-4AC5-91A0-9DDA6D6FC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06" y="722183"/>
            <a:ext cx="8169348" cy="53344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87661B-EDA1-461B-BD4A-63C6DE66C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5" y="1846263"/>
            <a:ext cx="8340855" cy="4022725"/>
          </a:xfrm>
        </p:spPr>
      </p:pic>
    </p:spTree>
    <p:extLst>
      <p:ext uri="{BB962C8B-B14F-4D97-AF65-F5344CB8AC3E}">
        <p14:creationId xmlns:p14="http://schemas.microsoft.com/office/powerpoint/2010/main" val="121379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9F9439-C083-4AC0-BF3B-B29201107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791" y="1972970"/>
            <a:ext cx="2956816" cy="70872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8B726-EE68-497E-9E16-51E88363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43" y="714562"/>
            <a:ext cx="8230313" cy="548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3E40F-22BA-433E-AA96-CE2F6D78B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972970"/>
            <a:ext cx="3848433" cy="541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475176-05AF-4E59-965A-3AEB09292C2B}"/>
              </a:ext>
            </a:extLst>
          </p:cNvPr>
          <p:cNvSpPr txBox="1"/>
          <p:nvPr/>
        </p:nvSpPr>
        <p:spPr>
          <a:xfrm>
            <a:off x="1849881" y="1972970"/>
            <a:ext cx="614432" cy="3151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939E1-F866-4102-9DE5-6BCA90CDF2FD}"/>
              </a:ext>
            </a:extLst>
          </p:cNvPr>
          <p:cNvSpPr txBox="1"/>
          <p:nvPr/>
        </p:nvSpPr>
        <p:spPr>
          <a:xfrm>
            <a:off x="1849880" y="2918522"/>
            <a:ext cx="79790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DF6F9-1241-4D7A-BFC7-935F21105351}"/>
              </a:ext>
            </a:extLst>
          </p:cNvPr>
          <p:cNvSpPr txBox="1"/>
          <p:nvPr/>
        </p:nvSpPr>
        <p:spPr>
          <a:xfrm>
            <a:off x="2860508" y="2918522"/>
            <a:ext cx="2617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Number of error bits = 0</a:t>
            </a:r>
          </a:p>
        </p:txBody>
      </p:sp>
    </p:spTree>
    <p:extLst>
      <p:ext uri="{BB962C8B-B14F-4D97-AF65-F5344CB8AC3E}">
        <p14:creationId xmlns:p14="http://schemas.microsoft.com/office/powerpoint/2010/main" val="368041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6A4-D97A-4875-A261-6782245C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CACC-48C0-42D7-9777-4709B2E9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digital baseband communication system was simulated in MATLAB assuming perfect frame and symbol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35649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F945D6-D338-49F5-9C70-CCD0480BC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338" y="1926181"/>
            <a:ext cx="2522439" cy="9221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AC6ED-88D9-4811-AD33-9FDA3465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08" y="504994"/>
            <a:ext cx="8268417" cy="967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AA3FC0-31FC-4BC2-9A29-FD0F3EB14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678" y="1937144"/>
            <a:ext cx="1684166" cy="548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330C03-B6A1-4FC7-97F8-71A7417426AC}"/>
              </a:ext>
            </a:extLst>
          </p:cNvPr>
          <p:cNvSpPr txBox="1"/>
          <p:nvPr/>
        </p:nvSpPr>
        <p:spPr>
          <a:xfrm>
            <a:off x="1849881" y="1972970"/>
            <a:ext cx="614432" cy="3151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227AD-0696-4E45-B7B6-94CB58CDBE13}"/>
              </a:ext>
            </a:extLst>
          </p:cNvPr>
          <p:cNvSpPr txBox="1"/>
          <p:nvPr/>
        </p:nvSpPr>
        <p:spPr>
          <a:xfrm>
            <a:off x="1849880" y="2918522"/>
            <a:ext cx="79790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F90BB8-55A4-4DD8-BE2E-9F8E47C57C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1" b="8592"/>
          <a:stretch/>
        </p:blipFill>
        <p:spPr>
          <a:xfrm>
            <a:off x="2989690" y="2918522"/>
            <a:ext cx="2266966" cy="3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BD27ED-E875-42C5-8DEC-E6A54371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44" y="1798555"/>
            <a:ext cx="8340855" cy="40227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2048EA-A064-40EB-9564-1CB9E5F0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36" y="253512"/>
            <a:ext cx="8215072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155A20-C74E-4CB2-A50C-55292753F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72" y="1854214"/>
            <a:ext cx="8340855" cy="4022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8FF10-519F-4156-8860-688C22FB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41" y="348770"/>
            <a:ext cx="8291278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C5DD83-8E5B-4F87-BE50-BDCE69886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5" y="1846263"/>
            <a:ext cx="8340855" cy="4022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8AB8C-0F7F-4F13-A626-74F7B133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64" y="706472"/>
            <a:ext cx="8215072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B046E-2D05-4D4C-A5A0-B9D63676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74" y="589215"/>
            <a:ext cx="8207451" cy="533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086AFE-C8B0-4CC3-B65F-82C99D24DCAE}"/>
              </a:ext>
            </a:extLst>
          </p:cNvPr>
          <p:cNvSpPr txBox="1"/>
          <p:nvPr/>
        </p:nvSpPr>
        <p:spPr>
          <a:xfrm>
            <a:off x="1992274" y="1317272"/>
            <a:ext cx="190643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Signal input to channel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83D61C7-5381-4CBA-8558-9A8182E5E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5" y="1846263"/>
            <a:ext cx="8885901" cy="4285596"/>
          </a:xfrm>
        </p:spPr>
      </p:pic>
    </p:spTree>
    <p:extLst>
      <p:ext uri="{BB962C8B-B14F-4D97-AF65-F5344CB8AC3E}">
        <p14:creationId xmlns:p14="http://schemas.microsoft.com/office/powerpoint/2010/main" val="395636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B046E-2D05-4D4C-A5A0-B9D63676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74" y="591671"/>
            <a:ext cx="8207451" cy="533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0CDCB5-0A3E-4D89-B175-D017CD53DEDE}"/>
              </a:ext>
            </a:extLst>
          </p:cNvPr>
          <p:cNvSpPr txBox="1"/>
          <p:nvPr/>
        </p:nvSpPr>
        <p:spPr>
          <a:xfrm>
            <a:off x="1992274" y="1284546"/>
            <a:ext cx="223561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Signal output from channel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300197-D466-4CF7-A34E-C4E307668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5" y="1846263"/>
            <a:ext cx="8904489" cy="4294561"/>
          </a:xfrm>
        </p:spPr>
      </p:pic>
    </p:spTree>
    <p:extLst>
      <p:ext uri="{BB962C8B-B14F-4D97-AF65-F5344CB8AC3E}">
        <p14:creationId xmlns:p14="http://schemas.microsoft.com/office/powerpoint/2010/main" val="325170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CDB8C7-251D-445F-9DE0-4C31EF223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59" y="1907930"/>
            <a:ext cx="8340855" cy="432314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18009-A0CF-47DB-A346-D0B3F9B2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23" y="626924"/>
            <a:ext cx="8215072" cy="723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04240F-A1C7-429E-8001-5B23B6B5F930}"/>
              </a:ext>
            </a:extLst>
          </p:cNvPr>
          <p:cNvSpPr txBox="1"/>
          <p:nvPr/>
        </p:nvSpPr>
        <p:spPr>
          <a:xfrm>
            <a:off x="1488141" y="2106706"/>
            <a:ext cx="2501153" cy="11695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Filter specifications:</a:t>
            </a:r>
          </a:p>
          <a:p>
            <a:r>
              <a:rPr lang="en-IN" sz="1400" dirty="0"/>
              <a:t>Passband frequency = 20 Hz</a:t>
            </a:r>
          </a:p>
          <a:p>
            <a:r>
              <a:rPr lang="en-IN" sz="1400" dirty="0"/>
              <a:t>Stopband frequency = 30 Hz</a:t>
            </a:r>
          </a:p>
          <a:p>
            <a:r>
              <a:rPr lang="en-IN" sz="1400" dirty="0"/>
              <a:t>Passband gain = 0 dB</a:t>
            </a:r>
          </a:p>
          <a:p>
            <a:r>
              <a:rPr lang="en-IN" sz="1400" dirty="0"/>
              <a:t>Stopband attenuation ~ 80 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E797F-1BCB-42FB-A80C-F3A9510F40C3}"/>
              </a:ext>
            </a:extLst>
          </p:cNvPr>
          <p:cNvSpPr txBox="1"/>
          <p:nvPr/>
        </p:nvSpPr>
        <p:spPr>
          <a:xfrm>
            <a:off x="1488141" y="3429000"/>
            <a:ext cx="2501153" cy="26776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Reasons for the specification choice:</a:t>
            </a:r>
          </a:p>
          <a:p>
            <a:r>
              <a:rPr lang="en-IN" sz="1400" dirty="0"/>
              <a:t>Having stopband frequency smaller than the channel cut-off would remove the smaller frequency components of the transmitted signal. Also, keeping passband edge greater than channel cut-off would only invite noise in a practical scenario.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5926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048AD6-7F28-4B28-8208-8F70DCEC2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5" y="1846263"/>
            <a:ext cx="8340855" cy="4022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F7FA2-D6CB-4AC5-91A0-9DDA6D6FC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06" y="722183"/>
            <a:ext cx="8169348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85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133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 AV343  Communication Systems Lab: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Prakhar Gupta</dc:creator>
  <cp:lastModifiedBy>Prakhar Gupta</cp:lastModifiedBy>
  <cp:revision>41</cp:revision>
  <dcterms:created xsi:type="dcterms:W3CDTF">2022-02-12T17:10:58Z</dcterms:created>
  <dcterms:modified xsi:type="dcterms:W3CDTF">2022-02-12T18:19:10Z</dcterms:modified>
</cp:coreProperties>
</file>