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</p:sldIdLst>
  <p:sldSz cx="9144000" cy="5143500"/>
  <p:notesSz cx="6858000" cy="9144000"/>
  <p:embeddedFontLst>
    <p:embeddedFont>
      <p:font typeface="Roboto Condensed" panose="02000000000000000000"/>
      <p:regular r:id="rId17"/>
    </p:embeddedFont>
    <p:embeddedFont>
      <p:font typeface="Fira Sans Extra Condensed" panose="020B0503050000020004"/>
      <p:regular r:id="rId18"/>
    </p:embeddedFont>
    <p:embeddedFont>
      <p:font typeface="Roboto" panose="0200000000000000000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7676a175_0_1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7676a175_0_1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1345f365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1345f365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1345f365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1345f365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Flat Style Infographics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5007000" y="656125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</a:t>
            </a:r>
            <a:r>
              <a:rPr lang="en-IN" altLang="en-GB"/>
              <a:t>DELTA</a:t>
            </a:r>
            <a:endParaRPr lang="en-IN" altLang="en-GB"/>
          </a:p>
        </p:txBody>
      </p:sp>
      <p:grpSp>
        <p:nvGrpSpPr>
          <p:cNvPr id="53" name="Google Shape;53;p13"/>
          <p:cNvGrpSpPr/>
          <p:nvPr/>
        </p:nvGrpSpPr>
        <p:grpSpPr>
          <a:xfrm>
            <a:off x="48895" y="88900"/>
            <a:ext cx="5235575" cy="314960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" name="Google Shape;58;p13"/>
          <p:cNvSpPr txBox="1"/>
          <p:nvPr>
            <p:ph type="ctrTitle"/>
          </p:nvPr>
        </p:nvSpPr>
        <p:spPr>
          <a:xfrm>
            <a:off x="5007000" y="2028324"/>
            <a:ext cx="3030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UNIT-E</a:t>
            </a:r>
            <a:endParaRPr lang="en-IN" sz="320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4787900" y="2499995"/>
            <a:ext cx="4211955" cy="2409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 b="0">
                <a:solidFill>
                  <a:srgbClr val="0124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IN" sz="2000" b="0">
                <a:solidFill>
                  <a:srgbClr val="0124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Swapnil - 8102149044</a:t>
            </a:r>
            <a:endParaRPr sz="2000" b="0">
              <a:solidFill>
                <a:srgbClr val="012428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sz="2000" b="0">
                <a:solidFill>
                  <a:srgbClr val="0124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IN" sz="2000" b="0">
                <a:solidFill>
                  <a:srgbClr val="0124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Prakhar Pratyush - 9006611133</a:t>
            </a:r>
            <a:endParaRPr lang="en-IN" sz="2000" b="0">
              <a:solidFill>
                <a:srgbClr val="012428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About Team</a:t>
            </a:r>
            <a:endParaRPr lang="en-GB">
              <a:solidFill>
                <a:schemeClr val="accent6"/>
              </a:solidFill>
            </a:endParaRPr>
          </a:p>
        </p:txBody>
      </p:sp>
      <p:grpSp>
        <p:nvGrpSpPr>
          <p:cNvPr id="334" name="Google Shape;334;p23"/>
          <p:cNvGrpSpPr/>
          <p:nvPr/>
        </p:nvGrpSpPr>
        <p:grpSpPr>
          <a:xfrm>
            <a:off x="804254" y="1855410"/>
            <a:ext cx="3512936" cy="1617875"/>
            <a:chOff x="913474" y="2974280"/>
            <a:chExt cx="3512936" cy="1617875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</a:t>
              </a:r>
              <a:r>
                <a:rPr lang="en-IN" altLang="en-GB" sz="30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</a:t>
              </a:r>
              <a:endParaRPr lang="en-IN" altLang="en-GB" sz="30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3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Developed Frontend of the web app.</a:t>
              </a:r>
              <a:endParaRPr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Swapnil</a:t>
              </a:r>
              <a:endParaRPr lang="en-IN" sz="20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5197075" y="1855865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3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Developed Backend of the web app.</a:t>
              </a:r>
              <a:endParaRPr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Prakhar Pratyush</a:t>
              </a:r>
              <a:endParaRPr lang="en-IN" sz="20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the Project</a:t>
            </a:r>
            <a:endParaRPr lang="en-GB"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HTML, CSS, JavaScript, Django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5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Relevance to the Theme</a:t>
              </a:r>
              <a:endParaRPr sz="1700" b="1">
                <a:solidFill>
                  <a:schemeClr val="accent5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Under Open Innovation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Problem Statement</a:t>
              </a:r>
              <a:endParaRPr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Need to visit multiple sites and apps for performing tasks that are of similar background. 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Approach to the Solution</a:t>
              </a:r>
              <a:endParaRPr sz="17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 centralised institute Web App including all the important features that student can perform for the smooth functioning of College Academic life.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5"/>
          <p:cNvSpPr/>
          <p:nvPr/>
        </p:nvSpPr>
        <p:spPr>
          <a:xfrm>
            <a:off x="4435796" y="4121394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5"/>
          <p:cNvSpPr txBox="1"/>
          <p:nvPr/>
        </p:nvSpPr>
        <p:spPr>
          <a:xfrm>
            <a:off x="4435787" y="403460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API</a:t>
            </a:r>
            <a:endParaRPr lang="en-IN" altLang="en-GB" sz="2000">
              <a:solidFill>
                <a:schemeClr val="accent4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5"/>
          <p:cNvSpPr txBox="1"/>
          <p:nvPr/>
        </p:nvSpPr>
        <p:spPr>
          <a:xfrm>
            <a:off x="5499897" y="3911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collect all the necessary data across various websites.</a:t>
            </a:r>
            <a:endParaRPr lang="en-IN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5"/>
          <p:cNvSpPr/>
          <p:nvPr/>
        </p:nvSpPr>
        <p:spPr>
          <a:xfrm>
            <a:off x="4435796" y="3186369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5"/>
          <p:cNvSpPr txBox="1"/>
          <p:nvPr/>
        </p:nvSpPr>
        <p:spPr>
          <a:xfrm>
            <a:off x="4435787" y="3095079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Django</a:t>
            </a:r>
            <a:endParaRPr lang="en-IN" sz="2000">
              <a:solidFill>
                <a:schemeClr val="accent3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5"/>
          <p:cNvSpPr txBox="1"/>
          <p:nvPr/>
        </p:nvSpPr>
        <p:spPr>
          <a:xfrm>
            <a:off x="5499870" y="29747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Python web framework used as Backend. </a:t>
            </a:r>
            <a:endParaRPr lang="en-IN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5"/>
          <p:cNvSpPr/>
          <p:nvPr/>
        </p:nvSpPr>
        <p:spPr>
          <a:xfrm>
            <a:off x="4435796" y="2296378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5"/>
          <p:cNvSpPr txBox="1"/>
          <p:nvPr/>
        </p:nvSpPr>
        <p:spPr>
          <a:xfrm>
            <a:off x="4435787" y="220948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Bootstrap</a:t>
            </a:r>
            <a:endParaRPr lang="en-IN" altLang="en-GB" sz="2000">
              <a:solidFill>
                <a:schemeClr val="accent2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5"/>
          <p:cNvSpPr txBox="1"/>
          <p:nvPr/>
        </p:nvSpPr>
        <p:spPr>
          <a:xfrm>
            <a:off x="5499843" y="20834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enable features like cards and carousel for enabling  Newsfeed, Time table and many more.</a:t>
            </a:r>
            <a:endParaRPr lang="en-IN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Details of Technology Stack</a:t>
            </a:r>
            <a:endParaRPr lang="en-GB">
              <a:solidFill>
                <a:schemeClr val="accent6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5"/>
          <p:cNvSpPr/>
          <p:nvPr/>
        </p:nvSpPr>
        <p:spPr>
          <a:xfrm>
            <a:off x="4435796" y="1315317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5"/>
          <p:cNvSpPr txBox="1"/>
          <p:nvPr/>
        </p:nvSpPr>
        <p:spPr>
          <a:xfrm>
            <a:off x="4435787" y="121957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HTML, CSS, JS</a:t>
            </a:r>
            <a:endParaRPr lang="en-IN" altLang="en-GB" sz="2000">
              <a:solidFill>
                <a:schemeClr val="accen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15"/>
          <p:cNvSpPr txBox="1"/>
          <p:nvPr/>
        </p:nvSpPr>
        <p:spPr>
          <a:xfrm>
            <a:off x="5499870" y="10863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create the layout of a complete responsive web app, used as Frontend.</a:t>
            </a:r>
            <a:endParaRPr lang="en-IN" altLang="en-GB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Description of the Solution</a:t>
            </a:r>
            <a:endParaRPr lang="en-GB">
              <a:solidFill>
                <a:schemeClr val="accent6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avLst/>
            <a:gdLst/>
            <a:ahLst/>
            <a:cxnLst/>
            <a:rect l="l" t="t" r="r" b="b"/>
            <a:pathLst>
              <a:path w="3548" h="6898" extrusionOk="0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avLst/>
              <a:gdLst/>
              <a:ahLst/>
              <a:cxnLst/>
              <a:rect l="l" t="t" r="r" b="b"/>
              <a:pathLst>
                <a:path w="849" h="839" extrusionOk="0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avLst/>
              <a:gdLst/>
              <a:ahLst/>
              <a:cxnLst/>
              <a:rect l="l" t="t" r="r" b="b"/>
              <a:pathLst>
                <a:path w="5715" h="4683" extrusionOk="0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avLst/>
            <a:gdLst/>
            <a:ahLst/>
            <a:cxnLst/>
            <a:rect l="l" t="t" r="r" b="b"/>
            <a:pathLst>
              <a:path w="5808" h="5732" extrusionOk="0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avLst/>
              <a:gdLst/>
              <a:ahLst/>
              <a:cxnLst/>
              <a:rect l="l" t="t" r="r" b="b"/>
              <a:pathLst>
                <a:path w="4867" h="4877" extrusionOk="0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avLst/>
              <a:gdLst/>
              <a:ahLst/>
              <a:cxnLst/>
              <a:rect l="l" t="t" r="r" b="b"/>
              <a:pathLst>
                <a:path w="2394" h="2404" extrusionOk="0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avLst/>
              <a:gdLst/>
              <a:ahLst/>
              <a:cxnLst/>
              <a:rect l="l" t="t" r="r" b="b"/>
              <a:pathLst>
                <a:path w="2977" h="2966" extrusionOk="0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avLst/>
            <a:gdLst/>
            <a:ahLst/>
            <a:cxnLst/>
            <a:rect l="l" t="t" r="r" b="b"/>
            <a:pathLst>
              <a:path w="4653" h="5911" extrusionOk="0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avLst/>
            <a:gdLst/>
            <a:ahLst/>
            <a:cxnLst/>
            <a:rect l="l" t="t" r="r" b="b"/>
            <a:pathLst>
              <a:path w="1095" h="216" extrusionOk="0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avLst/>
            <a:gdLst/>
            <a:ahLst/>
            <a:cxnLst/>
            <a:rect l="l" t="t" r="r" b="b"/>
            <a:pathLst>
              <a:path w="14651" h="6974" extrusionOk="0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avLst/>
            <a:gdLst/>
            <a:ahLst/>
            <a:cxnLst/>
            <a:rect l="l" t="t" r="r" b="b"/>
            <a:pathLst>
              <a:path w="7209" h="3487" extrusionOk="0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avLst/>
            <a:gdLst/>
            <a:ahLst/>
            <a:cxnLst/>
            <a:rect l="l" t="t" r="r" b="b"/>
            <a:pathLst>
              <a:path w="2669" h="2262" extrusionOk="0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avLst/>
            <a:gdLst/>
            <a:ahLst/>
            <a:cxnLst/>
            <a:rect l="l" t="t" r="r" b="b"/>
            <a:pathLst>
              <a:path w="2659" h="2262" extrusionOk="0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avLst/>
              <a:gdLst/>
              <a:ahLst/>
              <a:cxnLst/>
              <a:rect l="l" t="t" r="r" b="b"/>
              <a:pathLst>
                <a:path w="12085" h="3385" extrusionOk="0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Step 2</a:t>
              </a:r>
              <a:endParaRPr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Used Django for Backend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to interact with the user. 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avLst/>
              <a:gdLst/>
              <a:ahLst/>
              <a:cxnLst/>
              <a:rect l="l" t="t" r="r" b="b"/>
              <a:pathLst>
                <a:path w="12085" h="3396" extrusionOk="0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Step 4</a:t>
              </a:r>
              <a:endParaRPr sz="17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 progressive web app with adaptability for APK format.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67777" y="1670890"/>
            <a:ext cx="3100341" cy="986397"/>
            <a:chOff x="667777" y="1670890"/>
            <a:chExt cx="3100341" cy="98639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avLst/>
              <a:gdLst/>
              <a:ahLst/>
              <a:cxnLst/>
              <a:rect l="l" t="t" r="r" b="b"/>
              <a:pathLst>
                <a:path w="12065" h="3222" extrusionOk="0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Step 1</a:t>
              </a:r>
              <a:endParaRPr sz="17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67777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Used Frontend tools (HTML, CSS, JS, Bootstrap) to create the layout of the web app.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avLst/>
              <a:gdLst/>
              <a:ahLst/>
              <a:cxnLst/>
              <a:rect l="l" t="t" r="r" b="b"/>
              <a:pathLst>
                <a:path w="12065" h="3396" extrusionOk="0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Step 3</a:t>
              </a:r>
              <a:endParaRPr sz="17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Fetched data from APIs of various sites and represented it on the web app.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2021</a:t>
            </a:r>
            <a:endParaRPr sz="2500">
              <a:solidFill>
                <a:schemeClr val="accent6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Novelty of the Solution</a:t>
            </a:r>
            <a:endParaRPr lang="en-GB">
              <a:solidFill>
                <a:schemeClr val="accent6"/>
              </a:solidFill>
            </a:endParaRPr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 pitchFamily="34" charset="0"/>
            </a:pPr>
            <a:r>
              <a:rPr lang="en-IN" sz="1900" b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Our product has multiple features that benefit our client i.e, students in following ways :</a:t>
            </a:r>
            <a:br>
              <a:rPr lang="en-IN" sz="1900" b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br>
              <a:rPr lang="en-IN" sz="1900" b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IN" sz="1900" b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1. It makes it easy for the students to manage their campus lives, as we are providing features like newsfeed, personalised routine , notice and many more.</a:t>
            </a:r>
            <a:br>
              <a:rPr lang="en-IN" sz="1900" b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br>
              <a:rPr lang="en-IN" sz="1900" b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IN" sz="1900" b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 It will be a PWA (Progressive Web App) having support for APK format as well as for desktop.</a:t>
            </a:r>
            <a:endParaRPr lang="en-IN" sz="1900" b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Growth Plan of the Product</a:t>
            </a:r>
            <a:endParaRPr lang="en-GB">
              <a:solidFill>
                <a:schemeClr val="accent6"/>
              </a:solidFill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613610" y="183788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avLst/>
                <a:gdLst/>
                <a:ahLst/>
                <a:cxnLst/>
                <a:rect l="l" t="t" r="r" b="b"/>
                <a:pathLst>
                  <a:path w="30018" h="8199" extrusionOk="0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198" extrusionOk="0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96" name="Google Shape;196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Checkpoint 1</a:t>
              </a:r>
              <a:endParaRPr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216410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Add more features like attendance manager,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deadline alerts and many more on upcoming updates.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altLang="en-GB" sz="3000" b="1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60</a:t>
              </a:r>
              <a:r>
                <a:rPr lang="en-GB" sz="3000" b="1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%</a:t>
              </a:r>
              <a:endParaRPr sz="30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618690" y="3287130"/>
            <a:ext cx="8038697" cy="765961"/>
            <a:chOff x="552650" y="2034275"/>
            <a:chExt cx="8038697" cy="765961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4" name="Google Shape;204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GB" sz="2000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Checkpoint 2</a:t>
              </a:r>
              <a:endParaRPr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216376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Implementing the product to multiple college levels.</a:t>
              </a:r>
              <a:endParaRPr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altLang="en-GB" sz="3000" b="1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40</a:t>
              </a:r>
              <a:r>
                <a:rPr lang="en-GB" sz="3000" b="1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%</a:t>
              </a:r>
              <a:endParaRPr sz="30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223" name="Google Shape;223;p18"/>
          <p:cNvSpPr txBox="1"/>
          <p:nvPr>
            <p:ph type="title"/>
          </p:nvPr>
        </p:nvSpPr>
        <p:spPr>
          <a:xfrm>
            <a:off x="1793100" y="692585"/>
            <a:ext cx="56010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IN" sz="4000"/>
              <a:t>UNIT-E</a:t>
            </a:r>
            <a:endParaRPr lang="en-IN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Aspects of the Hack</a:t>
            </a:r>
            <a:endParaRPr lang="en-GB"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It supports the open source community which is the need of the hour in the era of financial hustle.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Financial </a:t>
              </a:r>
              <a:r>
                <a:rPr lang="en-GB" sz="2300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Sustainability</a:t>
              </a:r>
              <a:endParaRPr sz="2300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Completely open source for the benefit of student community with zero monetary charges. 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300">
                    <a:solidFill>
                      <a:schemeClr val="accent2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Our product is aimed for the students of NIT Hamirpur, to make it easy for them to manage their campus related activities.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Developed an .apk file which will further be distributed among students with timely updates.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1691465" y="51370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Work</a:t>
            </a:r>
            <a:r>
              <a:rPr lang="en-IN" altLang="en-GB">
                <a:solidFill>
                  <a:schemeClr val="accent6"/>
                </a:solidFill>
              </a:rPr>
              <a:t> in Progress...</a:t>
            </a:r>
            <a:endParaRPr lang="en-IN" altLang="en-GB">
              <a:solidFill>
                <a:schemeClr val="accent6"/>
              </a:solidFill>
            </a:endParaRPr>
          </a:p>
        </p:txBody>
      </p:sp>
      <p:pic>
        <p:nvPicPr>
          <p:cNvPr id="4" name="Picture 3" descr="WhatsApp Image 2021-02-06 at 12.19.5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915035"/>
            <a:ext cx="2299970" cy="3405505"/>
          </a:xfrm>
          <a:prstGeom prst="rect">
            <a:avLst/>
          </a:prstGeom>
        </p:spPr>
      </p:pic>
      <p:pic>
        <p:nvPicPr>
          <p:cNvPr id="5" name="Picture 4" descr="WhatsApp Image 2021-02-06 at 12.19.51 PM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35" y="879475"/>
            <a:ext cx="2233930" cy="3489325"/>
          </a:xfrm>
          <a:prstGeom prst="rect">
            <a:avLst/>
          </a:prstGeom>
        </p:spPr>
      </p:pic>
      <p:pic>
        <p:nvPicPr>
          <p:cNvPr id="6" name="Picture 5" descr="WhatsApp Image 2021-02-06 at 12.19.51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35" y="829945"/>
            <a:ext cx="2358390" cy="35388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82015" y="4587875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Home Page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707765" y="4587875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 Features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732270" y="4587875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NewsFeed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22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Learning Curve</a:t>
            </a:r>
            <a:endParaRPr lang="en-GB">
              <a:solidFill>
                <a:schemeClr val="accent6"/>
              </a:solidFill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What have you learnt by doing this project?</a:t>
            </a:r>
            <a:endParaRPr sz="1700">
              <a:solidFill>
                <a:schemeClr val="accen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avLst/>
            <a:gdLst/>
            <a:ahLst/>
            <a:cxnLst/>
            <a:rect l="l" t="t" r="r" b="b"/>
            <a:pathLst>
              <a:path w="18924" h="18909" extrusionOk="0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avLst/>
            <a:gdLst/>
            <a:ahLst/>
            <a:cxnLst/>
            <a:rect l="l" t="t" r="r" b="b"/>
            <a:pathLst>
              <a:path w="13998" h="13998" extrusionOk="0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avLst/>
            <a:gdLst/>
            <a:ahLst/>
            <a:cxnLst/>
            <a:rect l="l" t="t" r="r" b="b"/>
            <a:pathLst>
              <a:path w="7922" h="7920" fill="none" extrusionOk="0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avLst/>
            <a:gdLst/>
            <a:ahLst/>
            <a:cxnLst/>
            <a:rect l="l" t="t" r="r" b="b"/>
            <a:pathLst>
              <a:path w="3790" h="3788" fill="none" extrusionOk="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avLst/>
            <a:gdLst/>
            <a:ahLst/>
            <a:cxnLst/>
            <a:rect l="l" t="t" r="r" b="b"/>
            <a:pathLst>
              <a:path w="3774" h="3774" fill="none" extrusionOk="0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avLst/>
            <a:gdLst/>
            <a:ahLst/>
            <a:cxnLst/>
            <a:rect l="l" t="t" r="r" b="b"/>
            <a:pathLst>
              <a:path w="18909" h="18909" extrusionOk="0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avLst/>
            <a:gdLst/>
            <a:ahLst/>
            <a:cxnLst/>
            <a:rect l="l" t="t" r="r" b="b"/>
            <a:pathLst>
              <a:path w="2919" h="2921" fill="none" extrusionOk="0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avLst/>
            <a:gdLst/>
            <a:ahLst/>
            <a:cxnLst/>
            <a:rect l="l" t="t" r="r" b="b"/>
            <a:pathLst>
              <a:path w="5556" h="2486" fill="none" extrusionOk="0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22"/>
          <p:cNvSpPr/>
          <p:nvPr/>
        </p:nvSpPr>
        <p:spPr>
          <a:xfrm>
            <a:off x="1527200" y="4315075"/>
            <a:ext cx="213750" cy="213750"/>
          </a:xfrm>
          <a:custGeom>
            <a:avLst/>
            <a:gdLst/>
            <a:ahLst/>
            <a:cxnLst/>
            <a:rect l="l" t="t" r="r" b="b"/>
            <a:pathLst>
              <a:path w="8550" h="8550" fill="none" extrusionOk="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avLst/>
            <a:gdLst/>
            <a:ahLst/>
            <a:cxnLst/>
            <a:rect l="l" t="t" r="r" b="b"/>
            <a:pathLst>
              <a:path w="1" h="3370" fill="none" extrusionOk="0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avLst/>
            <a:gdLst/>
            <a:ahLst/>
            <a:cxnLst/>
            <a:rect l="l" t="t" r="r" b="b"/>
            <a:pathLst>
              <a:path w="18925" h="18909" extrusionOk="0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avLst/>
            <a:gdLst/>
            <a:ahLst/>
            <a:cxnLst/>
            <a:rect l="l" t="t" r="r" b="b"/>
            <a:pathLst>
              <a:path w="6932" h="6933" fill="none" extrusionOk="0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avLst/>
            <a:gdLst/>
            <a:ahLst/>
            <a:cxnLst/>
            <a:rect l="l" t="t" r="r" b="b"/>
            <a:pathLst>
              <a:path w="1363" h="1364" fill="none" extrusionOk="0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avLst/>
            <a:gdLst/>
            <a:ahLst/>
            <a:cxnLst/>
            <a:rect l="l" t="t" r="r" b="b"/>
            <a:pathLst>
              <a:path w="18910" h="18909" extrusionOk="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avLst/>
            <a:gdLst/>
            <a:ahLst/>
            <a:cxnLst/>
            <a:rect l="l" t="t" r="r" b="b"/>
            <a:pathLst>
              <a:path w="7710" h="7696" fill="none" extrusionOk="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avLst/>
            <a:gdLst/>
            <a:ahLst/>
            <a:cxnLst/>
            <a:rect l="l" t="t" r="r" b="b"/>
            <a:pathLst>
              <a:path w="1932" h="1708" fill="none" extrusionOk="0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avLst/>
            <a:gdLst/>
            <a:ahLst/>
            <a:cxnLst/>
            <a:rect l="l" t="t" r="r" b="b"/>
            <a:pathLst>
              <a:path w="1" h="1858" fill="none" extrusionOk="0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>
              <a:solidFill>
                <a:schemeClr val="accent5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28375" y="1535538"/>
            <a:ext cx="5226000" cy="717337"/>
            <a:chOff x="3428375" y="1535538"/>
            <a:chExt cx="5226000" cy="717337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Learnt HTML, CSS, Javascript and Bootstrap for frontend.  </a:t>
              </a:r>
              <a:endPara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Frontend</a:t>
              </a:r>
              <a:endParaRPr lang="en-IN"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Learnt using Django as a backend framework.</a:t>
              </a:r>
              <a:endPara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Django</a:t>
              </a:r>
              <a:endParaRPr lang="en-IN"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Fetching data from APIs and representing it on the web app.</a:t>
              </a:r>
              <a:endPara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APIs</a:t>
              </a:r>
              <a:endParaRPr lang="en-IN"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Scraping data from NITH website using python’s requests library.</a:t>
              </a:r>
              <a:endPara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Web scraping</a:t>
              </a:r>
              <a:endParaRPr lang="en-IN"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Application>WPS Presentation</Application>
  <PresentationFormat/>
  <Paragraphs>168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Roboto Condensed</vt:lpstr>
      <vt:lpstr>Fira Sans Extra Condensed</vt:lpstr>
      <vt:lpstr>Roboto</vt:lpstr>
      <vt:lpstr>Microsoft YaHei</vt:lpstr>
      <vt:lpstr>Arial Unicode MS</vt:lpstr>
      <vt:lpstr>Flat Startup Infographics by Slidesgo</vt:lpstr>
      <vt:lpstr>Name and Phone Number of all the members</vt:lpstr>
      <vt:lpstr>Description of the Project</vt:lpstr>
      <vt:lpstr>Details of Technology Stack</vt:lpstr>
      <vt:lpstr>Description of the Solution</vt:lpstr>
      <vt:lpstr>Why the problem you are catering is needed to be solved.</vt:lpstr>
      <vt:lpstr>(You can modify percentage according to your requirement)</vt:lpstr>
      <vt:lpstr>Business Aspects of the Hack</vt:lpstr>
      <vt:lpstr>You can duplicate this slide as per your requirement.</vt:lpstr>
      <vt:lpstr>Learning Curve</vt:lpstr>
      <vt:lpstr>About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DELTA</dc:title>
  <dc:creator/>
  <cp:lastModifiedBy>Swapnil(AA7)</cp:lastModifiedBy>
  <cp:revision>9</cp:revision>
  <dcterms:created xsi:type="dcterms:W3CDTF">2021-02-06T07:00:08Z</dcterms:created>
  <dcterms:modified xsi:type="dcterms:W3CDTF">2021-02-06T08:41:20Z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