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8" r:id="rId5"/>
    <p:sldId id="260" r:id="rId6"/>
    <p:sldId id="269" r:id="rId7"/>
    <p:sldId id="263" r:id="rId8"/>
    <p:sldId id="264" r:id="rId9"/>
    <p:sldId id="266" r:id="rId10"/>
    <p:sldId id="267" r:id="rId11"/>
    <p:sldId id="26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F55807-D34F-4F2E-B61F-AD10C6D745A7}">
          <p14:sldIdLst>
            <p14:sldId id="256"/>
            <p14:sldId id="261"/>
            <p14:sldId id="259"/>
            <p14:sldId id="258"/>
            <p14:sldId id="260"/>
            <p14:sldId id="269"/>
            <p14:sldId id="263"/>
            <p14:sldId id="264"/>
            <p14:sldId id="266"/>
            <p14:sldId id="267"/>
            <p14:sldId id="26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hargupta1712@gmail.com" userId="d2e4349a2b1d2270" providerId="LiveId" clId="{9C34A907-9AB9-4931-A86D-8C755F6C17FD}"/>
    <pc:docChg chg="undo custSel addSld delSld modSld sldOrd addSection delSection modSection">
      <pc:chgData name="prakhargupta1712@gmail.com" userId="d2e4349a2b1d2270" providerId="LiveId" clId="{9C34A907-9AB9-4931-A86D-8C755F6C17FD}" dt="2022-11-20T15:32:46.122" v="1882"/>
      <pc:docMkLst>
        <pc:docMk/>
      </pc:docMkLst>
      <pc:sldChg chg="modSp mod modAnim">
        <pc:chgData name="prakhargupta1712@gmail.com" userId="d2e4349a2b1d2270" providerId="LiveId" clId="{9C34A907-9AB9-4931-A86D-8C755F6C17FD}" dt="2022-11-20T15:32:46.122" v="1882"/>
        <pc:sldMkLst>
          <pc:docMk/>
          <pc:sldMk cId="3409017806" sldId="257"/>
        </pc:sldMkLst>
        <pc:spChg chg="mod">
          <ac:chgData name="prakhargupta1712@gmail.com" userId="d2e4349a2b1d2270" providerId="LiveId" clId="{9C34A907-9AB9-4931-A86D-8C755F6C17FD}" dt="2022-11-20T15:29:43.492" v="1823" actId="121"/>
          <ac:spMkLst>
            <pc:docMk/>
            <pc:sldMk cId="3409017806" sldId="257"/>
            <ac:spMk id="3" creationId="{5D56489A-8ACD-A0D1-875D-E33E89E1F62E}"/>
          </ac:spMkLst>
        </pc:spChg>
      </pc:sldChg>
      <pc:sldChg chg="addSp modSp mod modAnim">
        <pc:chgData name="prakhargupta1712@gmail.com" userId="d2e4349a2b1d2270" providerId="LiveId" clId="{9C34A907-9AB9-4931-A86D-8C755F6C17FD}" dt="2022-11-20T15:31:40.953" v="1878"/>
        <pc:sldMkLst>
          <pc:docMk/>
          <pc:sldMk cId="2100807843" sldId="258"/>
        </pc:sldMkLst>
        <pc:spChg chg="mod">
          <ac:chgData name="prakhargupta1712@gmail.com" userId="d2e4349a2b1d2270" providerId="LiveId" clId="{9C34A907-9AB9-4931-A86D-8C755F6C17FD}" dt="2022-11-20T14:54:05.639" v="1060" actId="14100"/>
          <ac:spMkLst>
            <pc:docMk/>
            <pc:sldMk cId="2100807843" sldId="258"/>
            <ac:spMk id="6" creationId="{47A87087-99A8-5B7F-68BB-F58D848A9253}"/>
          </ac:spMkLst>
        </pc:spChg>
        <pc:spChg chg="add mod">
          <ac:chgData name="prakhargupta1712@gmail.com" userId="d2e4349a2b1d2270" providerId="LiveId" clId="{9C34A907-9AB9-4931-A86D-8C755F6C17FD}" dt="2022-11-20T14:55:06.455" v="1083" actId="1076"/>
          <ac:spMkLst>
            <pc:docMk/>
            <pc:sldMk cId="2100807843" sldId="258"/>
            <ac:spMk id="7" creationId="{A3906A56-8383-636F-EF99-DBC6C6872572}"/>
          </ac:spMkLst>
        </pc:spChg>
        <pc:picChg chg="mod">
          <ac:chgData name="prakhargupta1712@gmail.com" userId="d2e4349a2b1d2270" providerId="LiveId" clId="{9C34A907-9AB9-4931-A86D-8C755F6C17FD}" dt="2022-11-20T14:55:03.455" v="1082" actId="1076"/>
          <ac:picMkLst>
            <pc:docMk/>
            <pc:sldMk cId="2100807843" sldId="258"/>
            <ac:picMk id="4" creationId="{FCC2F669-638A-492F-3CDA-6DC6318CE366}"/>
          </ac:picMkLst>
        </pc:picChg>
      </pc:sldChg>
      <pc:sldChg chg="addSp delSp modSp mod modAnim">
        <pc:chgData name="prakhargupta1712@gmail.com" userId="d2e4349a2b1d2270" providerId="LiveId" clId="{9C34A907-9AB9-4931-A86D-8C755F6C17FD}" dt="2022-11-20T15:31:50.462" v="1881"/>
        <pc:sldMkLst>
          <pc:docMk/>
          <pc:sldMk cId="2720086108" sldId="260"/>
        </pc:sldMkLst>
        <pc:spChg chg="del">
          <ac:chgData name="prakhargupta1712@gmail.com" userId="d2e4349a2b1d2270" providerId="LiveId" clId="{9C34A907-9AB9-4931-A86D-8C755F6C17FD}" dt="2022-11-20T14:06:18.022" v="129"/>
          <ac:spMkLst>
            <pc:docMk/>
            <pc:sldMk cId="2720086108" sldId="260"/>
            <ac:spMk id="3" creationId="{04E61177-0BA2-BF34-9A56-34AFC19DC70B}"/>
          </ac:spMkLst>
        </pc:spChg>
        <pc:spChg chg="add mod">
          <ac:chgData name="prakhargupta1712@gmail.com" userId="d2e4349a2b1d2270" providerId="LiveId" clId="{9C34A907-9AB9-4931-A86D-8C755F6C17FD}" dt="2022-11-20T14:55:11.577" v="1084" actId="14100"/>
          <ac:spMkLst>
            <pc:docMk/>
            <pc:sldMk cId="2720086108" sldId="260"/>
            <ac:spMk id="6" creationId="{CB2869A1-9BF0-0A9F-0044-184A8E0D7F3B}"/>
          </ac:spMkLst>
        </pc:spChg>
        <pc:spChg chg="add mod">
          <ac:chgData name="prakhargupta1712@gmail.com" userId="d2e4349a2b1d2270" providerId="LiveId" clId="{9C34A907-9AB9-4931-A86D-8C755F6C17FD}" dt="2022-11-20T14:55:14.807" v="1085" actId="1076"/>
          <ac:spMkLst>
            <pc:docMk/>
            <pc:sldMk cId="2720086108" sldId="260"/>
            <ac:spMk id="7" creationId="{0B0AD5E7-FCB1-A56F-36C6-97FCE16449DB}"/>
          </ac:spMkLst>
        </pc:spChg>
        <pc:picChg chg="add mod">
          <ac:chgData name="prakhargupta1712@gmail.com" userId="d2e4349a2b1d2270" providerId="LiveId" clId="{9C34A907-9AB9-4931-A86D-8C755F6C17FD}" dt="2022-11-20T14:54:38.351" v="1071" actId="1076"/>
          <ac:picMkLst>
            <pc:docMk/>
            <pc:sldMk cId="2720086108" sldId="260"/>
            <ac:picMk id="4" creationId="{4A4DF6E6-A43F-9371-1E50-8D997F8C18D0}"/>
          </ac:picMkLst>
        </pc:picChg>
      </pc:sldChg>
      <pc:sldChg chg="addSp modSp new mod ord modAnim">
        <pc:chgData name="prakhargupta1712@gmail.com" userId="d2e4349a2b1d2270" providerId="LiveId" clId="{9C34A907-9AB9-4931-A86D-8C755F6C17FD}" dt="2022-11-20T14:35:17.563" v="715" actId="20577"/>
        <pc:sldMkLst>
          <pc:docMk/>
          <pc:sldMk cId="3481579051" sldId="261"/>
        </pc:sldMkLst>
        <pc:spChg chg="mod">
          <ac:chgData name="prakhargupta1712@gmail.com" userId="d2e4349a2b1d2270" providerId="LiveId" clId="{9C34A907-9AB9-4931-A86D-8C755F6C17FD}" dt="2022-11-20T14:23:41.321" v="199" actId="122"/>
          <ac:spMkLst>
            <pc:docMk/>
            <pc:sldMk cId="3481579051" sldId="261"/>
            <ac:spMk id="2" creationId="{CD637354-9943-83D1-F003-1CF3FDDF205B}"/>
          </ac:spMkLst>
        </pc:spChg>
        <pc:spChg chg="mod">
          <ac:chgData name="prakhargupta1712@gmail.com" userId="d2e4349a2b1d2270" providerId="LiveId" clId="{9C34A907-9AB9-4931-A86D-8C755F6C17FD}" dt="2022-11-20T14:35:17.563" v="715" actId="20577"/>
          <ac:spMkLst>
            <pc:docMk/>
            <pc:sldMk cId="3481579051" sldId="261"/>
            <ac:spMk id="3" creationId="{5FDB481F-40DC-5AF6-AEB6-BA87B79F5044}"/>
          </ac:spMkLst>
        </pc:spChg>
        <pc:picChg chg="add mod">
          <ac:chgData name="prakhargupta1712@gmail.com" userId="d2e4349a2b1d2270" providerId="LiveId" clId="{9C34A907-9AB9-4931-A86D-8C755F6C17FD}" dt="2022-11-20T14:11:03.542" v="180" actId="1076"/>
          <ac:picMkLst>
            <pc:docMk/>
            <pc:sldMk cId="3481579051" sldId="261"/>
            <ac:picMk id="5" creationId="{180C81A3-2E61-219A-D8BF-E167A0CD99C4}"/>
          </ac:picMkLst>
        </pc:picChg>
      </pc:sldChg>
      <pc:sldChg chg="addSp modSp new del mod">
        <pc:chgData name="prakhargupta1712@gmail.com" userId="d2e4349a2b1d2270" providerId="LiveId" clId="{9C34A907-9AB9-4931-A86D-8C755F6C17FD}" dt="2022-11-20T14:08:18.139" v="171" actId="2696"/>
        <pc:sldMkLst>
          <pc:docMk/>
          <pc:sldMk cId="3798744799" sldId="261"/>
        </pc:sldMkLst>
        <pc:spChg chg="mod">
          <ac:chgData name="prakhargupta1712@gmail.com" userId="d2e4349a2b1d2270" providerId="LiveId" clId="{9C34A907-9AB9-4931-A86D-8C755F6C17FD}" dt="2022-11-20T14:06:07.493" v="128" actId="20577"/>
          <ac:spMkLst>
            <pc:docMk/>
            <pc:sldMk cId="3798744799" sldId="261"/>
            <ac:spMk id="3" creationId="{1BD9E296-46BD-A7ED-D871-48C1BA04E3AE}"/>
          </ac:spMkLst>
        </pc:spChg>
        <pc:picChg chg="add mod">
          <ac:chgData name="prakhargupta1712@gmail.com" userId="d2e4349a2b1d2270" providerId="LiveId" clId="{9C34A907-9AB9-4931-A86D-8C755F6C17FD}" dt="2022-11-20T14:03:02.742" v="8" actId="1076"/>
          <ac:picMkLst>
            <pc:docMk/>
            <pc:sldMk cId="3798744799" sldId="261"/>
            <ac:picMk id="5" creationId="{B5A4630F-BAA4-C572-0676-6D025D61B55E}"/>
          </ac:picMkLst>
        </pc:picChg>
      </pc:sldChg>
      <pc:sldChg chg="modSp new del mod">
        <pc:chgData name="prakhargupta1712@gmail.com" userId="d2e4349a2b1d2270" providerId="LiveId" clId="{9C34A907-9AB9-4931-A86D-8C755F6C17FD}" dt="2022-11-20T14:41:29.005" v="794" actId="2696"/>
        <pc:sldMkLst>
          <pc:docMk/>
          <pc:sldMk cId="3274056066" sldId="262"/>
        </pc:sldMkLst>
        <pc:spChg chg="mod">
          <ac:chgData name="prakhargupta1712@gmail.com" userId="d2e4349a2b1d2270" providerId="LiveId" clId="{9C34A907-9AB9-4931-A86D-8C755F6C17FD}" dt="2022-11-20T14:40:54.371" v="793" actId="20577"/>
          <ac:spMkLst>
            <pc:docMk/>
            <pc:sldMk cId="3274056066" sldId="262"/>
            <ac:spMk id="3" creationId="{FA74FF4D-A66A-4C5D-DE27-FCC52D3F7BF1}"/>
          </ac:spMkLst>
        </pc:spChg>
      </pc:sldChg>
      <pc:sldChg chg="addSp delSp modSp new mod modAnim">
        <pc:chgData name="prakhargupta1712@gmail.com" userId="d2e4349a2b1d2270" providerId="LiveId" clId="{9C34A907-9AB9-4931-A86D-8C755F6C17FD}" dt="2022-11-20T15:26:16.568" v="1751"/>
        <pc:sldMkLst>
          <pc:docMk/>
          <pc:sldMk cId="3736143816" sldId="263"/>
        </pc:sldMkLst>
        <pc:spChg chg="mod">
          <ac:chgData name="prakhargupta1712@gmail.com" userId="d2e4349a2b1d2270" providerId="LiveId" clId="{9C34A907-9AB9-4931-A86D-8C755F6C17FD}" dt="2022-11-20T14:32:09.002" v="621" actId="2711"/>
          <ac:spMkLst>
            <pc:docMk/>
            <pc:sldMk cId="3736143816" sldId="263"/>
            <ac:spMk id="2" creationId="{BB67EFDD-733C-CB31-DCAB-F10255E41A1A}"/>
          </ac:spMkLst>
        </pc:spChg>
        <pc:spChg chg="del">
          <ac:chgData name="prakhargupta1712@gmail.com" userId="d2e4349a2b1d2270" providerId="LiveId" clId="{9C34A907-9AB9-4931-A86D-8C755F6C17FD}" dt="2022-11-20T14:33:23.035" v="623" actId="22"/>
          <ac:spMkLst>
            <pc:docMk/>
            <pc:sldMk cId="3736143816" sldId="263"/>
            <ac:spMk id="3" creationId="{52DB6FDD-BA7F-EC10-6ABE-A622B452DA32}"/>
          </ac:spMkLst>
        </pc:spChg>
        <pc:spChg chg="add del">
          <ac:chgData name="prakhargupta1712@gmail.com" userId="d2e4349a2b1d2270" providerId="LiveId" clId="{9C34A907-9AB9-4931-A86D-8C755F6C17FD}" dt="2022-11-20T14:33:46.835" v="628" actId="21"/>
          <ac:spMkLst>
            <pc:docMk/>
            <pc:sldMk cId="3736143816" sldId="263"/>
            <ac:spMk id="6" creationId="{BB6B2F98-4317-871A-DFF8-5006520225F2}"/>
          </ac:spMkLst>
        </pc:spChg>
        <pc:spChg chg="add mod">
          <ac:chgData name="prakhargupta1712@gmail.com" userId="d2e4349a2b1d2270" providerId="LiveId" clId="{9C34A907-9AB9-4931-A86D-8C755F6C17FD}" dt="2022-11-20T14:57:37.336" v="1112" actId="1076"/>
          <ac:spMkLst>
            <pc:docMk/>
            <pc:sldMk cId="3736143816" sldId="263"/>
            <ac:spMk id="7" creationId="{E0B14E25-1A41-C3B3-B698-5E135F4A7AF6}"/>
          </ac:spMkLst>
        </pc:spChg>
        <pc:spChg chg="add mod">
          <ac:chgData name="prakhargupta1712@gmail.com" userId="d2e4349a2b1d2270" providerId="LiveId" clId="{9C34A907-9AB9-4931-A86D-8C755F6C17FD}" dt="2022-11-20T14:48:10.091" v="1050" actId="20577"/>
          <ac:spMkLst>
            <pc:docMk/>
            <pc:sldMk cId="3736143816" sldId="263"/>
            <ac:spMk id="9" creationId="{35412119-EB73-B770-A9A6-9044B39FDFC4}"/>
          </ac:spMkLst>
        </pc:spChg>
        <pc:picChg chg="add mod ord">
          <ac:chgData name="prakhargupta1712@gmail.com" userId="d2e4349a2b1d2270" providerId="LiveId" clId="{9C34A907-9AB9-4931-A86D-8C755F6C17FD}" dt="2022-11-20T14:57:42.526" v="1113" actId="1076"/>
          <ac:picMkLst>
            <pc:docMk/>
            <pc:sldMk cId="3736143816" sldId="263"/>
            <ac:picMk id="5" creationId="{59969C99-A6E5-30A5-B20B-4B4C7DF32B66}"/>
          </ac:picMkLst>
        </pc:picChg>
      </pc:sldChg>
      <pc:sldChg chg="addSp delSp modSp new mod modAnim">
        <pc:chgData name="prakhargupta1712@gmail.com" userId="d2e4349a2b1d2270" providerId="LiveId" clId="{9C34A907-9AB9-4931-A86D-8C755F6C17FD}" dt="2022-11-20T14:57:26.007" v="1110" actId="1076"/>
        <pc:sldMkLst>
          <pc:docMk/>
          <pc:sldMk cId="444670849" sldId="264"/>
        </pc:sldMkLst>
        <pc:spChg chg="mod">
          <ac:chgData name="prakhargupta1712@gmail.com" userId="d2e4349a2b1d2270" providerId="LiveId" clId="{9C34A907-9AB9-4931-A86D-8C755F6C17FD}" dt="2022-11-20T14:42:23.146" v="806" actId="122"/>
          <ac:spMkLst>
            <pc:docMk/>
            <pc:sldMk cId="444670849" sldId="264"/>
            <ac:spMk id="2" creationId="{0FE19A45-9525-5FE8-4541-0568A09619E4}"/>
          </ac:spMkLst>
        </pc:spChg>
        <pc:spChg chg="del">
          <ac:chgData name="prakhargupta1712@gmail.com" userId="d2e4349a2b1d2270" providerId="LiveId" clId="{9C34A907-9AB9-4931-A86D-8C755F6C17FD}" dt="2022-11-20T14:42:02.021" v="799" actId="22"/>
          <ac:spMkLst>
            <pc:docMk/>
            <pc:sldMk cId="444670849" sldId="264"/>
            <ac:spMk id="3" creationId="{3C201B22-E16B-D995-5ADA-B1C075B53920}"/>
          </ac:spMkLst>
        </pc:spChg>
        <pc:spChg chg="add mod">
          <ac:chgData name="prakhargupta1712@gmail.com" userId="d2e4349a2b1d2270" providerId="LiveId" clId="{9C34A907-9AB9-4931-A86D-8C755F6C17FD}" dt="2022-11-20T14:46:30.082" v="1026" actId="20577"/>
          <ac:spMkLst>
            <pc:docMk/>
            <pc:sldMk cId="444670849" sldId="264"/>
            <ac:spMk id="7" creationId="{F0AAF785-066B-AAD2-B112-D57260BB88FC}"/>
          </ac:spMkLst>
        </pc:spChg>
        <pc:spChg chg="add mod">
          <ac:chgData name="prakhargupta1712@gmail.com" userId="d2e4349a2b1d2270" providerId="LiveId" clId="{9C34A907-9AB9-4931-A86D-8C755F6C17FD}" dt="2022-11-20T14:57:26.007" v="1110" actId="1076"/>
          <ac:spMkLst>
            <pc:docMk/>
            <pc:sldMk cId="444670849" sldId="264"/>
            <ac:spMk id="8" creationId="{4786AF76-0DC0-78CA-F9FB-6F67DCBB40FA}"/>
          </ac:spMkLst>
        </pc:spChg>
        <pc:picChg chg="add mod ord">
          <ac:chgData name="prakhargupta1712@gmail.com" userId="d2e4349a2b1d2270" providerId="LiveId" clId="{9C34A907-9AB9-4931-A86D-8C755F6C17FD}" dt="2022-11-20T14:57:24.247" v="1109" actId="1076"/>
          <ac:picMkLst>
            <pc:docMk/>
            <pc:sldMk cId="444670849" sldId="264"/>
            <ac:picMk id="5" creationId="{80DFD861-4791-4A86-438F-3A64A097ED15}"/>
          </ac:picMkLst>
        </pc:picChg>
      </pc:sldChg>
      <pc:sldChg chg="addSp delSp modSp new del mod">
        <pc:chgData name="prakhargupta1712@gmail.com" userId="d2e4349a2b1d2270" providerId="LiveId" clId="{9C34A907-9AB9-4931-A86D-8C755F6C17FD}" dt="2022-11-20T14:41:31.293" v="795" actId="2696"/>
        <pc:sldMkLst>
          <pc:docMk/>
          <pc:sldMk cId="2136823574" sldId="264"/>
        </pc:sldMkLst>
        <pc:spChg chg="add mod">
          <ac:chgData name="prakhargupta1712@gmail.com" userId="d2e4349a2b1d2270" providerId="LiveId" clId="{9C34A907-9AB9-4931-A86D-8C755F6C17FD}" dt="2022-11-20T14:39:33.816" v="777" actId="14100"/>
          <ac:spMkLst>
            <pc:docMk/>
            <pc:sldMk cId="2136823574" sldId="264"/>
            <ac:spMk id="3" creationId="{9D2744D7-3D4B-2727-C1C4-23BE077761DA}"/>
          </ac:spMkLst>
        </pc:spChg>
        <pc:spChg chg="add del mod">
          <ac:chgData name="prakhargupta1712@gmail.com" userId="d2e4349a2b1d2270" providerId="LiveId" clId="{9C34A907-9AB9-4931-A86D-8C755F6C17FD}" dt="2022-11-20T14:40:03.304" v="786" actId="21"/>
          <ac:spMkLst>
            <pc:docMk/>
            <pc:sldMk cId="2136823574" sldId="264"/>
            <ac:spMk id="5" creationId="{E0B436C9-58EA-8629-6489-D664AF831557}"/>
          </ac:spMkLst>
        </pc:spChg>
        <pc:spChg chg="add del">
          <ac:chgData name="prakhargupta1712@gmail.com" userId="d2e4349a2b1d2270" providerId="LiveId" clId="{9C34A907-9AB9-4931-A86D-8C755F6C17FD}" dt="2022-11-20T14:40:02.304" v="784" actId="22"/>
          <ac:spMkLst>
            <pc:docMk/>
            <pc:sldMk cId="2136823574" sldId="264"/>
            <ac:spMk id="7" creationId="{00D03030-F60A-EBB4-DE74-239E47891B19}"/>
          </ac:spMkLst>
        </pc:spChg>
        <pc:picChg chg="add mod">
          <ac:chgData name="prakhargupta1712@gmail.com" userId="d2e4349a2b1d2270" providerId="LiveId" clId="{9C34A907-9AB9-4931-A86D-8C755F6C17FD}" dt="2022-11-20T14:39:11.831" v="771" actId="14100"/>
          <ac:picMkLst>
            <pc:docMk/>
            <pc:sldMk cId="2136823574" sldId="264"/>
            <ac:picMk id="2" creationId="{865F2091-B488-E470-11AA-755758824D06}"/>
          </ac:picMkLst>
        </pc:picChg>
      </pc:sldChg>
      <pc:sldChg chg="addSp modSp new del mod modAnim">
        <pc:chgData name="prakhargupta1712@gmail.com" userId="d2e4349a2b1d2270" providerId="LiveId" clId="{9C34A907-9AB9-4931-A86D-8C755F6C17FD}" dt="2022-11-20T15:25:43.413" v="1745" actId="2696"/>
        <pc:sldMkLst>
          <pc:docMk/>
          <pc:sldMk cId="408807963" sldId="265"/>
        </pc:sldMkLst>
        <pc:spChg chg="mod">
          <ac:chgData name="prakhargupta1712@gmail.com" userId="d2e4349a2b1d2270" providerId="LiveId" clId="{9C34A907-9AB9-4931-A86D-8C755F6C17FD}" dt="2022-11-20T15:25:13.434" v="1738" actId="20577"/>
          <ac:spMkLst>
            <pc:docMk/>
            <pc:sldMk cId="408807963" sldId="265"/>
            <ac:spMk id="3" creationId="{162B1594-2AFA-CBA9-F026-62DF41D90768}"/>
          </ac:spMkLst>
        </pc:spChg>
        <pc:spChg chg="add mod">
          <ac:chgData name="prakhargupta1712@gmail.com" userId="d2e4349a2b1d2270" providerId="LiveId" clId="{9C34A907-9AB9-4931-A86D-8C755F6C17FD}" dt="2022-11-20T15:23:23.307" v="1582"/>
          <ac:spMkLst>
            <pc:docMk/>
            <pc:sldMk cId="408807963" sldId="265"/>
            <ac:spMk id="4" creationId="{8960AC17-A0A3-CD2C-A5BF-4405B43ADF67}"/>
          </ac:spMkLst>
        </pc:spChg>
      </pc:sldChg>
      <pc:sldChg chg="add del">
        <pc:chgData name="prakhargupta1712@gmail.com" userId="d2e4349a2b1d2270" providerId="LiveId" clId="{9C34A907-9AB9-4931-A86D-8C755F6C17FD}" dt="2022-11-20T14:41:42.939" v="798"/>
        <pc:sldMkLst>
          <pc:docMk/>
          <pc:sldMk cId="1409014032" sldId="265"/>
        </pc:sldMkLst>
      </pc:sldChg>
      <pc:sldChg chg="addSp delSp modSp new mod modAnim">
        <pc:chgData name="prakhargupta1712@gmail.com" userId="d2e4349a2b1d2270" providerId="LiveId" clId="{9C34A907-9AB9-4931-A86D-8C755F6C17FD}" dt="2022-11-20T15:27:19.049" v="1764"/>
        <pc:sldMkLst>
          <pc:docMk/>
          <pc:sldMk cId="2081679149" sldId="266"/>
        </pc:sldMkLst>
        <pc:spChg chg="mod">
          <ac:chgData name="prakhargupta1712@gmail.com" userId="d2e4349a2b1d2270" providerId="LiveId" clId="{9C34A907-9AB9-4931-A86D-8C755F6C17FD}" dt="2022-11-20T14:56:09.074" v="1089" actId="122"/>
          <ac:spMkLst>
            <pc:docMk/>
            <pc:sldMk cId="2081679149" sldId="266"/>
            <ac:spMk id="2" creationId="{1803EA7D-8FE9-6D86-0712-4F479D554764}"/>
          </ac:spMkLst>
        </pc:spChg>
        <pc:spChg chg="del">
          <ac:chgData name="prakhargupta1712@gmail.com" userId="d2e4349a2b1d2270" providerId="LiveId" clId="{9C34A907-9AB9-4931-A86D-8C755F6C17FD}" dt="2022-11-20T14:51:52.658" v="1053" actId="22"/>
          <ac:spMkLst>
            <pc:docMk/>
            <pc:sldMk cId="2081679149" sldId="266"/>
            <ac:spMk id="3" creationId="{58CA406F-560C-2707-687D-468B2EE96F38}"/>
          </ac:spMkLst>
        </pc:spChg>
        <pc:spChg chg="add mod">
          <ac:chgData name="prakhargupta1712@gmail.com" userId="d2e4349a2b1d2270" providerId="LiveId" clId="{9C34A907-9AB9-4931-A86D-8C755F6C17FD}" dt="2022-11-20T15:21:37.396" v="1410" actId="20577"/>
          <ac:spMkLst>
            <pc:docMk/>
            <pc:sldMk cId="2081679149" sldId="266"/>
            <ac:spMk id="7" creationId="{DE89FECF-D34D-A4CA-A661-D45FD83E4313}"/>
          </ac:spMkLst>
        </pc:spChg>
        <pc:spChg chg="add mod">
          <ac:chgData name="prakhargupta1712@gmail.com" userId="d2e4349a2b1d2270" providerId="LiveId" clId="{9C34A907-9AB9-4931-A86D-8C755F6C17FD}" dt="2022-11-20T15:01:36.078" v="1320"/>
          <ac:spMkLst>
            <pc:docMk/>
            <pc:sldMk cId="2081679149" sldId="266"/>
            <ac:spMk id="8" creationId="{1F5D6B24-88CD-3B10-573F-8A298CFC36E0}"/>
          </ac:spMkLst>
        </pc:spChg>
        <pc:picChg chg="add mod ord">
          <ac:chgData name="prakhargupta1712@gmail.com" userId="d2e4349a2b1d2270" providerId="LiveId" clId="{9C34A907-9AB9-4931-A86D-8C755F6C17FD}" dt="2022-11-20T14:57:57.688" v="1115" actId="14100"/>
          <ac:picMkLst>
            <pc:docMk/>
            <pc:sldMk cId="2081679149" sldId="266"/>
            <ac:picMk id="5" creationId="{04DE99AB-8BAB-7EEE-7808-A4C12A6DCEF6}"/>
          </ac:picMkLst>
        </pc:picChg>
      </pc:sldChg>
      <pc:sldChg chg="addSp delSp modSp new mod ord modAnim">
        <pc:chgData name="prakhargupta1712@gmail.com" userId="d2e4349a2b1d2270" providerId="LiveId" clId="{9C34A907-9AB9-4931-A86D-8C755F6C17FD}" dt="2022-11-20T15:27:04.853" v="1760"/>
        <pc:sldMkLst>
          <pc:docMk/>
          <pc:sldMk cId="1228607548" sldId="267"/>
        </pc:sldMkLst>
        <pc:spChg chg="mod">
          <ac:chgData name="prakhargupta1712@gmail.com" userId="d2e4349a2b1d2270" providerId="LiveId" clId="{9C34A907-9AB9-4931-A86D-8C755F6C17FD}" dt="2022-11-20T14:56:15.194" v="1091" actId="122"/>
          <ac:spMkLst>
            <pc:docMk/>
            <pc:sldMk cId="1228607548" sldId="267"/>
            <ac:spMk id="2" creationId="{F29D8513-6C90-0257-C0BD-0CE59A189A39}"/>
          </ac:spMkLst>
        </pc:spChg>
        <pc:spChg chg="del">
          <ac:chgData name="prakhargupta1712@gmail.com" userId="d2e4349a2b1d2270" providerId="LiveId" clId="{9C34A907-9AB9-4931-A86D-8C755F6C17FD}" dt="2022-11-20T14:52:35.242" v="1057" actId="22"/>
          <ac:spMkLst>
            <pc:docMk/>
            <pc:sldMk cId="1228607548" sldId="267"/>
            <ac:spMk id="3" creationId="{5A8C8E98-6449-FC83-8C0B-6F4CBCB84DE0}"/>
          </ac:spMkLst>
        </pc:spChg>
        <pc:spChg chg="add mod">
          <ac:chgData name="prakhargupta1712@gmail.com" userId="d2e4349a2b1d2270" providerId="LiveId" clId="{9C34A907-9AB9-4931-A86D-8C755F6C17FD}" dt="2022-11-20T15:23:50.816" v="1589" actId="1076"/>
          <ac:spMkLst>
            <pc:docMk/>
            <pc:sldMk cId="1228607548" sldId="267"/>
            <ac:spMk id="6" creationId="{A03427A0-FBB9-D124-1D9B-9CD896DF4E1A}"/>
          </ac:spMkLst>
        </pc:spChg>
        <pc:spChg chg="add mod">
          <ac:chgData name="prakhargupta1712@gmail.com" userId="d2e4349a2b1d2270" providerId="LiveId" clId="{9C34A907-9AB9-4931-A86D-8C755F6C17FD}" dt="2022-11-20T15:24:04.624" v="1590" actId="14100"/>
          <ac:spMkLst>
            <pc:docMk/>
            <pc:sldMk cId="1228607548" sldId="267"/>
            <ac:spMk id="8" creationId="{702544F2-F12E-FBB4-D91B-6298C1AC3934}"/>
          </ac:spMkLst>
        </pc:spChg>
        <pc:picChg chg="add mod ord">
          <ac:chgData name="prakhargupta1712@gmail.com" userId="d2e4349a2b1d2270" providerId="LiveId" clId="{9C34A907-9AB9-4931-A86D-8C755F6C17FD}" dt="2022-11-20T15:01:57.800" v="1324" actId="14100"/>
          <ac:picMkLst>
            <pc:docMk/>
            <pc:sldMk cId="1228607548" sldId="267"/>
            <ac:picMk id="5" creationId="{168ACD11-B25E-4608-5574-31E1B3B6E613}"/>
          </ac:picMkLst>
        </pc:picChg>
      </pc:sldChg>
      <pc:sldChg chg="addSp delSp modSp new mod modAnim">
        <pc:chgData name="prakhargupta1712@gmail.com" userId="d2e4349a2b1d2270" providerId="LiveId" clId="{9C34A907-9AB9-4931-A86D-8C755F6C17FD}" dt="2022-11-20T15:26:48.915" v="1756"/>
        <pc:sldMkLst>
          <pc:docMk/>
          <pc:sldMk cId="1479686772" sldId="268"/>
        </pc:sldMkLst>
        <pc:spChg chg="mod">
          <ac:chgData name="prakhargupta1712@gmail.com" userId="d2e4349a2b1d2270" providerId="LiveId" clId="{9C34A907-9AB9-4931-A86D-8C755F6C17FD}" dt="2022-11-20T14:56:19.857" v="1093" actId="122"/>
          <ac:spMkLst>
            <pc:docMk/>
            <pc:sldMk cId="1479686772" sldId="268"/>
            <ac:spMk id="2" creationId="{8F38E19A-B76F-A2A8-5083-F558EE567A63}"/>
          </ac:spMkLst>
        </pc:spChg>
        <pc:spChg chg="del">
          <ac:chgData name="prakhargupta1712@gmail.com" userId="d2e4349a2b1d2270" providerId="LiveId" clId="{9C34A907-9AB9-4931-A86D-8C755F6C17FD}" dt="2022-11-20T14:53:41.708" v="1059" actId="22"/>
          <ac:spMkLst>
            <pc:docMk/>
            <pc:sldMk cId="1479686772" sldId="268"/>
            <ac:spMk id="3" creationId="{5F6BE508-6D35-133F-7D1C-D727B6F3C82A}"/>
          </ac:spMkLst>
        </pc:spChg>
        <pc:spChg chg="add mod">
          <ac:chgData name="prakhargupta1712@gmail.com" userId="d2e4349a2b1d2270" providerId="LiveId" clId="{9C34A907-9AB9-4931-A86D-8C755F6C17FD}" dt="2022-11-20T15:01:46.232" v="1322"/>
          <ac:spMkLst>
            <pc:docMk/>
            <pc:sldMk cId="1479686772" sldId="268"/>
            <ac:spMk id="6" creationId="{00777D2A-DCE5-810A-BBD5-A8A26E13ABD2}"/>
          </ac:spMkLst>
        </pc:spChg>
        <pc:spChg chg="add mod">
          <ac:chgData name="prakhargupta1712@gmail.com" userId="d2e4349a2b1d2270" providerId="LiveId" clId="{9C34A907-9AB9-4931-A86D-8C755F6C17FD}" dt="2022-11-20T15:25:36.865" v="1744" actId="207"/>
          <ac:spMkLst>
            <pc:docMk/>
            <pc:sldMk cId="1479686772" sldId="268"/>
            <ac:spMk id="8" creationId="{0B613305-E3A6-9FF0-B038-6FA96D7573AD}"/>
          </ac:spMkLst>
        </pc:spChg>
        <pc:picChg chg="add mod ord">
          <ac:chgData name="prakhargupta1712@gmail.com" userId="d2e4349a2b1d2270" providerId="LiveId" clId="{9C34A907-9AB9-4931-A86D-8C755F6C17FD}" dt="2022-11-20T15:02:04.223" v="1326" actId="14100"/>
          <ac:picMkLst>
            <pc:docMk/>
            <pc:sldMk cId="1479686772" sldId="268"/>
            <ac:picMk id="5" creationId="{F6AEADB3-D188-5582-2CE8-BB91FA3CE20F}"/>
          </ac:picMkLst>
        </pc:picChg>
      </pc:sldChg>
      <pc:sldChg chg="modSp new mod modAnim">
        <pc:chgData name="prakhargupta1712@gmail.com" userId="d2e4349a2b1d2270" providerId="LiveId" clId="{9C34A907-9AB9-4931-A86D-8C755F6C17FD}" dt="2022-11-20T15:30:51.106" v="1875"/>
        <pc:sldMkLst>
          <pc:docMk/>
          <pc:sldMk cId="996652277" sldId="269"/>
        </pc:sldMkLst>
        <pc:spChg chg="mod">
          <ac:chgData name="prakhargupta1712@gmail.com" userId="d2e4349a2b1d2270" providerId="LiveId" clId="{9C34A907-9AB9-4931-A86D-8C755F6C17FD}" dt="2022-11-20T15:30:43.812" v="1874" actId="122"/>
          <ac:spMkLst>
            <pc:docMk/>
            <pc:sldMk cId="996652277" sldId="269"/>
            <ac:spMk id="2" creationId="{2D2F17E4-0037-8A11-65E6-486033815432}"/>
          </ac:spMkLst>
        </pc:spChg>
      </pc:sldChg>
      <pc:sldChg chg="new del">
        <pc:chgData name="prakhargupta1712@gmail.com" userId="d2e4349a2b1d2270" providerId="LiveId" clId="{9C34A907-9AB9-4931-A86D-8C755F6C17FD}" dt="2022-11-20T15:30:13.947" v="1825" actId="2696"/>
        <pc:sldMkLst>
          <pc:docMk/>
          <pc:sldMk cId="4191105258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70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23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8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2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30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0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63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7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2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5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52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7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6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87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0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711237-1B06-4E0C-AF70-7B50EC5098A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C6F76AD-C9A4-4507-9FF8-559354E15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58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4AC6-D662-1B73-3745-5192C3920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88141"/>
            <a:ext cx="8825658" cy="2250141"/>
          </a:xfrm>
        </p:spPr>
        <p:txBody>
          <a:bodyPr/>
          <a:lstStyle/>
          <a:p>
            <a:pPr algn="ctr"/>
            <a:r>
              <a:rPr lang="en-IN" sz="8000" dirty="0">
                <a:latin typeface="Arial Black" panose="020B0A04020102020204" pitchFamily="34" charset="0"/>
              </a:rPr>
              <a:t>WORDLE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B63C9-FAE8-A49C-DA4F-2310D1C47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90681"/>
            <a:ext cx="8825658" cy="2250141"/>
          </a:xfrm>
        </p:spPr>
        <p:txBody>
          <a:bodyPr>
            <a:noAutofit/>
          </a:bodyPr>
          <a:lstStyle/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PRAKHAR GUPTA - 2021300040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HARSH JAIN - 2021300048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PALAASH JAIN - 2021300050</a:t>
            </a:r>
          </a:p>
          <a:p>
            <a:r>
              <a:rPr lang="en-IN" sz="2400" dirty="0">
                <a:latin typeface="Arial Black" panose="020B0A04020102020204" pitchFamily="34" charset="0"/>
              </a:rPr>
              <a:t>	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589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8513-6C90-0257-C0BD-0CE59A18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ahnschrift SemiCondensed" panose="020B0502040204020203" pitchFamily="34" charset="0"/>
              </a:rPr>
              <a:t>IMPLEMENTATTION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ACD11-B25E-4608-5574-31E1B3B6E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529" y="2549711"/>
            <a:ext cx="3478306" cy="3564217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03427A0-FBB9-D124-1D9B-9CD896DF4E1A}"/>
              </a:ext>
            </a:extLst>
          </p:cNvPr>
          <p:cNvSpPr/>
          <p:nvPr/>
        </p:nvSpPr>
        <p:spPr>
          <a:xfrm>
            <a:off x="4984377" y="4089503"/>
            <a:ext cx="6723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544F2-F12E-FBB4-D91B-6298C1AC3934}"/>
              </a:ext>
            </a:extLst>
          </p:cNvPr>
          <p:cNvSpPr txBox="1"/>
          <p:nvPr/>
        </p:nvSpPr>
        <p:spPr>
          <a:xfrm>
            <a:off x="6275294" y="2819871"/>
            <a:ext cx="545950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/>
                </a:solidFill>
                <a:latin typeface="Bahnschrift SemiCondensed" panose="020B0502040204020203" pitchFamily="34" charset="0"/>
              </a:rPr>
              <a:t>THIS FUNCTION IS USED TO MARK THE LETTERS WHICH ARE PRESENT IN SYSTEM GENRATED WORD GREEN ,YELLOW AND GREY ACCORDINLY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/>
                </a:solidFill>
                <a:latin typeface="Bahnschrift SemiCondensed" panose="020B0502040204020203" pitchFamily="34" charset="0"/>
              </a:rPr>
              <a:t>IF THE WIDTH IS FULL THEN GAME IS OVER</a:t>
            </a:r>
          </a:p>
        </p:txBody>
      </p:sp>
    </p:spTree>
    <p:extLst>
      <p:ext uri="{BB962C8B-B14F-4D97-AF65-F5344CB8AC3E}">
        <p14:creationId xmlns:p14="http://schemas.microsoft.com/office/powerpoint/2010/main" val="122860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19A-B76F-A2A8-5083-F558EE56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ahnschrift SemiCondensed" panose="020B0502040204020203" pitchFamily="34" charset="0"/>
              </a:rPr>
              <a:t>IMPLEMENTATTION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EADB3-D188-5582-2CE8-BB91FA3CE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66" y="2465294"/>
            <a:ext cx="3299009" cy="3702424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0777D2A-DCE5-810A-BBD5-A8A26E13ABD2}"/>
              </a:ext>
            </a:extLst>
          </p:cNvPr>
          <p:cNvSpPr/>
          <p:nvPr/>
        </p:nvSpPr>
        <p:spPr>
          <a:xfrm>
            <a:off x="4760259" y="4052047"/>
            <a:ext cx="6723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13305-E3A6-9FF0-B038-6FA96D7573AD}"/>
              </a:ext>
            </a:extLst>
          </p:cNvPr>
          <p:cNvSpPr txBox="1"/>
          <p:nvPr/>
        </p:nvSpPr>
        <p:spPr>
          <a:xfrm>
            <a:off x="6391834" y="2958370"/>
            <a:ext cx="54057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/>
                </a:solidFill>
                <a:latin typeface="Bahnschrift SemiCondensed" panose="020B0502040204020203" pitchFamily="34" charset="0"/>
              </a:rPr>
              <a:t>THIS FUNCTION CHECKS IF THERE IS MORE THAN ONE OCCURANCE OF THE LETTER THEN MARK THAT LETTER ACCORDINLY </a:t>
            </a:r>
          </a:p>
        </p:txBody>
      </p:sp>
    </p:spTree>
    <p:extLst>
      <p:ext uri="{BB962C8B-B14F-4D97-AF65-F5344CB8AC3E}">
        <p14:creationId xmlns:p14="http://schemas.microsoft.com/office/powerpoint/2010/main" val="14796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98B0-426D-5CC9-7544-9035EE384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2283"/>
            <a:ext cx="8825658" cy="1828800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6489A-8ACD-A0D1-875D-E33E89E1F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16188"/>
            <a:ext cx="8825658" cy="1622612"/>
          </a:xfrm>
        </p:spPr>
        <p:txBody>
          <a:bodyPr/>
          <a:lstStyle/>
          <a:p>
            <a:pPr algn="r"/>
            <a:r>
              <a:rPr lang="en-IN" dirty="0"/>
              <a:t>SIGNING  OFF</a:t>
            </a:r>
          </a:p>
          <a:p>
            <a:pPr marL="342900" indent="-342900" algn="r">
              <a:buFont typeface="+mj-lt"/>
              <a:buAutoNum type="arabicPeriod"/>
            </a:pPr>
            <a:r>
              <a:rPr lang="en-IN" dirty="0"/>
              <a:t>PRAKHAR GUPTA</a:t>
            </a:r>
          </a:p>
          <a:p>
            <a:pPr marL="342900" indent="-342900" algn="r">
              <a:buFont typeface="+mj-lt"/>
              <a:buAutoNum type="arabicPeriod"/>
            </a:pPr>
            <a:r>
              <a:rPr lang="en-IN" dirty="0"/>
              <a:t>HARSH JAIN</a:t>
            </a:r>
          </a:p>
          <a:p>
            <a:pPr marL="342900" indent="-342900" algn="r">
              <a:buFont typeface="+mj-lt"/>
              <a:buAutoNum type="arabicPeriod"/>
            </a:pPr>
            <a:r>
              <a:rPr lang="en-IN" dirty="0"/>
              <a:t>PALAASH JAIN</a:t>
            </a:r>
          </a:p>
        </p:txBody>
      </p:sp>
    </p:spTree>
    <p:extLst>
      <p:ext uri="{BB962C8B-B14F-4D97-AF65-F5344CB8AC3E}">
        <p14:creationId xmlns:p14="http://schemas.microsoft.com/office/powerpoint/2010/main" val="340901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7354-9943-83D1-F003-1CF3FDDF2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2612" y="798451"/>
            <a:ext cx="5996643" cy="626937"/>
          </a:xfrm>
        </p:spPr>
        <p:txBody>
          <a:bodyPr/>
          <a:lstStyle/>
          <a:p>
            <a:pPr algn="ctr"/>
            <a:r>
              <a:rPr lang="en-IN" sz="2800" dirty="0"/>
              <a:t>WORDLE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B481F-40DC-5AF6-AEB6-BA87B79F5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2612" y="1541929"/>
            <a:ext cx="6069105" cy="45367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IT IS A MARVELOUS CREATION OF WORDLE USING TWO DATA STRUCTURE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WHERE A RANDOM WORD IS GENRATED BY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AND USER GETS 6 TRIES TO GUESS THE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IF THE USER GET THE LETTER PRESENT IN THE SYSTEM GENRATED WORD IN CORRECT PLACE A GREEN COLOR SHOWS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IF THE USER GET THE LETTER PRESENT IN THE SYSTEM GENRATED WORD IN INCORRECT PLACE A YELLOW COLOR SHOWS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IF THE USER GET THE LETTER NOT PRESENT IN THE SYSTEM GENRATED WORD  GREY COLOR SHOWS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C81A3-2E61-219A-D8BF-E167A0CD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44" y="798451"/>
            <a:ext cx="4553328" cy="52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CC14-DEC1-72EF-96AD-2E219A8BC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86118"/>
            <a:ext cx="8825658" cy="2841811"/>
          </a:xfrm>
        </p:spPr>
        <p:txBody>
          <a:bodyPr/>
          <a:lstStyle/>
          <a:p>
            <a:pPr algn="ctr"/>
            <a:r>
              <a:rPr lang="en-IN" sz="4800" dirty="0">
                <a:latin typeface="Arial Black" panose="020B0A04020102020204" pitchFamily="34" charset="0"/>
              </a:rPr>
              <a:t>DATA </a:t>
            </a:r>
            <a:br>
              <a:rPr lang="en-IN" sz="4800" dirty="0">
                <a:latin typeface="Arial Black" panose="020B0A04020102020204" pitchFamily="34" charset="0"/>
              </a:rPr>
            </a:br>
            <a:r>
              <a:rPr lang="en-IN" sz="4800" dirty="0">
                <a:latin typeface="Arial Black" panose="020B0A04020102020204" pitchFamily="34" charset="0"/>
              </a:rPr>
              <a:t>STRUCTURE</a:t>
            </a:r>
            <a:br>
              <a:rPr lang="en-IN" sz="4800" dirty="0">
                <a:latin typeface="Arial Black" panose="020B0A04020102020204" pitchFamily="34" charset="0"/>
              </a:rPr>
            </a:br>
            <a:r>
              <a:rPr lang="en-IN" sz="4800" dirty="0">
                <a:latin typeface="Arial Black" panose="020B0A04020102020204" pitchFamily="34" charset="0"/>
              </a:rPr>
              <a:t> USED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9BFAD-3BAC-9C53-2B66-FFB5FC63E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518212"/>
            <a:ext cx="8825658" cy="112058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MAP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0694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7E25-A4AA-34EE-2CFA-5B8F7808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dirty="0">
                <a:latin typeface="Arial Black" panose="020B0A04020102020204" pitchFamily="34" charset="0"/>
              </a:rPr>
              <a:t>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2F669-638A-492F-3CDA-6DC6318CE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401" y="3004360"/>
            <a:ext cx="3818965" cy="2712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A87087-99A8-5B7F-68BB-F58D848A9253}"/>
              </a:ext>
            </a:extLst>
          </p:cNvPr>
          <p:cNvSpPr txBox="1"/>
          <p:nvPr/>
        </p:nvSpPr>
        <p:spPr>
          <a:xfrm>
            <a:off x="6606988" y="3022010"/>
            <a:ext cx="52472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USED TO STORE THE RAMDOM WORD GENRATED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ANY NUMBER OF SIMILAR CHARECTERS PRESENT IN THE GENRATED WORD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CAN BE EASILY COUNTED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906A56-8383-636F-EF99-DBC6C6872572}"/>
              </a:ext>
            </a:extLst>
          </p:cNvPr>
          <p:cNvSpPr/>
          <p:nvPr/>
        </p:nvSpPr>
        <p:spPr>
          <a:xfrm>
            <a:off x="5426755" y="4118521"/>
            <a:ext cx="669245" cy="319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8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94A9-148C-C0D0-6EC0-33EA4948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ARRAY</a:t>
            </a:r>
            <a:r>
              <a:rPr lang="en-IN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4DF6E6-A43F-9371-1E50-8D997F8C1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471" y="2976282"/>
            <a:ext cx="3699643" cy="2673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869A1-9BF0-0A9F-0044-184A8E0D7F3B}"/>
              </a:ext>
            </a:extLst>
          </p:cNvPr>
          <p:cNvSpPr txBox="1"/>
          <p:nvPr/>
        </p:nvSpPr>
        <p:spPr>
          <a:xfrm>
            <a:off x="6849034" y="3096870"/>
            <a:ext cx="5100917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1"/>
                </a:solidFill>
                <a:latin typeface="Bahnschrift SemiCondensed" panose="020B0502040204020203" pitchFamily="34" charset="0"/>
              </a:rPr>
              <a:t>TO STORE THE ALL THE KEYS  IN THE KEYBOAR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1"/>
                </a:solidFill>
                <a:latin typeface="Bahnschrift SemiCondensed" panose="020B0502040204020203" pitchFamily="34" charset="0"/>
              </a:rPr>
              <a:t>TO STORE THE WORD GUESSED BY  THE USER</a:t>
            </a:r>
          </a:p>
          <a:p>
            <a:endParaRPr lang="en-IN" dirty="0">
              <a:latin typeface="Bahnschrift SemiLigh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0AD5E7-FCB1-A56F-36C6-97FCE16449DB}"/>
              </a:ext>
            </a:extLst>
          </p:cNvPr>
          <p:cNvSpPr/>
          <p:nvPr/>
        </p:nvSpPr>
        <p:spPr>
          <a:xfrm>
            <a:off x="5426755" y="4153746"/>
            <a:ext cx="669245" cy="319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08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17E4-0037-8A11-65E6-486033815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800" dirty="0">
                <a:latin typeface="Arial Black" panose="020B0A04020102020204" pitchFamily="34" charset="0"/>
              </a:rPr>
              <a:t>IMPLENMENTATION OF ALL THE FUNCTIONS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125DC-722E-DA74-3F57-3A3FDA495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65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EFDD-733C-CB31-DCAB-F10255E4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ahnschrift SemiCondensed" panose="020B0502040204020203" pitchFamily="34" charset="0"/>
              </a:rPr>
              <a:t>IMPLEMENTATTION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69C99-A6E5-30A5-B20B-4B4C7DF32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031" y="2778384"/>
            <a:ext cx="3211534" cy="2996142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0B14E25-1A41-C3B3-B698-5E135F4A7AF6}"/>
              </a:ext>
            </a:extLst>
          </p:cNvPr>
          <p:cNvSpPr/>
          <p:nvPr/>
        </p:nvSpPr>
        <p:spPr>
          <a:xfrm>
            <a:off x="5208493" y="4100387"/>
            <a:ext cx="627530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12119-EB73-B770-A9A6-9044B39FDFC4}"/>
              </a:ext>
            </a:extLst>
          </p:cNvPr>
          <p:cNvSpPr txBox="1"/>
          <p:nvPr/>
        </p:nvSpPr>
        <p:spPr>
          <a:xfrm>
            <a:off x="7019364" y="3096870"/>
            <a:ext cx="40072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/>
                </a:solidFill>
                <a:latin typeface="Bahnschrift SemiCondensed" panose="020B0502040204020203" pitchFamily="34" charset="0"/>
              </a:rPr>
              <a:t>THIS CREATES THE BLANK 5X6 SPACES IN WHICH USER ENTERED WORD IS DISPLYED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/>
                </a:solidFill>
                <a:latin typeface="Bahnschrift SemiCondensed" panose="020B0502040204020203" pitchFamily="34" charset="0"/>
              </a:rPr>
              <a:t>AND CALLED WE GAME IS STARTED</a:t>
            </a:r>
            <a:endParaRPr lang="en-IN" dirty="0">
              <a:solidFill>
                <a:schemeClr val="accent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14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9A45-9525-5FE8-4541-0568A096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ahnschrift SemiCondensed" panose="020B0502040204020203" pitchFamily="34" charset="0"/>
              </a:rPr>
              <a:t>IMPLEMENTATTION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FD861-4791-4A86-438F-3A64A097E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17" y="2586213"/>
            <a:ext cx="3164541" cy="3416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AAF785-066B-AAD2-B112-D57260BB88FC}"/>
              </a:ext>
            </a:extLst>
          </p:cNvPr>
          <p:cNvSpPr txBox="1"/>
          <p:nvPr/>
        </p:nvSpPr>
        <p:spPr>
          <a:xfrm>
            <a:off x="6275294" y="2958370"/>
            <a:ext cx="49216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/>
                </a:solidFill>
                <a:latin typeface="Bahnschrift SemiCondensed" panose="020B0502040204020203" pitchFamily="34" charset="0"/>
              </a:rPr>
              <a:t>THIS ALLOWES THE USER TO USE THE KEYBOARD PROVIDED ON THE SCREEN AND DISPLAYS THE LETTER THE ARE GUESSED RIGHT OR WORNG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/>
                </a:solidFill>
                <a:latin typeface="Bahnschrift SemiCondensed" panose="020B0502040204020203" pitchFamily="34" charset="0"/>
              </a:rPr>
              <a:t>ALLOWES THE USER TO USE BACKSPCE AND ENTER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786AF76-0DC0-78CA-F9FB-6F67DCBB40FA}"/>
              </a:ext>
            </a:extLst>
          </p:cNvPr>
          <p:cNvSpPr/>
          <p:nvPr/>
        </p:nvSpPr>
        <p:spPr>
          <a:xfrm>
            <a:off x="4760259" y="4052047"/>
            <a:ext cx="6723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6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EA7D-8FE9-6D86-0712-4F479D55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ahnschrift SemiCondensed" panose="020B0502040204020203" pitchFamily="34" charset="0"/>
              </a:rPr>
              <a:t>IMPLEMENTATTION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E99AB-8BAB-7EEE-7808-A4C12A6DC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895" y="2612464"/>
            <a:ext cx="3228787" cy="3416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9FECF-D34D-A4CA-A661-D45FD83E4313}"/>
              </a:ext>
            </a:extLst>
          </p:cNvPr>
          <p:cNvSpPr txBox="1"/>
          <p:nvPr/>
        </p:nvSpPr>
        <p:spPr>
          <a:xfrm>
            <a:off x="6158753" y="2681371"/>
            <a:ext cx="554018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/>
                </a:solidFill>
                <a:latin typeface="Bahnschrift SemiCondensed" panose="020B0502040204020203" pitchFamily="34" charset="0"/>
              </a:rPr>
              <a:t>THIS FUNCTION CREATES THE STRING OF LETTER ENTERED BY THE USER AND CHECK IF THAT IS PRESENT IN THE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/>
                </a:solidFill>
                <a:latin typeface="Bahnschrift SemiCondensed" panose="020B0502040204020203" pitchFamily="34" charset="0"/>
              </a:rPr>
              <a:t>GUESS LIST WHICH CONTAINS ALL THE POSSIBLE 5 LETTERED WORDS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5D6B24-88CD-3B10-573F-8A298CFC36E0}"/>
              </a:ext>
            </a:extLst>
          </p:cNvPr>
          <p:cNvSpPr/>
          <p:nvPr/>
        </p:nvSpPr>
        <p:spPr>
          <a:xfrm>
            <a:off x="4760259" y="4052047"/>
            <a:ext cx="6723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7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</TotalTime>
  <Words>302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Bahnschrift SemiCondensed</vt:lpstr>
      <vt:lpstr>Bahnschrift SemiLight Condensed</vt:lpstr>
      <vt:lpstr>Century Gothic</vt:lpstr>
      <vt:lpstr>Wingdings 3</vt:lpstr>
      <vt:lpstr>Ion Boardroom</vt:lpstr>
      <vt:lpstr>WORDLE</vt:lpstr>
      <vt:lpstr>WORDLE</vt:lpstr>
      <vt:lpstr>DATA  STRUCTURE  USED </vt:lpstr>
      <vt:lpstr>  MAP</vt:lpstr>
      <vt:lpstr>ARRAY </vt:lpstr>
      <vt:lpstr>IMPLENMENTATION OF ALL THE FUNCTIONS USED</vt:lpstr>
      <vt:lpstr>IMPLEMENTATTION</vt:lpstr>
      <vt:lpstr>IMPLEMENTATTION</vt:lpstr>
      <vt:lpstr>IMPLEMENTATTION</vt:lpstr>
      <vt:lpstr>IMPLEMENTATTION</vt:lpstr>
      <vt:lpstr>IMPLEMENTATTION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WORDLE</dc:title>
  <dc:creator>prakhargupta1712@gmail.com</dc:creator>
  <cp:lastModifiedBy>prakhargupta1712@gmail.com</cp:lastModifiedBy>
  <cp:revision>1</cp:revision>
  <dcterms:created xsi:type="dcterms:W3CDTF">2022-11-20T13:37:54Z</dcterms:created>
  <dcterms:modified xsi:type="dcterms:W3CDTF">2022-11-20T15:33:42Z</dcterms:modified>
</cp:coreProperties>
</file>