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8" r:id="rId9"/>
    <p:sldId id="264" r:id="rId10"/>
    <p:sldId id="267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9" d="100"/>
          <a:sy n="79" d="100"/>
        </p:scale>
        <p:origin x="850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6DDD20-B58D-4BC2-8A6C-A9DC188A06F5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8549BB-1125-4FE7-9794-BE1B94FF94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755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998" y="1"/>
            <a:ext cx="1541739" cy="5275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2004" y="527539"/>
            <a:ext cx="1249725" cy="329472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4CEFE-7CE3-4B57-9460-05B57E87CF3B}" type="datetime1">
              <a:rPr lang="en-IN" smtClean="0"/>
              <a:t>07-07-2023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Pro-Dev-1.0 (project based front-end internship)</a:t>
            </a:r>
            <a:endParaRPr lang="en-IN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07B7-F6F4-49F7-91D6-40BDCF9DCE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8971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5139D-51AC-4E63-B6EB-30C5CD90638B}" type="datetime1">
              <a:rPr lang="en-IN" smtClean="0"/>
              <a:t>07-07-2023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Pro-Dev-1.0 (project based front-end internship)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07B7-F6F4-49F7-91D6-40BDCF9DCE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963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148E8-EA7B-44CA-BADC-4B13969FACDB}" type="datetime1">
              <a:rPr lang="en-IN" smtClean="0"/>
              <a:t>07-07-2023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Pro-Dev-1.0 (project based front-end internship)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07B7-F6F4-49F7-91D6-40BDCF9DCE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5196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51D51-BFD0-4EB1-BC53-08E0FBD2F5C3}" type="datetime1">
              <a:rPr lang="en-IN" smtClean="0"/>
              <a:t>07-07-2023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Pro-Dev-1.0 (project based front-end internship)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07B7-F6F4-49F7-91D6-40BDCF9DCE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975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5353C-C354-4938-9748-3C9314F10189}" type="datetime1">
              <a:rPr lang="en-IN" smtClean="0"/>
              <a:t>07-07-2023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Pro-Dev-1.0 (project based front-end internship)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07B7-F6F4-49F7-91D6-40BDCF9DCE40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998" y="1"/>
            <a:ext cx="1541739" cy="5275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2004" y="527539"/>
            <a:ext cx="1249725" cy="32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930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3CC8-E040-4AB9-9355-2CC12497B046}" type="datetime1">
              <a:rPr lang="en-IN" smtClean="0"/>
              <a:t>07-07-2023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Pro-Dev-1.0 (project based front-end internship)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07B7-F6F4-49F7-91D6-40BDCF9DCE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7614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94B3-6F2B-4319-AB6A-86CD20DD824F}" type="datetime1">
              <a:rPr lang="en-IN" smtClean="0"/>
              <a:t>07-07-2023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Pro-Dev-1.0 (project based front-end internship)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07B7-F6F4-49F7-91D6-40BDCF9DCE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1024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935F3-E2FC-4153-AD91-698502A3EA95}" type="datetime1">
              <a:rPr lang="en-IN" smtClean="0"/>
              <a:t>07-07-2023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Pro-Dev-1.0 (project based front-end internship)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07B7-F6F4-49F7-91D6-40BDCF9DCE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183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26E89-E056-4281-A650-688A9CD32E07}" type="datetime1">
              <a:rPr lang="en-IN" smtClean="0"/>
              <a:t>07-07-2023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Pro-Dev-1.0 (project based front-end internship)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07B7-F6F4-49F7-91D6-40BDCF9DCE40}" type="slidenum">
              <a:rPr lang="en-IN" smtClean="0"/>
              <a:t>‹#›</a:t>
            </a:fld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998" y="1"/>
            <a:ext cx="1541739" cy="5275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2004" y="527539"/>
            <a:ext cx="1249725" cy="32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129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760502F-7B10-489B-8944-7A903D081342}" type="datetime1">
              <a:rPr lang="en-IN" smtClean="0"/>
              <a:t>07-07-2023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Pro-Dev-1.0 (project based front-end internship)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5007B7-F6F4-49F7-91D6-40BDCF9DCE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447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16CA9-A425-41A2-992A-8C6807921220}" type="datetime1">
              <a:rPr lang="en-IN" smtClean="0"/>
              <a:t>07-07-2023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Pro-Dev-1.0 (project based front-end internship)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07B7-F6F4-49F7-91D6-40BDCF9DCE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1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jpe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image" Target="../media/image2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122BA80-670A-40B2-8BAD-CEC9985688DF}" type="datetime1">
              <a:rPr lang="en-IN" smtClean="0"/>
              <a:t>07-07-2023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Pro-Dev-1.0 (project based front-end internship)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F5007B7-F6F4-49F7-91D6-40BDCF9DCE40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998" y="1"/>
            <a:ext cx="1541739" cy="5275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2004" y="527539"/>
            <a:ext cx="1249725" cy="32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997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IN" dirty="0"/>
              <a:t>RC TRAINING WEBSITE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MADHAV PANDEY  ( 2002900100080/ CSE / B)</a:t>
            </a:r>
          </a:p>
          <a:p>
            <a:r>
              <a:rPr lang="en-IN" dirty="0"/>
              <a:t>PRAKHAR SHARMA (2002900100107 / CSE/ B)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EF41A-FD81-492D-819F-DD45E2E8487D}" type="datetime1">
              <a:rPr lang="en-IN" smtClean="0"/>
              <a:t>07-07-2023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Pro-Dev-1.0 (project based front-end internship)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07B7-F6F4-49F7-91D6-40BDCF9DCE4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531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Details about component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use CAROUSEL foe the banner of the website 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Using bootstrap makes the website responsive 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User can jump on connected webpages which is possible with anchor tags 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51D51-BFD0-4EB1-BC53-08E0FBD2F5C3}" type="datetime1">
              <a:rPr lang="en-IN" smtClean="0"/>
              <a:t>07-07-2023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Pro-Dev-1.0 (project based front-end internship)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07B7-F6F4-49F7-91D6-40BDCF9DCE40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890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51D51-BFD0-4EB1-BC53-08E0FBD2F5C3}" type="datetime1">
              <a:rPr lang="en-IN" smtClean="0"/>
              <a:t>07-07-2023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Pro-Dev-1.0 (project based front-end internship)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07B7-F6F4-49F7-91D6-40BDCF9DCE40}" type="slidenum">
              <a:rPr lang="en-IN" smtClean="0"/>
              <a:t>11</a:t>
            </a:fld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051" y="1521068"/>
            <a:ext cx="4937980" cy="277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751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create a user-friendly website 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design a website for CRC department of our college.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manage the database of all courses 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Here all the courses are provided offered by </a:t>
            </a:r>
            <a:r>
              <a:rPr lang="en-US" dirty="0" err="1"/>
              <a:t>crc</a:t>
            </a:r>
            <a:r>
              <a:rPr lang="en-US" dirty="0"/>
              <a:t> department.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51D51-BFD0-4EB1-BC53-08E0FBD2F5C3}" type="datetime1">
              <a:rPr lang="en-IN" smtClean="0"/>
              <a:t>07-07-2023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Pro-Dev-1.0 (project based front-end internship)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07B7-F6F4-49F7-91D6-40BDCF9DCE40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986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IN" sz="3600">
                <a:solidFill>
                  <a:srgbClr val="FFFFFF"/>
                </a:solidFill>
              </a:rPr>
              <a:t>Layout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995025C-288C-FC02-AB2D-18F726710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We have a banner of </a:t>
            </a:r>
            <a:r>
              <a:rPr lang="en-US" sz="1500" dirty="0" err="1">
                <a:solidFill>
                  <a:srgbClr val="FFFFFF"/>
                </a:solidFill>
              </a:rPr>
              <a:t>crc</a:t>
            </a:r>
            <a:r>
              <a:rPr lang="en-US" sz="1500" dirty="0">
                <a:solidFill>
                  <a:srgbClr val="FFFFFF"/>
                </a:solidFill>
              </a:rPr>
              <a:t> department here.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Key features of </a:t>
            </a:r>
            <a:r>
              <a:rPr lang="en-US" sz="1500" dirty="0" err="1">
                <a:solidFill>
                  <a:srgbClr val="FFFFFF"/>
                </a:solidFill>
              </a:rPr>
              <a:t>crc</a:t>
            </a:r>
            <a:r>
              <a:rPr lang="en-US" sz="1500" dirty="0">
                <a:solidFill>
                  <a:srgbClr val="FFFFFF"/>
                </a:solidFill>
              </a:rPr>
              <a:t> department are present here 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Information about any new course or internship are present here.</a:t>
            </a:r>
          </a:p>
          <a:p>
            <a:pPr marL="0" indent="0">
              <a:buNone/>
            </a:pPr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Content Placeholder 7" descr="A black and orange card symbols&#10;&#10;Description automatically generated">
            <a:extLst>
              <a:ext uri="{FF2B5EF4-FFF2-40B4-BE49-F238E27FC236}">
                <a16:creationId xmlns:a16="http://schemas.microsoft.com/office/drawing/2014/main" id="{34F450EF-C1C5-4D80-300B-7AE50D41B5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017" y="1517039"/>
            <a:ext cx="6798082" cy="3823921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9175" y="6459785"/>
            <a:ext cx="3757243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IN"/>
              <a:t>Pro-Dev-1.0 (project based front-end internship)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4202" y="6459785"/>
            <a:ext cx="1735371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E0051D51-BFD0-4EB1-BC53-08E0FBD2F5C3}" type="datetime1">
              <a:rPr lang="en-IN" smtClean="0"/>
              <a:pPr algn="r">
                <a:spcAft>
                  <a:spcPts val="600"/>
                </a:spcAft>
              </a:pPr>
              <a:t>07-07-2023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F5007B7-F6F4-49F7-91D6-40BDCF9DCE40}" type="slidenum">
              <a:rPr lang="en-IN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IN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883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Layout</a:t>
            </a:r>
          </a:p>
        </p:txBody>
      </p:sp>
      <p:pic>
        <p:nvPicPr>
          <p:cNvPr id="8" name="Content Placeholder 7" descr="A yellow background with black text">
            <a:extLst>
              <a:ext uri="{FF2B5EF4-FFF2-40B4-BE49-F238E27FC236}">
                <a16:creationId xmlns:a16="http://schemas.microsoft.com/office/drawing/2014/main" id="{DB089EE8-CA18-E8AD-A462-EC82D82886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661" y="1846263"/>
            <a:ext cx="7155003" cy="402272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51D51-BFD0-4EB1-BC53-08E0FBD2F5C3}" type="datetime1">
              <a:rPr lang="en-IN" smtClean="0"/>
              <a:t>07-07-2023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Pro-Dev-1.0 (project based front-end internship)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07B7-F6F4-49F7-91D6-40BDCF9DCE40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7156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4F7E42D-8B5A-4FC8-81CD-9E60171F7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rgbClr val="FFFFFF"/>
                </a:solidFill>
              </a:rPr>
              <a:t>Layout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C114F59-3B4A-8327-D182-5A78313F4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Details about courses are present  in this part.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You can further </a:t>
            </a:r>
            <a:r>
              <a:rPr lang="en-US" sz="1500" dirty="0" err="1">
                <a:solidFill>
                  <a:srgbClr val="FFFFFF"/>
                </a:solidFill>
              </a:rPr>
              <a:t>deails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abou</a:t>
            </a:r>
            <a:r>
              <a:rPr lang="en-US" sz="1500" dirty="0">
                <a:solidFill>
                  <a:srgbClr val="FFFFFF"/>
                </a:solidFill>
              </a:rPr>
              <a:t> the course by clicking on the particular course.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Each image is redirected to a new page where you can get more details about that course.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2370" y="6459785"/>
            <a:ext cx="3344134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IN"/>
              <a:t>Pro-Dev-1.0 (project based front-end internship)</a:t>
            </a:r>
          </a:p>
        </p:txBody>
      </p:sp>
      <p:pic>
        <p:nvPicPr>
          <p:cNvPr id="8" name="Content Placeholder 7" descr="A collage of several images of people&#10;&#10;Description automatically generated">
            <a:extLst>
              <a:ext uri="{FF2B5EF4-FFF2-40B4-BE49-F238E27FC236}">
                <a16:creationId xmlns:a16="http://schemas.microsoft.com/office/drawing/2014/main" id="{C8F6E691-C4F6-1173-0B19-B523D8F70B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5" r="21176"/>
          <a:stretch/>
        </p:blipFill>
        <p:spPr>
          <a:xfrm>
            <a:off x="4050806" y="12864"/>
            <a:ext cx="7969025" cy="681204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C04651D-B9F4-4935-A02D-364153FBD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821099" y="6459785"/>
            <a:ext cx="1735371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E0051D51-BFD0-4EB1-BC53-08E0FBD2F5C3}" type="datetime1">
              <a:rPr lang="en-IN" smtClean="0"/>
              <a:pPr algn="r">
                <a:spcAft>
                  <a:spcPts val="600"/>
                </a:spcAft>
              </a:pPr>
              <a:t>07-07-2023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9742" y="6459785"/>
            <a:ext cx="60274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F5007B7-F6F4-49F7-91D6-40BDCF9DCE40}" type="slidenum">
              <a:rPr lang="en-IN" smtClean="0"/>
              <a:pPr>
                <a:spcAft>
                  <a:spcPts val="600"/>
                </a:spcAft>
              </a:pPr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584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4F7E42D-8B5A-4FC8-81CD-9E60171F7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IN" sz="3600">
                <a:solidFill>
                  <a:srgbClr val="FFFFFF"/>
                </a:solidFill>
              </a:rPr>
              <a:t>Layout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91D85E5-20BC-F32C-F0B8-A63DB15CC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In this section user can explore </a:t>
            </a:r>
            <a:r>
              <a:rPr lang="en-US" sz="1500" dirty="0" err="1">
                <a:solidFill>
                  <a:srgbClr val="FFFFFF"/>
                </a:solidFill>
              </a:rPr>
              <a:t>moe</a:t>
            </a:r>
            <a:r>
              <a:rPr lang="en-US" sz="1500" dirty="0">
                <a:solidFill>
                  <a:srgbClr val="FFFFFF"/>
                </a:solidFill>
              </a:rPr>
              <a:t> courses.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By clicking on get started user will be redirected to the login page.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2370" y="6459785"/>
            <a:ext cx="3344134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IN"/>
              <a:t>Pro-Dev-1.0 (project based front-end internship)</a:t>
            </a:r>
          </a:p>
        </p:txBody>
      </p:sp>
      <p:pic>
        <p:nvPicPr>
          <p:cNvPr id="8" name="Content Placeholder 7" descr="A screenshot of a yellow screen&#10;&#10;Description automatically generated">
            <a:extLst>
              <a:ext uri="{FF2B5EF4-FFF2-40B4-BE49-F238E27FC236}">
                <a16:creationId xmlns:a16="http://schemas.microsoft.com/office/drawing/2014/main" id="{53FC6BF6-E1E1-ECED-CC17-89084BF087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22" r="17748"/>
          <a:stretch/>
        </p:blipFill>
        <p:spPr>
          <a:xfrm>
            <a:off x="4075043" y="-198772"/>
            <a:ext cx="8111272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C04651D-B9F4-4935-A02D-364153FBD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821099" y="6459785"/>
            <a:ext cx="1735371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E0051D51-BFD0-4EB1-BC53-08E0FBD2F5C3}" type="datetime1">
              <a:rPr lang="en-IN" smtClean="0"/>
              <a:pPr algn="r">
                <a:spcAft>
                  <a:spcPts val="600"/>
                </a:spcAft>
              </a:pPr>
              <a:t>07-07-2023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9742" y="6459785"/>
            <a:ext cx="60274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F5007B7-F6F4-49F7-91D6-40BDCF9DCE40}" type="slidenum">
              <a:rPr lang="en-IN" smtClean="0"/>
              <a:pPr>
                <a:spcAft>
                  <a:spcPts val="600"/>
                </a:spcAft>
              </a:pPr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2328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Layout</a:t>
            </a:r>
          </a:p>
        </p:txBody>
      </p:sp>
      <p:pic>
        <p:nvPicPr>
          <p:cNvPr id="8" name="Content Placeholder 7" descr="A blue background with gold shapes&#10;&#10;Description automatically generated">
            <a:extLst>
              <a:ext uri="{FF2B5EF4-FFF2-40B4-BE49-F238E27FC236}">
                <a16:creationId xmlns:a16="http://schemas.microsoft.com/office/drawing/2014/main" id="{918B0739-C8CD-7733-5C2C-A947A29559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661" y="1846263"/>
            <a:ext cx="7155003" cy="402272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51D51-BFD0-4EB1-BC53-08E0FBD2F5C3}" type="datetime1">
              <a:rPr lang="en-IN" smtClean="0"/>
              <a:t>07-07-2023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Pro-Dev-1.0 (project based front-end internship)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07B7-F6F4-49F7-91D6-40BDCF9DCE40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2809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4F7E42D-8B5A-4FC8-81CD-9E60171F7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IN" sz="3600">
                <a:solidFill>
                  <a:srgbClr val="FFFFFF"/>
                </a:solidFill>
              </a:rPr>
              <a:t>Layout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54CD1C2-51EF-D73B-26B3-D9CE75CCA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Here user need to enter the signup page.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By signing in user can check enrolled internships and courses.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2370" y="6459785"/>
            <a:ext cx="3344134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IN"/>
              <a:t>Pro-Dev-1.0 (project based front-end internship)</a:t>
            </a:r>
          </a:p>
        </p:txBody>
      </p:sp>
      <p:pic>
        <p:nvPicPr>
          <p:cNvPr id="8" name="Content Placeholder 7" descr="Screens screenshot of a login form&#10;&#10;Description automatically generated">
            <a:extLst>
              <a:ext uri="{FF2B5EF4-FFF2-40B4-BE49-F238E27FC236}">
                <a16:creationId xmlns:a16="http://schemas.microsoft.com/office/drawing/2014/main" id="{4DF14907-B8A3-D22B-97FA-E34A9C5C58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70" r="6450" b="-1"/>
          <a:stretch/>
        </p:blipFill>
        <p:spPr>
          <a:xfrm>
            <a:off x="4031600" y="10"/>
            <a:ext cx="8082236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C04651D-B9F4-4935-A02D-364153FBD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821099" y="6459785"/>
            <a:ext cx="1735371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E0051D51-BFD0-4EB1-BC53-08E0FBD2F5C3}" type="datetime1">
              <a:rPr lang="en-IN" smtClean="0"/>
              <a:pPr algn="r">
                <a:spcAft>
                  <a:spcPts val="600"/>
                </a:spcAft>
              </a:pPr>
              <a:t>07-07-2023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9742" y="6459785"/>
            <a:ext cx="60274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F5007B7-F6F4-49F7-91D6-40BDCF9DCE40}" type="slidenum">
              <a:rPr lang="en-IN" smtClean="0"/>
              <a:pPr>
                <a:spcAft>
                  <a:spcPts val="600"/>
                </a:spcAft>
              </a:pPr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4508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8071" y="263527"/>
            <a:ext cx="10058400" cy="1450757"/>
          </a:xfrm>
        </p:spPr>
        <p:txBody>
          <a:bodyPr/>
          <a:lstStyle/>
          <a:p>
            <a:r>
              <a:rPr lang="en-IN" dirty="0"/>
              <a:t>Details about component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used bootstrap5.o , for building responsive, with </a:t>
            </a:r>
            <a:r>
              <a:rPr lang="en-US" dirty="0" err="1"/>
              <a:t>jsDelivr</a:t>
            </a:r>
            <a:r>
              <a:rPr lang="en-US" dirty="0"/>
              <a:t> and a template starter page.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used NAVBAR in the header section.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we used FOOTER in the bottom section.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have used CARD design to </a:t>
            </a:r>
            <a:r>
              <a:rPr lang="en-US" dirty="0" err="1"/>
              <a:t>reoersent</a:t>
            </a:r>
            <a:r>
              <a:rPr lang="en-US" dirty="0"/>
              <a:t> popular </a:t>
            </a:r>
            <a:r>
              <a:rPr lang="en-US"/>
              <a:t>courses.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51D51-BFD0-4EB1-BC53-08E0FBD2F5C3}" type="datetime1">
              <a:rPr lang="en-IN" smtClean="0"/>
              <a:t>07-07-2023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Pro-Dev-1.0 (project based front-end internship)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07B7-F6F4-49F7-91D6-40BDCF9DCE40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14639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76</TotalTime>
  <Words>358</Words>
  <Application>Microsoft Office PowerPoint</Application>
  <PresentationFormat>Widescreen</PresentationFormat>
  <Paragraphs>66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Retrospect</vt:lpstr>
      <vt:lpstr>CRC TRAINING WEBSITE</vt:lpstr>
      <vt:lpstr>Objective</vt:lpstr>
      <vt:lpstr>Layout</vt:lpstr>
      <vt:lpstr>Layout</vt:lpstr>
      <vt:lpstr>Layout</vt:lpstr>
      <vt:lpstr>Layout</vt:lpstr>
      <vt:lpstr>Layout</vt:lpstr>
      <vt:lpstr>Layout</vt:lpstr>
      <vt:lpstr>Details about component</vt:lpstr>
      <vt:lpstr>Details about component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gopal gupta</dc:creator>
  <cp:lastModifiedBy>madhav pandey</cp:lastModifiedBy>
  <cp:revision>8</cp:revision>
  <dcterms:created xsi:type="dcterms:W3CDTF">2023-07-06T08:52:59Z</dcterms:created>
  <dcterms:modified xsi:type="dcterms:W3CDTF">2023-07-06T18:45:23Z</dcterms:modified>
</cp:coreProperties>
</file>