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6" r:id="rId9"/>
    <p:sldId id="263"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95F34-730A-4A9C-A0C9-0F3F04935D63}" v="4" dt="2020-12-08T06:27:46.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Bansal" userId="472abb170a1f5299" providerId="LiveId" clId="{B2495F34-730A-4A9C-A0C9-0F3F04935D63}"/>
    <pc:docChg chg="undo redo custSel mod addSld modSld sldOrd">
      <pc:chgData name="Prakhar Bansal" userId="472abb170a1f5299" providerId="LiveId" clId="{B2495F34-730A-4A9C-A0C9-0F3F04935D63}" dt="2020-12-08T06:29:43.113" v="214" actId="26606"/>
      <pc:docMkLst>
        <pc:docMk/>
      </pc:docMkLst>
      <pc:sldChg chg="addSp delSp modSp mod setClrOvrMap">
        <pc:chgData name="Prakhar Bansal" userId="472abb170a1f5299" providerId="LiveId" clId="{B2495F34-730A-4A9C-A0C9-0F3F04935D63}" dt="2020-12-08T06:29:43.113" v="214" actId="26606"/>
        <pc:sldMkLst>
          <pc:docMk/>
          <pc:sldMk cId="2121182580" sldId="256"/>
        </pc:sldMkLst>
        <pc:spChg chg="mod">
          <ac:chgData name="Prakhar Bansal" userId="472abb170a1f5299" providerId="LiveId" clId="{B2495F34-730A-4A9C-A0C9-0F3F04935D63}" dt="2020-12-08T06:29:43.113" v="214" actId="26606"/>
          <ac:spMkLst>
            <pc:docMk/>
            <pc:sldMk cId="2121182580" sldId="256"/>
            <ac:spMk id="2" creationId="{CA4092F7-0205-46D3-BB92-9393709A0EAC}"/>
          </ac:spMkLst>
        </pc:spChg>
        <pc:spChg chg="mod">
          <ac:chgData name="Prakhar Bansal" userId="472abb170a1f5299" providerId="LiveId" clId="{B2495F34-730A-4A9C-A0C9-0F3F04935D63}" dt="2020-12-08T06:29:43.113" v="214" actId="26606"/>
          <ac:spMkLst>
            <pc:docMk/>
            <pc:sldMk cId="2121182580" sldId="256"/>
            <ac:spMk id="3" creationId="{1C886785-62EE-4155-A2C5-F4FF9F0DA676}"/>
          </ac:spMkLst>
        </pc:spChg>
        <pc:spChg chg="del">
          <ac:chgData name="Prakhar Bansal" userId="472abb170a1f5299" providerId="LiveId" clId="{B2495F34-730A-4A9C-A0C9-0F3F04935D63}" dt="2020-12-08T06:29:43.113" v="214" actId="26606"/>
          <ac:spMkLst>
            <pc:docMk/>
            <pc:sldMk cId="2121182580" sldId="256"/>
            <ac:spMk id="135" creationId="{07322A9E-F1EC-405E-8971-BA906EFFCCB8}"/>
          </ac:spMkLst>
        </pc:spChg>
        <pc:spChg chg="del">
          <ac:chgData name="Prakhar Bansal" userId="472abb170a1f5299" providerId="LiveId" clId="{B2495F34-730A-4A9C-A0C9-0F3F04935D63}" dt="2020-12-08T06:29:43.113" v="214" actId="26606"/>
          <ac:spMkLst>
            <pc:docMk/>
            <pc:sldMk cId="2121182580" sldId="256"/>
            <ac:spMk id="137" creationId="{A5704422-1118-4FD1-95AD-29A064EB80D9}"/>
          </ac:spMkLst>
        </pc:spChg>
        <pc:spChg chg="del">
          <ac:chgData name="Prakhar Bansal" userId="472abb170a1f5299" providerId="LiveId" clId="{B2495F34-730A-4A9C-A0C9-0F3F04935D63}" dt="2020-12-08T06:29:43.113" v="214" actId="26606"/>
          <ac:spMkLst>
            <pc:docMk/>
            <pc:sldMk cId="2121182580" sldId="256"/>
            <ac:spMk id="139" creationId="{A88B2AAA-B805-498E-A9E6-98B885855498}"/>
          </ac:spMkLst>
        </pc:spChg>
        <pc:spChg chg="del">
          <ac:chgData name="Prakhar Bansal" userId="472abb170a1f5299" providerId="LiveId" clId="{B2495F34-730A-4A9C-A0C9-0F3F04935D63}" dt="2020-12-08T06:29:43.113" v="214" actId="26606"/>
          <ac:spMkLst>
            <pc:docMk/>
            <pc:sldMk cId="2121182580" sldId="256"/>
            <ac:spMk id="141" creationId="{9B8051E0-19D7-43E1-BFD9-E6DBFEB3A3F1}"/>
          </ac:spMkLst>
        </pc:spChg>
        <pc:spChg chg="del">
          <ac:chgData name="Prakhar Bansal" userId="472abb170a1f5299" providerId="LiveId" clId="{B2495F34-730A-4A9C-A0C9-0F3F04935D63}" dt="2020-12-08T06:29:43.113" v="214" actId="26606"/>
          <ac:spMkLst>
            <pc:docMk/>
            <pc:sldMk cId="2121182580" sldId="256"/>
            <ac:spMk id="143" creationId="{4EDB2B02-86A2-46F5-A4BE-B7D9B10411D6}"/>
          </ac:spMkLst>
        </pc:spChg>
        <pc:spChg chg="del">
          <ac:chgData name="Prakhar Bansal" userId="472abb170a1f5299" providerId="LiveId" clId="{B2495F34-730A-4A9C-A0C9-0F3F04935D63}" dt="2020-12-08T06:29:43.113" v="214" actId="26606"/>
          <ac:spMkLst>
            <pc:docMk/>
            <pc:sldMk cId="2121182580" sldId="256"/>
            <ac:spMk id="145" creationId="{43954639-FB5D-41F4-9560-6F6DFE778425}"/>
          </ac:spMkLst>
        </pc:spChg>
        <pc:spChg chg="del">
          <ac:chgData name="Prakhar Bansal" userId="472abb170a1f5299" providerId="LiveId" clId="{B2495F34-730A-4A9C-A0C9-0F3F04935D63}" dt="2020-12-08T06:29:43.113" v="214" actId="26606"/>
          <ac:spMkLst>
            <pc:docMk/>
            <pc:sldMk cId="2121182580" sldId="256"/>
            <ac:spMk id="147" creationId="{E898931C-0323-41FA-A036-20F818B1FF81}"/>
          </ac:spMkLst>
        </pc:spChg>
        <pc:spChg chg="del">
          <ac:chgData name="Prakhar Bansal" userId="472abb170a1f5299" providerId="LiveId" clId="{B2495F34-730A-4A9C-A0C9-0F3F04935D63}" dt="2020-12-08T06:29:43.113" v="214" actId="26606"/>
          <ac:spMkLst>
            <pc:docMk/>
            <pc:sldMk cId="2121182580" sldId="256"/>
            <ac:spMk id="149" creationId="{89AFE9DD-0792-4B98-B4EB-97ACA17E6AA8}"/>
          </ac:spMkLst>
        </pc:spChg>
        <pc:spChg chg="del">
          <ac:chgData name="Prakhar Bansal" userId="472abb170a1f5299" providerId="LiveId" clId="{B2495F34-730A-4A9C-A0C9-0F3F04935D63}" dt="2020-12-08T06:29:43.113" v="214" actId="26606"/>
          <ac:spMkLst>
            <pc:docMk/>
            <pc:sldMk cId="2121182580" sldId="256"/>
            <ac:spMk id="151" creationId="{3981F5C4-9AE1-404E-AF44-A4E6DB374F9D}"/>
          </ac:spMkLst>
        </pc:spChg>
        <pc:spChg chg="del">
          <ac:chgData name="Prakhar Bansal" userId="472abb170a1f5299" providerId="LiveId" clId="{B2495F34-730A-4A9C-A0C9-0F3F04935D63}" dt="2020-12-08T06:29:43.113" v="214" actId="26606"/>
          <ac:spMkLst>
            <pc:docMk/>
            <pc:sldMk cId="2121182580" sldId="256"/>
            <ac:spMk id="153" creationId="{763C1781-8726-4FAC-8C45-FF40376BE409}"/>
          </ac:spMkLst>
        </pc:spChg>
        <pc:spChg chg="del">
          <ac:chgData name="Prakhar Bansal" userId="472abb170a1f5299" providerId="LiveId" clId="{B2495F34-730A-4A9C-A0C9-0F3F04935D63}" dt="2020-12-08T06:29:43.113" v="214" actId="26606"/>
          <ac:spMkLst>
            <pc:docMk/>
            <pc:sldMk cId="2121182580" sldId="256"/>
            <ac:spMk id="155" creationId="{301491B5-56C7-43DC-A3D9-861EECCA056A}"/>
          </ac:spMkLst>
        </pc:spChg>
        <pc:spChg chg="del">
          <ac:chgData name="Prakhar Bansal" userId="472abb170a1f5299" providerId="LiveId" clId="{B2495F34-730A-4A9C-A0C9-0F3F04935D63}" dt="2020-12-08T06:29:43.113" v="214" actId="26606"/>
          <ac:spMkLst>
            <pc:docMk/>
            <pc:sldMk cId="2121182580" sldId="256"/>
            <ac:spMk id="157" creationId="{237E2353-22DF-46E0-A200-FB30F8F394E2}"/>
          </ac:spMkLst>
        </pc:spChg>
        <pc:spChg chg="del">
          <ac:chgData name="Prakhar Bansal" userId="472abb170a1f5299" providerId="LiveId" clId="{B2495F34-730A-4A9C-A0C9-0F3F04935D63}" dt="2020-12-08T06:29:43.113" v="214" actId="26606"/>
          <ac:spMkLst>
            <pc:docMk/>
            <pc:sldMk cId="2121182580" sldId="256"/>
            <ac:spMk id="159" creationId="{DD6138DB-057B-45F7-A5F4-E7BFDA20D02C}"/>
          </ac:spMkLst>
        </pc:spChg>
        <pc:spChg chg="del">
          <ac:chgData name="Prakhar Bansal" userId="472abb170a1f5299" providerId="LiveId" clId="{B2495F34-730A-4A9C-A0C9-0F3F04935D63}" dt="2020-12-08T06:29:43.113" v="214" actId="26606"/>
          <ac:spMkLst>
            <pc:docMk/>
            <pc:sldMk cId="2121182580" sldId="256"/>
            <ac:spMk id="161" creationId="{79A54AB1-B64F-4843-BFAB-81CB74E66B65}"/>
          </ac:spMkLst>
        </pc:spChg>
        <pc:spChg chg="add">
          <ac:chgData name="Prakhar Bansal" userId="472abb170a1f5299" providerId="LiveId" clId="{B2495F34-730A-4A9C-A0C9-0F3F04935D63}" dt="2020-12-08T06:29:43.113" v="214" actId="26606"/>
          <ac:spMkLst>
            <pc:docMk/>
            <pc:sldMk cId="2121182580" sldId="256"/>
            <ac:spMk id="192" creationId="{526E0BFB-CDF1-4990-8C11-AC849311E0A8}"/>
          </ac:spMkLst>
        </pc:spChg>
        <pc:spChg chg="add">
          <ac:chgData name="Prakhar Bansal" userId="472abb170a1f5299" providerId="LiveId" clId="{B2495F34-730A-4A9C-A0C9-0F3F04935D63}" dt="2020-12-08T06:29:43.113" v="214" actId="26606"/>
          <ac:spMkLst>
            <pc:docMk/>
            <pc:sldMk cId="2121182580" sldId="256"/>
            <ac:spMk id="193" creationId="{6069A1F8-9BEB-4786-9694-FC48B2D75D21}"/>
          </ac:spMkLst>
        </pc:spChg>
        <pc:spChg chg="add">
          <ac:chgData name="Prakhar Bansal" userId="472abb170a1f5299" providerId="LiveId" clId="{B2495F34-730A-4A9C-A0C9-0F3F04935D63}" dt="2020-12-08T06:29:43.113" v="214" actId="26606"/>
          <ac:spMkLst>
            <pc:docMk/>
            <pc:sldMk cId="2121182580" sldId="256"/>
            <ac:spMk id="194" creationId="{AF2F604E-43BE-4DC3-B983-E071523364F8}"/>
          </ac:spMkLst>
        </pc:spChg>
        <pc:spChg chg="add">
          <ac:chgData name="Prakhar Bansal" userId="472abb170a1f5299" providerId="LiveId" clId="{B2495F34-730A-4A9C-A0C9-0F3F04935D63}" dt="2020-12-08T06:29:43.113" v="214" actId="26606"/>
          <ac:spMkLst>
            <pc:docMk/>
            <pc:sldMk cId="2121182580" sldId="256"/>
            <ac:spMk id="195" creationId="{08C9B587-E65E-4B52-B37C-ABEBB6E87928}"/>
          </ac:spMkLst>
        </pc:spChg>
        <pc:picChg chg="mod ord">
          <ac:chgData name="Prakhar Bansal" userId="472abb170a1f5299" providerId="LiveId" clId="{B2495F34-730A-4A9C-A0C9-0F3F04935D63}" dt="2020-12-08T06:29:43.113" v="214" actId="26606"/>
          <ac:picMkLst>
            <pc:docMk/>
            <pc:sldMk cId="2121182580" sldId="256"/>
            <ac:picMk id="1026" creationId="{7BD460BC-CA09-45B3-AA34-CFEC7A4AA8D1}"/>
          </ac:picMkLst>
        </pc:picChg>
      </pc:sldChg>
      <pc:sldChg chg="addSp delSp modSp mod setClrOvrMap">
        <pc:chgData name="Prakhar Bansal" userId="472abb170a1f5299" providerId="LiveId" clId="{B2495F34-730A-4A9C-A0C9-0F3F04935D63}" dt="2020-12-08T06:18:34.800" v="204" actId="20577"/>
        <pc:sldMkLst>
          <pc:docMk/>
          <pc:sldMk cId="2382327846" sldId="257"/>
        </pc:sldMkLst>
        <pc:spChg chg="mod">
          <ac:chgData name="Prakhar Bansal" userId="472abb170a1f5299" providerId="LiveId" clId="{B2495F34-730A-4A9C-A0C9-0F3F04935D63}" dt="2020-12-07T20:16:40.798" v="20" actId="26606"/>
          <ac:spMkLst>
            <pc:docMk/>
            <pc:sldMk cId="2382327846" sldId="257"/>
            <ac:spMk id="2" creationId="{2E87F3EF-8326-4C5B-9BF8-48C7B8FF3032}"/>
          </ac:spMkLst>
        </pc:spChg>
        <pc:spChg chg="mod">
          <ac:chgData name="Prakhar Bansal" userId="472abb170a1f5299" providerId="LiveId" clId="{B2495F34-730A-4A9C-A0C9-0F3F04935D63}" dt="2020-12-08T06:18:34.800" v="204" actId="20577"/>
          <ac:spMkLst>
            <pc:docMk/>
            <pc:sldMk cId="2382327846" sldId="257"/>
            <ac:spMk id="11" creationId="{71A6FFCE-79FB-4A93-BFAF-D1ED0606FC62}"/>
          </ac:spMkLst>
        </pc:spChg>
        <pc:spChg chg="del">
          <ac:chgData name="Prakhar Bansal" userId="472abb170a1f5299" providerId="LiveId" clId="{B2495F34-730A-4A9C-A0C9-0F3F04935D63}" dt="2020-12-07T20:16:40.798" v="20" actId="26606"/>
          <ac:spMkLst>
            <pc:docMk/>
            <pc:sldMk cId="2382327846" sldId="257"/>
            <ac:spMk id="17" creationId="{49CD2D09-B1BB-4DF5-9E1C-3D21B21EDEFD}"/>
          </ac:spMkLst>
        </pc:spChg>
        <pc:spChg chg="del">
          <ac:chgData name="Prakhar Bansal" userId="472abb170a1f5299" providerId="LiveId" clId="{B2495F34-730A-4A9C-A0C9-0F3F04935D63}" dt="2020-12-07T20:16:40.798" v="20" actId="26606"/>
          <ac:spMkLst>
            <pc:docMk/>
            <pc:sldMk cId="2382327846" sldId="257"/>
            <ac:spMk id="21" creationId="{967C29FE-FD32-4AFB-AD20-DBDF5864B2D8}"/>
          </ac:spMkLst>
        </pc:spChg>
        <pc:spChg chg="add">
          <ac:chgData name="Prakhar Bansal" userId="472abb170a1f5299" providerId="LiveId" clId="{B2495F34-730A-4A9C-A0C9-0F3F04935D63}" dt="2020-12-07T20:16:40.798" v="20" actId="26606"/>
          <ac:spMkLst>
            <pc:docMk/>
            <pc:sldMk cId="2382327846" sldId="257"/>
            <ac:spMk id="26" creationId="{9AA72BD9-2C5A-4EDC-931F-5AA08EACA0F3}"/>
          </ac:spMkLst>
        </pc:spChg>
        <pc:spChg chg="add">
          <ac:chgData name="Prakhar Bansal" userId="472abb170a1f5299" providerId="LiveId" clId="{B2495F34-730A-4A9C-A0C9-0F3F04935D63}" dt="2020-12-07T20:16:40.798" v="20" actId="26606"/>
          <ac:spMkLst>
            <pc:docMk/>
            <pc:sldMk cId="2382327846" sldId="257"/>
            <ac:spMk id="28" creationId="{DD3981AC-7B61-4947-BCF3-F7AA7FA385B9}"/>
          </ac:spMkLst>
        </pc:spChg>
        <pc:spChg chg="add">
          <ac:chgData name="Prakhar Bansal" userId="472abb170a1f5299" providerId="LiveId" clId="{B2495F34-730A-4A9C-A0C9-0F3F04935D63}" dt="2020-12-07T20:16:40.798" v="20" actId="26606"/>
          <ac:spMkLst>
            <pc:docMk/>
            <pc:sldMk cId="2382327846" sldId="257"/>
            <ac:spMk id="30" creationId="{55D4142C-5077-457F-A6AD-3FECFDB39685}"/>
          </ac:spMkLst>
        </pc:spChg>
        <pc:spChg chg="add">
          <ac:chgData name="Prakhar Bansal" userId="472abb170a1f5299" providerId="LiveId" clId="{B2495F34-730A-4A9C-A0C9-0F3F04935D63}" dt="2020-12-07T20:16:40.798" v="20" actId="26606"/>
          <ac:spMkLst>
            <pc:docMk/>
            <pc:sldMk cId="2382327846" sldId="257"/>
            <ac:spMk id="32" creationId="{7A5F0580-5EE9-419F-96EE-B6529EF6E7D0}"/>
          </ac:spMkLst>
        </pc:spChg>
        <pc:picChg chg="mod ord">
          <ac:chgData name="Prakhar Bansal" userId="472abb170a1f5299" providerId="LiveId" clId="{B2495F34-730A-4A9C-A0C9-0F3F04935D63}" dt="2020-12-07T20:16:40.798" v="20" actId="26606"/>
          <ac:picMkLst>
            <pc:docMk/>
            <pc:sldMk cId="2382327846" sldId="257"/>
            <ac:picMk id="5" creationId="{7CB2A4A6-4D3C-420B-B3A0-7B4E0DF8E43C}"/>
          </ac:picMkLst>
        </pc:picChg>
        <pc:picChg chg="del">
          <ac:chgData name="Prakhar Bansal" userId="472abb170a1f5299" providerId="LiveId" clId="{B2495F34-730A-4A9C-A0C9-0F3F04935D63}" dt="2020-12-07T20:16:40.798" v="20" actId="26606"/>
          <ac:picMkLst>
            <pc:docMk/>
            <pc:sldMk cId="2382327846" sldId="257"/>
            <ac:picMk id="19" creationId="{83355637-BA71-4F63-94C9-E77BF81BDFC0}"/>
          </ac:picMkLst>
        </pc:picChg>
      </pc:sldChg>
      <pc:sldChg chg="ord">
        <pc:chgData name="Prakhar Bansal" userId="472abb170a1f5299" providerId="LiveId" clId="{B2495F34-730A-4A9C-A0C9-0F3F04935D63}" dt="2020-12-08T06:18:43.490" v="206"/>
        <pc:sldMkLst>
          <pc:docMk/>
          <pc:sldMk cId="613554470" sldId="258"/>
        </pc:sldMkLst>
      </pc:sldChg>
      <pc:sldChg chg="addSp delSp modSp mod">
        <pc:chgData name="Prakhar Bansal" userId="472abb170a1f5299" providerId="LiveId" clId="{B2495F34-730A-4A9C-A0C9-0F3F04935D63}" dt="2020-12-07T20:16:25.010" v="19" actId="478"/>
        <pc:sldMkLst>
          <pc:docMk/>
          <pc:sldMk cId="1390452512" sldId="264"/>
        </pc:sldMkLst>
        <pc:spChg chg="mod">
          <ac:chgData name="Prakhar Bansal" userId="472abb170a1f5299" providerId="LiveId" clId="{B2495F34-730A-4A9C-A0C9-0F3F04935D63}" dt="2020-12-07T20:15:57.454" v="14" actId="20577"/>
          <ac:spMkLst>
            <pc:docMk/>
            <pc:sldMk cId="1390452512" sldId="264"/>
            <ac:spMk id="4" creationId="{9331BAD5-D542-4DC2-A694-E2981BECAD99}"/>
          </ac:spMkLst>
        </pc:spChg>
        <pc:spChg chg="add del">
          <ac:chgData name="Prakhar Bansal" userId="472abb170a1f5299" providerId="LiveId" clId="{B2495F34-730A-4A9C-A0C9-0F3F04935D63}" dt="2020-12-07T20:15:13.782" v="2" actId="26606"/>
          <ac:spMkLst>
            <pc:docMk/>
            <pc:sldMk cId="1390452512" sldId="264"/>
            <ac:spMk id="9" creationId="{86197D16-FE75-4A0E-A0C9-28C0F04A43DF}"/>
          </ac:spMkLst>
        </pc:spChg>
        <pc:spChg chg="add del">
          <ac:chgData name="Prakhar Bansal" userId="472abb170a1f5299" providerId="LiveId" clId="{B2495F34-730A-4A9C-A0C9-0F3F04935D63}" dt="2020-12-07T20:15:13.782" v="2" actId="26606"/>
          <ac:spMkLst>
            <pc:docMk/>
            <pc:sldMk cId="1390452512" sldId="264"/>
            <ac:spMk id="13" creationId="{92CA431A-BC84-45C3-8430-0459E54A220F}"/>
          </ac:spMkLst>
        </pc:spChg>
        <pc:spChg chg="add del">
          <ac:chgData name="Prakhar Bansal" userId="472abb170a1f5299" providerId="LiveId" clId="{B2495F34-730A-4A9C-A0C9-0F3F04935D63}" dt="2020-12-07T20:15:55.838" v="10" actId="26606"/>
          <ac:spMkLst>
            <pc:docMk/>
            <pc:sldMk cId="1390452512" sldId="264"/>
            <ac:spMk id="18" creationId="{86197D16-FE75-4A0E-A0C9-28C0F04A43DF}"/>
          </ac:spMkLst>
        </pc:spChg>
        <pc:spChg chg="add del">
          <ac:chgData name="Prakhar Bansal" userId="472abb170a1f5299" providerId="LiveId" clId="{B2495F34-730A-4A9C-A0C9-0F3F04935D63}" dt="2020-12-07T20:15:13.774" v="1" actId="26606"/>
          <ac:spMkLst>
            <pc:docMk/>
            <pc:sldMk cId="1390452512" sldId="264"/>
            <ac:spMk id="20" creationId="{35555856-9970-4BC3-9AA9-6A917F53AFBD}"/>
          </ac:spMkLst>
        </pc:spChg>
        <pc:spChg chg="add del">
          <ac:chgData name="Prakhar Bansal" userId="472abb170a1f5299" providerId="LiveId" clId="{B2495F34-730A-4A9C-A0C9-0F3F04935D63}" dt="2020-12-07T20:15:13.774" v="1" actId="26606"/>
          <ac:spMkLst>
            <pc:docMk/>
            <pc:sldMk cId="1390452512" sldId="264"/>
            <ac:spMk id="24" creationId="{13722DD7-BA73-4776-93A3-94491FEF7260}"/>
          </ac:spMkLst>
        </pc:spChg>
        <pc:spChg chg="add del">
          <ac:chgData name="Prakhar Bansal" userId="472abb170a1f5299" providerId="LiveId" clId="{B2495F34-730A-4A9C-A0C9-0F3F04935D63}" dt="2020-12-07T20:15:55.838" v="10" actId="26606"/>
          <ac:spMkLst>
            <pc:docMk/>
            <pc:sldMk cId="1390452512" sldId="264"/>
            <ac:spMk id="27" creationId="{92CA431A-BC84-45C3-8430-0459E54A220F}"/>
          </ac:spMkLst>
        </pc:spChg>
        <pc:spChg chg="add del">
          <ac:chgData name="Prakhar Bansal" userId="472abb170a1f5299" providerId="LiveId" clId="{B2495F34-730A-4A9C-A0C9-0F3F04935D63}" dt="2020-12-07T20:15:55.838" v="10" actId="26606"/>
          <ac:spMkLst>
            <pc:docMk/>
            <pc:sldMk cId="1390452512" sldId="264"/>
            <ac:spMk id="32" creationId="{2CCAFB3E-E6E2-4587-A5FC-061F9AED9AF2}"/>
          </ac:spMkLst>
        </pc:spChg>
        <pc:spChg chg="add del">
          <ac:chgData name="Prakhar Bansal" userId="472abb170a1f5299" providerId="LiveId" clId="{B2495F34-730A-4A9C-A0C9-0F3F04935D63}" dt="2020-12-07T20:15:55.838" v="10" actId="26606"/>
          <ac:spMkLst>
            <pc:docMk/>
            <pc:sldMk cId="1390452512" sldId="264"/>
            <ac:spMk id="36" creationId="{640086A0-762B-44EE-AA70-A7268A72ACC3}"/>
          </ac:spMkLst>
        </pc:spChg>
        <pc:picChg chg="add del">
          <ac:chgData name="Prakhar Bansal" userId="472abb170a1f5299" providerId="LiveId" clId="{B2495F34-730A-4A9C-A0C9-0F3F04935D63}" dt="2020-12-07T20:15:13.782" v="2" actId="26606"/>
          <ac:picMkLst>
            <pc:docMk/>
            <pc:sldMk cId="1390452512" sldId="264"/>
            <ac:picMk id="11" creationId="{FA8FCEC6-4B30-4FF2-8B32-504BEAEA3A16}"/>
          </ac:picMkLst>
        </pc:picChg>
        <pc:picChg chg="add del mod">
          <ac:chgData name="Prakhar Bansal" userId="472abb170a1f5299" providerId="LiveId" clId="{B2495F34-730A-4A9C-A0C9-0F3F04935D63}" dt="2020-12-07T20:16:25.010" v="19" actId="478"/>
          <ac:picMkLst>
            <pc:docMk/>
            <pc:sldMk cId="1390452512" sldId="264"/>
            <ac:picMk id="15" creationId="{7AB028A9-A344-40C8-A8E3-6A3C95DE16B1}"/>
          </ac:picMkLst>
        </pc:picChg>
        <pc:picChg chg="add del">
          <ac:chgData name="Prakhar Bansal" userId="472abb170a1f5299" providerId="LiveId" clId="{B2495F34-730A-4A9C-A0C9-0F3F04935D63}" dt="2020-12-07T20:15:13.774" v="1" actId="26606"/>
          <ac:picMkLst>
            <pc:docMk/>
            <pc:sldMk cId="1390452512" sldId="264"/>
            <ac:picMk id="17" creationId="{F5703D2B-56BF-4878-8098-16D0BCBFAF8A}"/>
          </ac:picMkLst>
        </pc:picChg>
        <pc:picChg chg="add del">
          <ac:chgData name="Prakhar Bansal" userId="472abb170a1f5299" providerId="LiveId" clId="{B2495F34-730A-4A9C-A0C9-0F3F04935D63}" dt="2020-12-07T20:15:13.774" v="1" actId="26606"/>
          <ac:picMkLst>
            <pc:docMk/>
            <pc:sldMk cId="1390452512" sldId="264"/>
            <ac:picMk id="22" creationId="{7F487851-BFAF-46D8-A1ED-50CAD6E46F59}"/>
          </ac:picMkLst>
        </pc:picChg>
        <pc:picChg chg="add del">
          <ac:chgData name="Prakhar Bansal" userId="472abb170a1f5299" providerId="LiveId" clId="{B2495F34-730A-4A9C-A0C9-0F3F04935D63}" dt="2020-12-07T20:15:55.838" v="10" actId="26606"/>
          <ac:picMkLst>
            <pc:docMk/>
            <pc:sldMk cId="1390452512" sldId="264"/>
            <ac:picMk id="26" creationId="{FA8FCEC6-4B30-4FF2-8B32-504BEAEA3A16}"/>
          </ac:picMkLst>
        </pc:picChg>
        <pc:picChg chg="add del">
          <ac:chgData name="Prakhar Bansal" userId="472abb170a1f5299" providerId="LiveId" clId="{B2495F34-730A-4A9C-A0C9-0F3F04935D63}" dt="2020-12-07T20:15:55.838" v="10" actId="26606"/>
          <ac:picMkLst>
            <pc:docMk/>
            <pc:sldMk cId="1390452512" sldId="264"/>
            <ac:picMk id="34" creationId="{5975841F-9161-4650-BCE5-20FFE7E29615}"/>
          </ac:picMkLst>
        </pc:picChg>
      </pc:sldChg>
      <pc:sldChg chg="addSp delSp modSp new mod ord setBg modClrScheme chgLayout">
        <pc:chgData name="Prakhar Bansal" userId="472abb170a1f5299" providerId="LiveId" clId="{B2495F34-730A-4A9C-A0C9-0F3F04935D63}" dt="2020-12-08T06:23:02.286" v="212" actId="27636"/>
        <pc:sldMkLst>
          <pc:docMk/>
          <pc:sldMk cId="961374633" sldId="265"/>
        </pc:sldMkLst>
        <pc:spChg chg="del mod ord">
          <ac:chgData name="Prakhar Bansal" userId="472abb170a1f5299" providerId="LiveId" clId="{B2495F34-730A-4A9C-A0C9-0F3F04935D63}" dt="2020-12-08T06:13:42.997" v="22" actId="700"/>
          <ac:spMkLst>
            <pc:docMk/>
            <pc:sldMk cId="961374633" sldId="265"/>
            <ac:spMk id="2" creationId="{3F7B9019-C057-43BE-99B9-4267B135BC78}"/>
          </ac:spMkLst>
        </pc:spChg>
        <pc:spChg chg="del mod ord">
          <ac:chgData name="Prakhar Bansal" userId="472abb170a1f5299" providerId="LiveId" clId="{B2495F34-730A-4A9C-A0C9-0F3F04935D63}" dt="2020-12-08T06:13:42.997" v="22" actId="700"/>
          <ac:spMkLst>
            <pc:docMk/>
            <pc:sldMk cId="961374633" sldId="265"/>
            <ac:spMk id="3" creationId="{B5901329-FE57-4B32-81F0-2AE6F3E8C296}"/>
          </ac:spMkLst>
        </pc:spChg>
        <pc:spChg chg="add mod ord">
          <ac:chgData name="Prakhar Bansal" userId="472abb170a1f5299" providerId="LiveId" clId="{B2495F34-730A-4A9C-A0C9-0F3F04935D63}" dt="2020-12-08T06:17:22.889" v="126" actId="14100"/>
          <ac:spMkLst>
            <pc:docMk/>
            <pc:sldMk cId="961374633" sldId="265"/>
            <ac:spMk id="4" creationId="{B612F862-A83B-499F-8E95-D5A1B42753BF}"/>
          </ac:spMkLst>
        </pc:spChg>
        <pc:spChg chg="add mod ord">
          <ac:chgData name="Prakhar Bansal" userId="472abb170a1f5299" providerId="LiveId" clId="{B2495F34-730A-4A9C-A0C9-0F3F04935D63}" dt="2020-12-08T06:23:02.286" v="212" actId="27636"/>
          <ac:spMkLst>
            <pc:docMk/>
            <pc:sldMk cId="961374633" sldId="265"/>
            <ac:spMk id="5" creationId="{0E509613-6AF1-4BFE-9E20-23E84E1E4618}"/>
          </ac:spMkLst>
        </pc:spChg>
        <pc:spChg chg="add del">
          <ac:chgData name="Prakhar Bansal" userId="472abb170a1f5299" providerId="LiveId" clId="{B2495F34-730A-4A9C-A0C9-0F3F04935D63}" dt="2020-12-08T06:14:40.594" v="64" actId="26606"/>
          <ac:spMkLst>
            <pc:docMk/>
            <pc:sldMk cId="961374633" sldId="265"/>
            <ac:spMk id="11" creationId="{C1DD1A8A-57D5-4A81-AD04-532B043C5611}"/>
          </ac:spMkLst>
        </pc:spChg>
        <pc:spChg chg="add del">
          <ac:chgData name="Prakhar Bansal" userId="472abb170a1f5299" providerId="LiveId" clId="{B2495F34-730A-4A9C-A0C9-0F3F04935D63}" dt="2020-12-08T06:14:40.594" v="64" actId="26606"/>
          <ac:spMkLst>
            <pc:docMk/>
            <pc:sldMk cId="961374633" sldId="265"/>
            <ac:spMk id="13" creationId="{007891EC-4501-44ED-A8C8-B11B6DB767AB}"/>
          </ac:spMkLst>
        </pc:spChg>
        <pc:spChg chg="add del">
          <ac:chgData name="Prakhar Bansal" userId="472abb170a1f5299" providerId="LiveId" clId="{B2495F34-730A-4A9C-A0C9-0F3F04935D63}" dt="2020-12-08T06:16:48.596" v="113" actId="26606"/>
          <ac:spMkLst>
            <pc:docMk/>
            <pc:sldMk cId="961374633" sldId="265"/>
            <ac:spMk id="16" creationId="{B9951BD9-0868-4CDB-ACD6-9C4209B5E412}"/>
          </ac:spMkLst>
        </pc:spChg>
        <pc:spChg chg="add del">
          <ac:chgData name="Prakhar Bansal" userId="472abb170a1f5299" providerId="LiveId" clId="{B2495F34-730A-4A9C-A0C9-0F3F04935D63}" dt="2020-12-08T06:17:14.934" v="125" actId="26606"/>
          <ac:spMkLst>
            <pc:docMk/>
            <pc:sldMk cId="961374633" sldId="265"/>
            <ac:spMk id="21" creationId="{A1D7EC86-7CB9-431D-8AC3-8AAF0440B162}"/>
          </ac:spMkLst>
        </pc:spChg>
        <pc:spChg chg="add del">
          <ac:chgData name="Prakhar Bansal" userId="472abb170a1f5299" providerId="LiveId" clId="{B2495F34-730A-4A9C-A0C9-0F3F04935D63}" dt="2020-12-08T06:17:14.934" v="125" actId="26606"/>
          <ac:spMkLst>
            <pc:docMk/>
            <pc:sldMk cId="961374633" sldId="265"/>
            <ac:spMk id="23" creationId="{D4B9777F-B610-419B-9193-80306388F3E2}"/>
          </ac:spMkLst>
        </pc:spChg>
        <pc:spChg chg="add del">
          <ac:chgData name="Prakhar Bansal" userId="472abb170a1f5299" providerId="LiveId" clId="{B2495F34-730A-4A9C-A0C9-0F3F04935D63}" dt="2020-12-08T06:17:14.934" v="125" actId="26606"/>
          <ac:spMkLst>
            <pc:docMk/>
            <pc:sldMk cId="961374633" sldId="265"/>
            <ac:spMk id="25" creationId="{311F016A-A753-449B-9EA6-322199B7119E}"/>
          </ac:spMkLst>
        </pc:spChg>
        <pc:spChg chg="add del">
          <ac:chgData name="Prakhar Bansal" userId="472abb170a1f5299" providerId="LiveId" clId="{B2495F34-730A-4A9C-A0C9-0F3F04935D63}" dt="2020-12-08T06:17:14.934" v="125" actId="26606"/>
          <ac:spMkLst>
            <pc:docMk/>
            <pc:sldMk cId="961374633" sldId="265"/>
            <ac:spMk id="27" creationId="{95106A28-883A-4993-BF9E-C403B81A8D66}"/>
          </ac:spMkLst>
        </pc:spChg>
        <pc:spChg chg="add del">
          <ac:chgData name="Prakhar Bansal" userId="472abb170a1f5299" providerId="LiveId" clId="{B2495F34-730A-4A9C-A0C9-0F3F04935D63}" dt="2020-12-08T06:17:14.934" v="125" actId="26606"/>
          <ac:spMkLst>
            <pc:docMk/>
            <pc:sldMk cId="961374633" sldId="265"/>
            <ac:spMk id="29" creationId="{F5AE4E4F-9F4C-43ED-8299-9BD63B74E8F0}"/>
          </ac:spMkLst>
        </pc:spChg>
        <pc:spChg chg="add">
          <ac:chgData name="Prakhar Bansal" userId="472abb170a1f5299" providerId="LiveId" clId="{B2495F34-730A-4A9C-A0C9-0F3F04935D63}" dt="2020-12-08T06:17:14.934" v="125" actId="26606"/>
          <ac:spMkLst>
            <pc:docMk/>
            <pc:sldMk cId="961374633" sldId="265"/>
            <ac:spMk id="34" creationId="{B9951BD9-0868-4CDB-ACD6-9C4209B5E412}"/>
          </ac:spMkLst>
        </pc:spChg>
        <pc:picChg chg="add del">
          <ac:chgData name="Prakhar Bansal" userId="472abb170a1f5299" providerId="LiveId" clId="{B2495F34-730A-4A9C-A0C9-0F3F04935D63}" dt="2020-12-08T06:14:40.594" v="64" actId="26606"/>
          <ac:picMkLst>
            <pc:docMk/>
            <pc:sldMk cId="961374633" sldId="265"/>
            <ac:picMk id="7" creationId="{FD4FB71F-5BF9-4834-9E1F-A5B3C6DDB4E7}"/>
          </ac:picMkLst>
        </pc:picChg>
        <pc:picChg chg="add mod ord">
          <ac:chgData name="Prakhar Bansal" userId="472abb170a1f5299" providerId="LiveId" clId="{B2495F34-730A-4A9C-A0C9-0F3F04935D63}" dt="2020-12-08T06:17:14.934" v="125" actId="26606"/>
          <ac:picMkLst>
            <pc:docMk/>
            <pc:sldMk cId="961374633" sldId="265"/>
            <ac:picMk id="15" creationId="{B5080C50-8EE2-4F57-AF21-5DE78351B7EC}"/>
          </ac:picMkLst>
        </pc:picChg>
      </pc:sldChg>
      <pc:sldChg chg="addSp delSp modSp new mod ord setBg modClrScheme chgLayout">
        <pc:chgData name="Prakhar Bansal" userId="472abb170a1f5299" providerId="LiveId" clId="{B2495F34-730A-4A9C-A0C9-0F3F04935D63}" dt="2020-12-08T06:18:03.962" v="142"/>
        <pc:sldMkLst>
          <pc:docMk/>
          <pc:sldMk cId="577617384" sldId="266"/>
        </pc:sldMkLst>
        <pc:spChg chg="mod ord">
          <ac:chgData name="Prakhar Bansal" userId="472abb170a1f5299" providerId="LiveId" clId="{B2495F34-730A-4A9C-A0C9-0F3F04935D63}" dt="2020-12-08T06:17:52.425" v="135" actId="14100"/>
          <ac:spMkLst>
            <pc:docMk/>
            <pc:sldMk cId="577617384" sldId="266"/>
            <ac:spMk id="2" creationId="{7BB9B62F-9891-407A-8128-228CE1F94520}"/>
          </ac:spMkLst>
        </pc:spChg>
        <pc:spChg chg="del mod ord">
          <ac:chgData name="Prakhar Bansal" userId="472abb170a1f5299" providerId="LiveId" clId="{B2495F34-730A-4A9C-A0C9-0F3F04935D63}" dt="2020-12-08T06:15:37.563" v="103" actId="700"/>
          <ac:spMkLst>
            <pc:docMk/>
            <pc:sldMk cId="577617384" sldId="266"/>
            <ac:spMk id="3" creationId="{277E4571-6939-4BFA-8A8C-E917823462B5}"/>
          </ac:spMkLst>
        </pc:spChg>
        <pc:spChg chg="add mod ord">
          <ac:chgData name="Prakhar Bansal" userId="472abb170a1f5299" providerId="LiveId" clId="{B2495F34-730A-4A9C-A0C9-0F3F04935D63}" dt="2020-12-08T06:17:57.717" v="140" actId="27636"/>
          <ac:spMkLst>
            <pc:docMk/>
            <pc:sldMk cId="577617384" sldId="266"/>
            <ac:spMk id="4" creationId="{1FA88557-3C3B-4C75-AEB4-DBAF40BF1F3A}"/>
          </ac:spMkLst>
        </pc:spChg>
        <pc:spChg chg="add del">
          <ac:chgData name="Prakhar Bansal" userId="472abb170a1f5299" providerId="LiveId" clId="{B2495F34-730A-4A9C-A0C9-0F3F04935D63}" dt="2020-12-08T06:16:25.571" v="109" actId="26606"/>
          <ac:spMkLst>
            <pc:docMk/>
            <pc:sldMk cId="577617384" sldId="266"/>
            <ac:spMk id="10" creationId="{B9951BD9-0868-4CDB-ACD6-9C4209B5E412}"/>
          </ac:spMkLst>
        </pc:spChg>
        <pc:spChg chg="add del">
          <ac:chgData name="Prakhar Bansal" userId="472abb170a1f5299" providerId="LiveId" clId="{B2495F34-730A-4A9C-A0C9-0F3F04935D63}" dt="2020-12-08T06:17:48.476" v="134" actId="26606"/>
          <ac:spMkLst>
            <pc:docMk/>
            <pc:sldMk cId="577617384" sldId="266"/>
            <ac:spMk id="12" creationId="{968EB073-27D4-42DD-B533-EFFE0B20BB47}"/>
          </ac:spMkLst>
        </pc:spChg>
        <pc:spChg chg="add">
          <ac:chgData name="Prakhar Bansal" userId="472abb170a1f5299" providerId="LiveId" clId="{B2495F34-730A-4A9C-A0C9-0F3F04935D63}" dt="2020-12-08T06:17:48.476" v="134" actId="26606"/>
          <ac:spMkLst>
            <pc:docMk/>
            <pc:sldMk cId="577617384" sldId="266"/>
            <ac:spMk id="18" creationId="{58153EC8-8E01-4D70-B575-24ABD35A1125}"/>
          </ac:spMkLst>
        </pc:spChg>
        <pc:picChg chg="add del">
          <ac:chgData name="Prakhar Bansal" userId="472abb170a1f5299" providerId="LiveId" clId="{B2495F34-730A-4A9C-A0C9-0F3F04935D63}" dt="2020-12-08T06:16:25.571" v="109" actId="26606"/>
          <ac:picMkLst>
            <pc:docMk/>
            <pc:sldMk cId="577617384" sldId="266"/>
            <ac:picMk id="6" creationId="{9BD61270-A1FF-4000-BA07-4DC3637975EA}"/>
          </ac:picMkLst>
        </pc:picChg>
        <pc:picChg chg="add mod">
          <ac:chgData name="Prakhar Bansal" userId="472abb170a1f5299" providerId="LiveId" clId="{B2495F34-730A-4A9C-A0C9-0F3F04935D63}" dt="2020-12-08T06:17:48.476" v="134" actId="26606"/>
          <ac:picMkLst>
            <pc:docMk/>
            <pc:sldMk cId="577617384" sldId="266"/>
            <ac:picMk id="13" creationId="{F1AA3B1D-03A5-4530-899E-9B5BB4DABE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F385-354C-4A69-B7A2-E68373560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9CDFC1-2FF5-4A89-B999-044C3E3DD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073A14-B866-43AE-90E2-5AEBAD2D94A7}"/>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5" name="Footer Placeholder 4">
            <a:extLst>
              <a:ext uri="{FF2B5EF4-FFF2-40B4-BE49-F238E27FC236}">
                <a16:creationId xmlns:a16="http://schemas.microsoft.com/office/drawing/2014/main" id="{7DCC6C8B-C3EC-4600-BFF2-8652AFF66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262C5-95DA-4249-939D-B5026F2E36A0}"/>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89408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EDFE-8DD1-4A3B-8F59-605B6553BB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AB938E-2CB6-497E-8B24-B05EA32C1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948157-C899-43EF-9427-E341F2EBB09E}"/>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5" name="Footer Placeholder 4">
            <a:extLst>
              <a:ext uri="{FF2B5EF4-FFF2-40B4-BE49-F238E27FC236}">
                <a16:creationId xmlns:a16="http://schemas.microsoft.com/office/drawing/2014/main" id="{E005FC63-E5F8-4FC0-85C8-105A4F20DA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159078-74D9-48C4-BCD2-B711DA4D4C38}"/>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75772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8213B-E8C2-4841-B323-2D23C2D40F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AE501D-0636-4EA5-BBAE-5C7757EDE3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38164-3071-4204-93E3-3665C5119A69}"/>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5" name="Footer Placeholder 4">
            <a:extLst>
              <a:ext uri="{FF2B5EF4-FFF2-40B4-BE49-F238E27FC236}">
                <a16:creationId xmlns:a16="http://schemas.microsoft.com/office/drawing/2014/main" id="{51156573-940A-4E7F-9542-A8DA761F0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2DF87-D87D-4492-9883-C0ECBD1F5656}"/>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120953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A40E-3614-41B2-96E9-BBF1C4D5D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82CEF7-6EEF-4D59-A434-0FCD26930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250D2-2D65-47BC-B7AF-67DE1309CC5C}"/>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5" name="Footer Placeholder 4">
            <a:extLst>
              <a:ext uri="{FF2B5EF4-FFF2-40B4-BE49-F238E27FC236}">
                <a16:creationId xmlns:a16="http://schemas.microsoft.com/office/drawing/2014/main" id="{DF17AAB1-48C6-4873-A404-14BE3C165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E8543-8E8B-4B44-8802-349B4E8C70BA}"/>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424720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4252-9156-45D6-B2EE-A781A2AF7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1BDF6C-392A-412C-B7ED-9C2C739C5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D0ABDE-DA29-4D97-9F50-B4E054B0E4A5}"/>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5" name="Footer Placeholder 4">
            <a:extLst>
              <a:ext uri="{FF2B5EF4-FFF2-40B4-BE49-F238E27FC236}">
                <a16:creationId xmlns:a16="http://schemas.microsoft.com/office/drawing/2014/main" id="{C7E891B2-E5F3-4EE7-8208-18F174EC4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B4FE0-0F04-4765-B7DE-6DDB4F13E939}"/>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65714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6D45-D036-437C-9274-A132E4FDB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52B5D-9BB8-483C-B251-481D94D1A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4AEC23-56C3-4F73-A4DB-A17080456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599F25-8B34-4103-AF5D-769A29B0D64B}"/>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6" name="Footer Placeholder 5">
            <a:extLst>
              <a:ext uri="{FF2B5EF4-FFF2-40B4-BE49-F238E27FC236}">
                <a16:creationId xmlns:a16="http://schemas.microsoft.com/office/drawing/2014/main" id="{EA632F5A-084B-4A96-A332-21BE7A06F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F90580-3C27-4D07-96D4-2DF2BAC13749}"/>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14198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2F19-CCF1-4A30-9633-80B1F8E450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434EEF-0D44-4F13-8524-E2E6B4F67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4CA20-0CC8-4140-AAB6-51C3989C72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0332DB-E223-4310-AE6A-A4999FF9E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47BB6-2AA2-4DE4-94BA-105647B72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965FE0-8548-48BF-ABE1-EF168DE201B3}"/>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8" name="Footer Placeholder 7">
            <a:extLst>
              <a:ext uri="{FF2B5EF4-FFF2-40B4-BE49-F238E27FC236}">
                <a16:creationId xmlns:a16="http://schemas.microsoft.com/office/drawing/2014/main" id="{615030DE-EF7F-41E2-9159-8B3990AD53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630839-0B3F-4D29-8D0B-D34341C7A40F}"/>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419990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21D1-B33F-4061-A9F9-E00513EBAE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A82F85-F60E-4508-A5F0-5D054887EA4A}"/>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4" name="Footer Placeholder 3">
            <a:extLst>
              <a:ext uri="{FF2B5EF4-FFF2-40B4-BE49-F238E27FC236}">
                <a16:creationId xmlns:a16="http://schemas.microsoft.com/office/drawing/2014/main" id="{C2EEF3F5-4370-44E6-BDF1-9B037C95E5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E4E48F-8E46-45B4-8B12-2730FF9F3AB1}"/>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2559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C3BFB-3B67-467B-BF29-99FDA56254B1}"/>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3" name="Footer Placeholder 2">
            <a:extLst>
              <a:ext uri="{FF2B5EF4-FFF2-40B4-BE49-F238E27FC236}">
                <a16:creationId xmlns:a16="http://schemas.microsoft.com/office/drawing/2014/main" id="{5BB842FD-88F8-48E5-82A4-58A5C87B14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B5F822-9E91-412B-93D0-1CFD22F31B8B}"/>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51785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8DEF-36A3-4D19-9622-C634153A8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B6C46C-82D1-4633-9E7C-2C23BB34E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FB3008-66CC-4290-951E-9821A0A3B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AE48-180C-45FC-810B-B06DB1B3468F}"/>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6" name="Footer Placeholder 5">
            <a:extLst>
              <a:ext uri="{FF2B5EF4-FFF2-40B4-BE49-F238E27FC236}">
                <a16:creationId xmlns:a16="http://schemas.microsoft.com/office/drawing/2014/main" id="{43DE5018-F9A1-4300-BCAE-593A6B6D1B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A497B-3F15-4721-B833-2FF680A818E4}"/>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229859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8E2F-39E8-4A17-AE3E-A168E9A22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CEBB1-21B9-4BBA-A6EE-3B4E7BAFA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070B87-0387-4DA0-AC72-006700FC0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90049-6C75-400E-BAF4-CEE8300E73F3}"/>
              </a:ext>
            </a:extLst>
          </p:cNvPr>
          <p:cNvSpPr>
            <a:spLocks noGrp="1"/>
          </p:cNvSpPr>
          <p:nvPr>
            <p:ph type="dt" sz="half" idx="10"/>
          </p:nvPr>
        </p:nvSpPr>
        <p:spPr/>
        <p:txBody>
          <a:bodyPr/>
          <a:lstStyle/>
          <a:p>
            <a:fld id="{1E453E16-FA8B-42F8-9CAF-C1CE379C8172}" type="datetimeFigureOut">
              <a:rPr lang="en-IN" smtClean="0"/>
              <a:t>08-12-2020</a:t>
            </a:fld>
            <a:endParaRPr lang="en-IN"/>
          </a:p>
        </p:txBody>
      </p:sp>
      <p:sp>
        <p:nvSpPr>
          <p:cNvPr id="6" name="Footer Placeholder 5">
            <a:extLst>
              <a:ext uri="{FF2B5EF4-FFF2-40B4-BE49-F238E27FC236}">
                <a16:creationId xmlns:a16="http://schemas.microsoft.com/office/drawing/2014/main" id="{941C539D-1D4A-446D-AA01-FA28FFF2D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CA3857-6054-430C-A2F2-AFDFE143ADAC}"/>
              </a:ext>
            </a:extLst>
          </p:cNvPr>
          <p:cNvSpPr>
            <a:spLocks noGrp="1"/>
          </p:cNvSpPr>
          <p:nvPr>
            <p:ph type="sldNum" sz="quarter" idx="12"/>
          </p:nvPr>
        </p:nvSpPr>
        <p:spPr/>
        <p:txBody>
          <a:bodyPr/>
          <a:lstStyle/>
          <a:p>
            <a:fld id="{B472600C-295D-4C8B-A1FE-76E8CBAA4247}" type="slidenum">
              <a:rPr lang="en-IN" smtClean="0"/>
              <a:t>‹#›</a:t>
            </a:fld>
            <a:endParaRPr lang="en-IN"/>
          </a:p>
        </p:txBody>
      </p:sp>
    </p:spTree>
    <p:extLst>
      <p:ext uri="{BB962C8B-B14F-4D97-AF65-F5344CB8AC3E}">
        <p14:creationId xmlns:p14="http://schemas.microsoft.com/office/powerpoint/2010/main" val="216785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AF6AA-0465-49C9-A860-F25F51AE9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6B70CE-6D31-4BEE-81BA-044CEF007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DBE72-81C4-42F9-BE3F-7427EA788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53E16-FA8B-42F8-9CAF-C1CE379C8172}" type="datetimeFigureOut">
              <a:rPr lang="en-IN" smtClean="0"/>
              <a:t>08-12-2020</a:t>
            </a:fld>
            <a:endParaRPr lang="en-IN"/>
          </a:p>
        </p:txBody>
      </p:sp>
      <p:sp>
        <p:nvSpPr>
          <p:cNvPr id="5" name="Footer Placeholder 4">
            <a:extLst>
              <a:ext uri="{FF2B5EF4-FFF2-40B4-BE49-F238E27FC236}">
                <a16:creationId xmlns:a16="http://schemas.microsoft.com/office/drawing/2014/main" id="{75E4641A-E1F0-4688-B75A-E4557F784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1EFB5B-C480-4988-B1EB-49F1C7342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2600C-295D-4C8B-A1FE-76E8CBAA4247}" type="slidenum">
              <a:rPr lang="en-IN" smtClean="0"/>
              <a:t>‹#›</a:t>
            </a:fld>
            <a:endParaRPr lang="en-IN"/>
          </a:p>
        </p:txBody>
      </p:sp>
    </p:spTree>
    <p:extLst>
      <p:ext uri="{BB962C8B-B14F-4D97-AF65-F5344CB8AC3E}">
        <p14:creationId xmlns:p14="http://schemas.microsoft.com/office/powerpoint/2010/main" val="3966745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for post">
            <a:extLst>
              <a:ext uri="{FF2B5EF4-FFF2-40B4-BE49-F238E27FC236}">
                <a16:creationId xmlns:a16="http://schemas.microsoft.com/office/drawing/2014/main" id="{7BD460BC-CA09-45B3-AA34-CFEC7A4AA8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27" t="6484" r="11783" b="-1"/>
          <a:stretch/>
        </p:blipFill>
        <p:spPr bwMode="auto">
          <a:xfrm>
            <a:off x="-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092F7-0205-46D3-BB92-9393709A0EAC}"/>
              </a:ext>
            </a:extLst>
          </p:cNvPr>
          <p:cNvSpPr>
            <a:spLocks noGrp="1"/>
          </p:cNvSpPr>
          <p:nvPr>
            <p:ph type="ctrTitle"/>
          </p:nvPr>
        </p:nvSpPr>
        <p:spPr>
          <a:xfrm>
            <a:off x="7848600" y="1122363"/>
            <a:ext cx="4023360" cy="3204134"/>
          </a:xfrm>
        </p:spPr>
        <p:txBody>
          <a:bodyPr anchor="b">
            <a:normAutofit/>
          </a:bodyPr>
          <a:lstStyle/>
          <a:p>
            <a:pPr algn="l"/>
            <a:r>
              <a:rPr lang="en-US" sz="4800" b="1"/>
              <a:t>Cache Memory </a:t>
            </a:r>
            <a:br>
              <a:rPr lang="en-US" sz="4800" b="1"/>
            </a:br>
            <a:r>
              <a:rPr lang="en-US" sz="4800" b="1"/>
              <a:t>&amp;</a:t>
            </a:r>
            <a:br>
              <a:rPr lang="en-US" sz="4800" b="1"/>
            </a:br>
            <a:r>
              <a:rPr lang="en-US" sz="4800" b="1"/>
              <a:t>Virtual Memory</a:t>
            </a:r>
            <a:endParaRPr lang="en-IN" sz="4800" b="1"/>
          </a:p>
        </p:txBody>
      </p:sp>
      <p:sp>
        <p:nvSpPr>
          <p:cNvPr id="3" name="Subtitle 2">
            <a:extLst>
              <a:ext uri="{FF2B5EF4-FFF2-40B4-BE49-F238E27FC236}">
                <a16:creationId xmlns:a16="http://schemas.microsoft.com/office/drawing/2014/main" id="{1C886785-62EE-4155-A2C5-F4FF9F0DA676}"/>
              </a:ext>
            </a:extLst>
          </p:cNvPr>
          <p:cNvSpPr>
            <a:spLocks noGrp="1"/>
          </p:cNvSpPr>
          <p:nvPr>
            <p:ph type="subTitle" idx="1"/>
          </p:nvPr>
        </p:nvSpPr>
        <p:spPr>
          <a:xfrm>
            <a:off x="7848600" y="4872922"/>
            <a:ext cx="4023360" cy="1208141"/>
          </a:xfrm>
        </p:spPr>
        <p:txBody>
          <a:bodyPr>
            <a:normAutofit/>
          </a:bodyPr>
          <a:lstStyle/>
          <a:p>
            <a:pPr algn="l"/>
            <a:r>
              <a:rPr lang="en-US" sz="2000" dirty="0"/>
              <a:t>Prakhar Bansal 19CSU215</a:t>
            </a:r>
            <a:endParaRPr lang="en-IN" sz="2000" dirty="0"/>
          </a:p>
        </p:txBody>
      </p:sp>
      <p:sp>
        <p:nvSpPr>
          <p:cNvPr id="194" name="Rectangle 19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5" name="Rectangle 1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11825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E17BEAC6-7E88-4255-8CC6-857A730F9139}"/>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Applications of Virtual Memory</a:t>
            </a:r>
            <a:endParaRPr lang="en-IN" sz="4000" b="1">
              <a:solidFill>
                <a:srgbClr val="FFFFFF"/>
              </a:solidFill>
            </a:endParaRPr>
          </a:p>
        </p:txBody>
      </p:sp>
      <p:sp>
        <p:nvSpPr>
          <p:cNvPr id="6" name="Content Placeholder 5">
            <a:extLst>
              <a:ext uri="{FF2B5EF4-FFF2-40B4-BE49-F238E27FC236}">
                <a16:creationId xmlns:a16="http://schemas.microsoft.com/office/drawing/2014/main" id="{4623B80A-398E-4A20-8BC9-6F3752791B2D}"/>
              </a:ext>
            </a:extLst>
          </p:cNvPr>
          <p:cNvSpPr>
            <a:spLocks noGrp="1"/>
          </p:cNvSpPr>
          <p:nvPr>
            <p:ph idx="1"/>
          </p:nvPr>
        </p:nvSpPr>
        <p:spPr>
          <a:xfrm>
            <a:off x="1179074" y="3458980"/>
            <a:ext cx="9833548" cy="2693976"/>
          </a:xfrm>
        </p:spPr>
        <p:txBody>
          <a:bodyPr>
            <a:normAutofit/>
          </a:bodyPr>
          <a:lstStyle/>
          <a:p>
            <a:r>
              <a:rPr lang="en-US" sz="2000" dirty="0">
                <a:solidFill>
                  <a:schemeClr val="tx1">
                    <a:lumMod val="95000"/>
                    <a:lumOff val="5000"/>
                  </a:schemeClr>
                </a:solidFill>
                <a:latin typeface="Arial" panose="020B0604020202020204" pitchFamily="34" charset="0"/>
              </a:rPr>
              <a:t>I</a:t>
            </a:r>
            <a:r>
              <a:rPr lang="en-US" sz="2000" b="0" i="0" dirty="0">
                <a:solidFill>
                  <a:schemeClr val="tx1">
                    <a:lumMod val="95000"/>
                    <a:lumOff val="5000"/>
                  </a:schemeClr>
                </a:solidFill>
                <a:effectLst/>
                <a:latin typeface="Arial" panose="020B0604020202020204" pitchFamily="34" charset="0"/>
              </a:rPr>
              <a:t>ncreases security because of memory isolation.</a:t>
            </a:r>
          </a:p>
          <a:p>
            <a:r>
              <a:rPr lang="en-US" sz="2000" dirty="0">
                <a:solidFill>
                  <a:schemeClr val="tx1">
                    <a:lumMod val="95000"/>
                    <a:lumOff val="5000"/>
                  </a:schemeClr>
                </a:solidFill>
                <a:latin typeface="Arial" panose="020B0604020202020204" pitchFamily="34" charset="0"/>
              </a:rPr>
              <a:t>F</a:t>
            </a:r>
            <a:r>
              <a:rPr lang="en-US" sz="2000" b="0" i="0" dirty="0">
                <a:solidFill>
                  <a:schemeClr val="tx1">
                    <a:lumMod val="95000"/>
                    <a:lumOff val="5000"/>
                  </a:schemeClr>
                </a:solidFill>
                <a:effectLst/>
                <a:latin typeface="Arial" panose="020B0604020202020204" pitchFamily="34" charset="0"/>
              </a:rPr>
              <a:t>rees applications from managing shared memory and saves users from having to add memory modules when RAM space runs out.</a:t>
            </a:r>
          </a:p>
          <a:p>
            <a:r>
              <a:rPr lang="en-US" sz="2000" dirty="0">
                <a:solidFill>
                  <a:schemeClr val="tx1">
                    <a:lumMod val="95000"/>
                    <a:lumOff val="5000"/>
                  </a:schemeClr>
                </a:solidFill>
                <a:latin typeface="Arial" panose="020B0604020202020204" pitchFamily="34" charset="0"/>
              </a:rPr>
              <a:t>M</a:t>
            </a:r>
            <a:r>
              <a:rPr lang="en-US" sz="2000" b="0" i="0" dirty="0">
                <a:solidFill>
                  <a:schemeClr val="tx1">
                    <a:lumMod val="95000"/>
                    <a:lumOff val="5000"/>
                  </a:schemeClr>
                </a:solidFill>
                <a:effectLst/>
                <a:latin typeface="Arial" panose="020B0604020202020204" pitchFamily="34" charset="0"/>
              </a:rPr>
              <a:t>ultiple larger applications can be run simultaneously.</a:t>
            </a:r>
          </a:p>
          <a:p>
            <a:r>
              <a:rPr lang="en-US" sz="2000" dirty="0">
                <a:solidFill>
                  <a:schemeClr val="tx1">
                    <a:lumMod val="95000"/>
                    <a:lumOff val="5000"/>
                  </a:schemeClr>
                </a:solidFill>
                <a:latin typeface="Arial" panose="020B0604020202020204" pitchFamily="34" charset="0"/>
              </a:rPr>
              <a:t>We can allocate memory really cheap</a:t>
            </a:r>
            <a:endParaRPr lang="en-US" sz="2000" b="0" i="0" dirty="0">
              <a:solidFill>
                <a:schemeClr val="tx1">
                  <a:lumMod val="95000"/>
                  <a:lumOff val="5000"/>
                </a:schemeClr>
              </a:solidFill>
              <a:effectLst/>
              <a:latin typeface="Arial" panose="020B0604020202020204" pitchFamily="34" charset="0"/>
            </a:endParaRPr>
          </a:p>
          <a:p>
            <a:endParaRPr lang="en-US" sz="2000" b="0" i="0" dirty="0">
              <a:solidFill>
                <a:schemeClr val="tx1">
                  <a:lumMod val="95000"/>
                  <a:lumOff val="5000"/>
                </a:schemeClr>
              </a:solidFill>
              <a:effectLst/>
              <a:latin typeface="Arial" panose="020B0604020202020204" pitchFamily="34" charset="0"/>
            </a:endParaRPr>
          </a:p>
          <a:p>
            <a:endParaRPr lang="en-IN" sz="2000" dirty="0">
              <a:solidFill>
                <a:srgbClr val="000000"/>
              </a:solidFill>
            </a:endParaRPr>
          </a:p>
        </p:txBody>
      </p:sp>
    </p:spTree>
    <p:extLst>
      <p:ext uri="{BB962C8B-B14F-4D97-AF65-F5344CB8AC3E}">
        <p14:creationId xmlns:p14="http://schemas.microsoft.com/office/powerpoint/2010/main" val="186409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7" name="Rectangle 2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31BAD5-D542-4DC2-A694-E2981BECAD99}"/>
              </a:ext>
            </a:extLst>
          </p:cNvPr>
          <p:cNvSpPr>
            <a:spLocks noGrp="1"/>
          </p:cNvSpPr>
          <p:nvPr>
            <p:ph type="title"/>
          </p:nvPr>
        </p:nvSpPr>
        <p:spPr>
          <a:xfrm>
            <a:off x="804484" y="940391"/>
            <a:ext cx="10021446" cy="2944457"/>
          </a:xfrm>
        </p:spPr>
        <p:txBody>
          <a:bodyPr vert="horz" lIns="91440" tIns="45720" rIns="91440" bIns="45720" rtlCol="0" anchor="ctr">
            <a:normAutofit/>
          </a:bodyPr>
          <a:lstStyle/>
          <a:p>
            <a:r>
              <a:rPr lang="en-US" sz="6600" kern="1200" dirty="0">
                <a:solidFill>
                  <a:srgbClr val="000000"/>
                </a:solidFill>
                <a:latin typeface="+mj-lt"/>
                <a:ea typeface="+mj-ea"/>
                <a:cs typeface="+mj-cs"/>
              </a:rPr>
              <a:t>THANK YOU</a:t>
            </a:r>
          </a:p>
        </p:txBody>
      </p:sp>
    </p:spTree>
    <p:extLst>
      <p:ext uri="{BB962C8B-B14F-4D97-AF65-F5344CB8AC3E}">
        <p14:creationId xmlns:p14="http://schemas.microsoft.com/office/powerpoint/2010/main" val="139045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B2A4A6-4D3C-420B-B3A0-7B4E0DF8E43C}"/>
              </a:ext>
            </a:extLst>
          </p:cNvPr>
          <p:cNvPicPr>
            <a:picLocks noChangeAspect="1"/>
          </p:cNvPicPr>
          <p:nvPr/>
        </p:nvPicPr>
        <p:blipFill rotWithShape="1">
          <a:blip r:embed="rId2"/>
          <a:srcRect l="9359" t="6592" r="24221"/>
          <a:stretch/>
        </p:blipFill>
        <p:spPr>
          <a:xfrm>
            <a:off x="3522468" y="10"/>
            <a:ext cx="8669532" cy="6857990"/>
          </a:xfrm>
          <a:prstGeom prst="rect">
            <a:avLst/>
          </a:prstGeom>
        </p:spPr>
      </p:pic>
      <p:sp>
        <p:nvSpPr>
          <p:cNvPr id="28" name="Rectangle 2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87F3EF-8326-4C5B-9BF8-48C7B8FF3032}"/>
              </a:ext>
            </a:extLst>
          </p:cNvPr>
          <p:cNvSpPr>
            <a:spLocks noGrp="1"/>
          </p:cNvSpPr>
          <p:nvPr>
            <p:ph type="title"/>
          </p:nvPr>
        </p:nvSpPr>
        <p:spPr>
          <a:xfrm>
            <a:off x="371094" y="1161288"/>
            <a:ext cx="3438144" cy="1124712"/>
          </a:xfrm>
        </p:spPr>
        <p:txBody>
          <a:bodyPr anchor="b">
            <a:normAutofit/>
          </a:bodyPr>
          <a:lstStyle/>
          <a:p>
            <a:r>
              <a:rPr lang="en-US" sz="2800" b="1"/>
              <a:t>Table of Contents</a:t>
            </a:r>
            <a:endParaRPr lang="en-IN" sz="2800" b="1"/>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71A6FFCE-79FB-4A93-BFAF-D1ED0606FC62}"/>
              </a:ext>
            </a:extLst>
          </p:cNvPr>
          <p:cNvSpPr>
            <a:spLocks noGrp="1"/>
          </p:cNvSpPr>
          <p:nvPr>
            <p:ph idx="1"/>
          </p:nvPr>
        </p:nvSpPr>
        <p:spPr>
          <a:xfrm>
            <a:off x="371094" y="2718054"/>
            <a:ext cx="3438906" cy="3207258"/>
          </a:xfrm>
        </p:spPr>
        <p:txBody>
          <a:bodyPr anchor="t">
            <a:normAutofit/>
          </a:bodyPr>
          <a:lstStyle/>
          <a:p>
            <a:r>
              <a:rPr lang="en-US" sz="1700" dirty="0"/>
              <a:t>Cache Memory</a:t>
            </a:r>
          </a:p>
          <a:p>
            <a:r>
              <a:rPr lang="en-US" sz="1700" dirty="0"/>
              <a:t>Functioning of Cache Memory</a:t>
            </a:r>
          </a:p>
          <a:p>
            <a:r>
              <a:rPr lang="en-US" sz="1700" dirty="0"/>
              <a:t>Types of Cache Memory</a:t>
            </a:r>
          </a:p>
          <a:p>
            <a:r>
              <a:rPr lang="en-US" sz="1700" dirty="0"/>
              <a:t>Application of Cache Memory</a:t>
            </a:r>
          </a:p>
          <a:p>
            <a:r>
              <a:rPr lang="en-US" sz="1700" dirty="0"/>
              <a:t>Virtual Memory</a:t>
            </a:r>
          </a:p>
          <a:p>
            <a:r>
              <a:rPr lang="en-US" sz="1700" dirty="0"/>
              <a:t>Functioning of Virtual Memory</a:t>
            </a:r>
          </a:p>
          <a:p>
            <a:r>
              <a:rPr lang="en-US" sz="1700" dirty="0"/>
              <a:t>Types of Virtual Memory</a:t>
            </a:r>
          </a:p>
          <a:p>
            <a:r>
              <a:rPr lang="en-US" sz="1700" dirty="0"/>
              <a:t>Application of Virtual Memory</a:t>
            </a:r>
            <a:endParaRPr lang="en-IN" sz="1700" dirty="0"/>
          </a:p>
        </p:txBody>
      </p:sp>
    </p:spTree>
    <p:extLst>
      <p:ext uri="{BB962C8B-B14F-4D97-AF65-F5344CB8AC3E}">
        <p14:creationId xmlns:p14="http://schemas.microsoft.com/office/powerpoint/2010/main" val="23823278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0">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42">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4" name="Title 3">
            <a:extLst>
              <a:ext uri="{FF2B5EF4-FFF2-40B4-BE49-F238E27FC236}">
                <a16:creationId xmlns:a16="http://schemas.microsoft.com/office/drawing/2014/main" id="{9EAB5157-1D11-48B3-A703-F6DBDB7DD35B}"/>
              </a:ext>
            </a:extLst>
          </p:cNvPr>
          <p:cNvSpPr>
            <a:spLocks noGrp="1"/>
          </p:cNvSpPr>
          <p:nvPr>
            <p:ph type="ctrTitle"/>
          </p:nvPr>
        </p:nvSpPr>
        <p:spPr>
          <a:xfrm>
            <a:off x="8325852" y="1118938"/>
            <a:ext cx="3404937" cy="1714044"/>
          </a:xfrm>
        </p:spPr>
        <p:txBody>
          <a:bodyPr anchor="b">
            <a:normAutofit/>
          </a:bodyPr>
          <a:lstStyle/>
          <a:p>
            <a:pPr algn="l"/>
            <a:r>
              <a:rPr lang="en-US" sz="4400">
                <a:solidFill>
                  <a:srgbClr val="FFFFFF"/>
                </a:solidFill>
              </a:rPr>
              <a:t>Cache Memory</a:t>
            </a:r>
            <a:endParaRPr lang="en-IN" sz="4400" dirty="0">
              <a:solidFill>
                <a:srgbClr val="FFFFFF"/>
              </a:solidFill>
            </a:endParaRPr>
          </a:p>
        </p:txBody>
      </p:sp>
      <p:sp>
        <p:nvSpPr>
          <p:cNvPr id="5" name="Subtitle 4">
            <a:extLst>
              <a:ext uri="{FF2B5EF4-FFF2-40B4-BE49-F238E27FC236}">
                <a16:creationId xmlns:a16="http://schemas.microsoft.com/office/drawing/2014/main" id="{697B7BED-A695-4A2B-9A7E-61846A016FDE}"/>
              </a:ext>
            </a:extLst>
          </p:cNvPr>
          <p:cNvSpPr>
            <a:spLocks noGrp="1"/>
          </p:cNvSpPr>
          <p:nvPr>
            <p:ph type="subTitle" idx="1"/>
          </p:nvPr>
        </p:nvSpPr>
        <p:spPr>
          <a:xfrm>
            <a:off x="8325852" y="3038475"/>
            <a:ext cx="3404937" cy="2700588"/>
          </a:xfrm>
        </p:spPr>
        <p:txBody>
          <a:bodyPr anchor="t">
            <a:normAutofit/>
          </a:bodyPr>
          <a:lstStyle/>
          <a:p>
            <a:pPr algn="l" fontAlgn="base"/>
            <a:r>
              <a:rPr lang="en-US" sz="1800" b="0" i="0">
                <a:solidFill>
                  <a:srgbClr val="FFFFFF"/>
                </a:solidFill>
                <a:effectLst/>
                <a:latin typeface="var(--font-din)"/>
              </a:rPr>
              <a:t>Cache memory is an extremely fast memory type that acts as a buffer between RAM and the CPU. It holds frequently requested data and instructions so that they are immediately available to the CPU when needed.</a:t>
            </a:r>
          </a:p>
          <a:p>
            <a:pPr algn="l" fontAlgn="base"/>
            <a:r>
              <a:rPr lang="en-US" sz="1800" b="0" i="0">
                <a:solidFill>
                  <a:srgbClr val="FFFFFF"/>
                </a:solidFill>
                <a:effectLst/>
                <a:latin typeface="var(--font-din)"/>
              </a:rPr>
              <a:t>Cache memory is used to reduce the average time to access data from the Main memory.</a:t>
            </a:r>
          </a:p>
          <a:p>
            <a:pPr algn="l"/>
            <a:endParaRPr lang="en-IN" sz="1300" dirty="0">
              <a:solidFill>
                <a:srgbClr val="FFFFFF"/>
              </a:solidFill>
            </a:endParaRPr>
          </a:p>
        </p:txBody>
      </p:sp>
      <p:sp>
        <p:nvSpPr>
          <p:cNvPr id="54" name="Rectangle 4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9491C2F-D05D-4EF7-A585-661C1D07A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17" y="2438797"/>
            <a:ext cx="7129463" cy="198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55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a:extLst>
              <a:ext uri="{FF2B5EF4-FFF2-40B4-BE49-F238E27FC236}">
                <a16:creationId xmlns:a16="http://schemas.microsoft.com/office/drawing/2014/main" id="{B5080C50-8EE2-4F57-AF21-5DE78351B7EC}"/>
              </a:ext>
            </a:extLst>
          </p:cNvPr>
          <p:cNvPicPr>
            <a:picLocks noChangeAspect="1"/>
          </p:cNvPicPr>
          <p:nvPr/>
        </p:nvPicPr>
        <p:blipFill rotWithShape="1">
          <a:blip r:embed="rId2"/>
          <a:srcRect l="33452" r="28513"/>
          <a:stretch/>
        </p:blipFill>
        <p:spPr>
          <a:xfrm>
            <a:off x="20" y="10"/>
            <a:ext cx="4637226" cy="6857990"/>
          </a:xfrm>
          <a:prstGeom prst="rect">
            <a:avLst/>
          </a:prstGeom>
        </p:spPr>
      </p:pic>
      <p:sp>
        <p:nvSpPr>
          <p:cNvPr id="34" name="Rectangle 33">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612F862-A83B-499F-8E95-D5A1B42753BF}"/>
              </a:ext>
            </a:extLst>
          </p:cNvPr>
          <p:cNvSpPr>
            <a:spLocks noGrp="1"/>
          </p:cNvSpPr>
          <p:nvPr>
            <p:ph type="ctrTitle"/>
          </p:nvPr>
        </p:nvSpPr>
        <p:spPr>
          <a:xfrm>
            <a:off x="5277328" y="640082"/>
            <a:ext cx="6274591" cy="2160268"/>
          </a:xfrm>
        </p:spPr>
        <p:txBody>
          <a:bodyPr>
            <a:normAutofit/>
          </a:bodyPr>
          <a:lstStyle/>
          <a:p>
            <a:pPr algn="l"/>
            <a:r>
              <a:rPr lang="en-IN" dirty="0">
                <a:solidFill>
                  <a:schemeClr val="bg1"/>
                </a:solidFill>
              </a:rPr>
              <a:t>Functioning of Cache Memory</a:t>
            </a:r>
          </a:p>
        </p:txBody>
      </p:sp>
      <p:sp>
        <p:nvSpPr>
          <p:cNvPr id="5" name="Subtitle 4">
            <a:extLst>
              <a:ext uri="{FF2B5EF4-FFF2-40B4-BE49-F238E27FC236}">
                <a16:creationId xmlns:a16="http://schemas.microsoft.com/office/drawing/2014/main" id="{0E509613-6AF1-4BFE-9E20-23E84E1E4618}"/>
              </a:ext>
            </a:extLst>
          </p:cNvPr>
          <p:cNvSpPr>
            <a:spLocks noGrp="1"/>
          </p:cNvSpPr>
          <p:nvPr>
            <p:ph type="subTitle" idx="1"/>
          </p:nvPr>
        </p:nvSpPr>
        <p:spPr>
          <a:xfrm>
            <a:off x="5277327" y="3440432"/>
            <a:ext cx="6274592" cy="2844958"/>
          </a:xfrm>
        </p:spPr>
        <p:txBody>
          <a:bodyPr>
            <a:normAutofit/>
          </a:bodyPr>
          <a:lstStyle/>
          <a:p>
            <a:pPr algn="just"/>
            <a:r>
              <a:rPr lang="en-US" sz="1600" dirty="0">
                <a:solidFill>
                  <a:schemeClr val="bg1"/>
                </a:solidFill>
              </a:rPr>
              <a:t>Whenever the CPU wants to access memory, it first checks whether what it needs resides in the cache memory. If yes, it would be able to access it with the least latency. If it does not reside in cache, then the requested content would be copied from RAM to the cache and then only the CPU will access it from the cache. Here, when copying content from the cache, not only the content in the requested memory address but also the nearby content is copied to cache. So, the next time there is a high probability for a cache hit to occur as most computer programs access nearby data or last accessed data most of the times. So due to the cache, the average memory latency is reduced.</a:t>
            </a:r>
            <a:endParaRPr lang="en-IN" sz="1600" dirty="0">
              <a:solidFill>
                <a:schemeClr val="bg1"/>
              </a:solidFill>
            </a:endParaRPr>
          </a:p>
        </p:txBody>
      </p:sp>
    </p:spTree>
    <p:extLst>
      <p:ext uri="{BB962C8B-B14F-4D97-AF65-F5344CB8AC3E}">
        <p14:creationId xmlns:p14="http://schemas.microsoft.com/office/powerpoint/2010/main" val="96137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F7CFFA37-BDD1-4F3F-9ECD-5A809933EA9C}"/>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i="0" kern="1200">
                <a:solidFill>
                  <a:srgbClr val="FFFFFF"/>
                </a:solidFill>
                <a:effectLst/>
                <a:latin typeface="+mj-lt"/>
                <a:ea typeface="+mj-ea"/>
                <a:cs typeface="+mj-cs"/>
              </a:rPr>
              <a:t>Types of Cache </a:t>
            </a:r>
            <a:endParaRPr lang="en-US" sz="4400" kern="1200">
              <a:solidFill>
                <a:srgbClr val="FFFFFF"/>
              </a:solidFill>
              <a:latin typeface="+mj-lt"/>
              <a:ea typeface="+mj-ea"/>
              <a:cs typeface="+mj-cs"/>
            </a:endParaRPr>
          </a:p>
        </p:txBody>
      </p:sp>
      <p:sp>
        <p:nvSpPr>
          <p:cNvPr id="5" name="Subtitle 4">
            <a:extLst>
              <a:ext uri="{FF2B5EF4-FFF2-40B4-BE49-F238E27FC236}">
                <a16:creationId xmlns:a16="http://schemas.microsoft.com/office/drawing/2014/main" id="{CE78C4C1-CEBD-4012-A52C-DC40754F8695}"/>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fontAlgn="base">
              <a:buFont typeface="Arial" panose="020B0604020202020204" pitchFamily="34" charset="0"/>
              <a:buChar char="•"/>
            </a:pPr>
            <a:r>
              <a:rPr lang="en-US" b="1" i="0">
                <a:solidFill>
                  <a:srgbClr val="000000"/>
                </a:solidFill>
                <a:effectLst/>
              </a:rPr>
              <a:t>Primary Cache –</a:t>
            </a:r>
            <a:br>
              <a:rPr lang="en-US" b="0" i="0">
                <a:solidFill>
                  <a:srgbClr val="000000"/>
                </a:solidFill>
                <a:effectLst/>
              </a:rPr>
            </a:br>
            <a:r>
              <a:rPr lang="en-US" b="0" i="0">
                <a:solidFill>
                  <a:srgbClr val="000000"/>
                </a:solidFill>
                <a:effectLst/>
              </a:rPr>
              <a:t>A primary cache is always located on the processor chip. This cache is small and its access time is comparable to that of processor registers.</a:t>
            </a:r>
          </a:p>
          <a:p>
            <a:pPr indent="-228600" algn="l" fontAlgn="base">
              <a:buFont typeface="Arial" panose="020B0604020202020204" pitchFamily="34" charset="0"/>
              <a:buChar char="•"/>
            </a:pPr>
            <a:endParaRPr lang="en-US" b="0" i="0">
              <a:solidFill>
                <a:srgbClr val="000000"/>
              </a:solidFill>
              <a:effectLst/>
            </a:endParaRPr>
          </a:p>
          <a:p>
            <a:pPr indent="-228600" algn="l" fontAlgn="base">
              <a:buFont typeface="Arial" panose="020B0604020202020204" pitchFamily="34" charset="0"/>
              <a:buChar char="•"/>
            </a:pPr>
            <a:endParaRPr lang="en-US" b="0" i="0">
              <a:solidFill>
                <a:srgbClr val="000000"/>
              </a:solidFill>
              <a:effectLst/>
            </a:endParaRPr>
          </a:p>
          <a:p>
            <a:pPr indent="-228600" algn="l" fontAlgn="base">
              <a:buFont typeface="Arial" panose="020B0604020202020204" pitchFamily="34" charset="0"/>
              <a:buChar char="•"/>
            </a:pPr>
            <a:r>
              <a:rPr lang="en-US" b="1" i="0">
                <a:solidFill>
                  <a:srgbClr val="000000"/>
                </a:solidFill>
                <a:effectLst/>
              </a:rPr>
              <a:t>Secondary Cache –</a:t>
            </a:r>
            <a:br>
              <a:rPr lang="en-US" b="0" i="0">
                <a:solidFill>
                  <a:srgbClr val="000000"/>
                </a:solidFill>
                <a:effectLst/>
              </a:rPr>
            </a:br>
            <a:r>
              <a:rPr lang="en-US" b="0" i="0">
                <a:solidFill>
                  <a:srgbClr val="000000"/>
                </a:solidFill>
                <a:effectLst/>
              </a:rPr>
              <a:t>Secondary cache is placed between the primary cache and the rest of the memory. It is referred to as the level 2 (L2) cache. Often, the Level 2 cache is also housed on the processor chip.</a:t>
            </a:r>
          </a:p>
          <a:p>
            <a:pPr indent="-228600" algn="l">
              <a:buFont typeface="Arial" panose="020B0604020202020204" pitchFamily="34" charset="0"/>
              <a:buChar char="•"/>
            </a:pPr>
            <a:endParaRPr lang="en-US">
              <a:solidFill>
                <a:srgbClr val="000000"/>
              </a:solidFill>
            </a:endParaRPr>
          </a:p>
        </p:txBody>
      </p:sp>
    </p:spTree>
    <p:extLst>
      <p:ext uri="{BB962C8B-B14F-4D97-AF65-F5344CB8AC3E}">
        <p14:creationId xmlns:p14="http://schemas.microsoft.com/office/powerpoint/2010/main" val="31729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4" name="Picture 13">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4" name="Title 3">
            <a:extLst>
              <a:ext uri="{FF2B5EF4-FFF2-40B4-BE49-F238E27FC236}">
                <a16:creationId xmlns:a16="http://schemas.microsoft.com/office/drawing/2014/main" id="{9B47DD9B-E49E-404B-83E2-A4AD5413B49D}"/>
              </a:ext>
            </a:extLst>
          </p:cNvPr>
          <p:cNvSpPr>
            <a:spLocks noGrp="1"/>
          </p:cNvSpPr>
          <p:nvPr>
            <p:ph type="ctrTitle"/>
          </p:nvPr>
        </p:nvSpPr>
        <p:spPr>
          <a:xfrm>
            <a:off x="805661" y="1401859"/>
            <a:ext cx="3510845" cy="4054282"/>
          </a:xfrm>
        </p:spPr>
        <p:txBody>
          <a:bodyPr vert="horz" lIns="91440" tIns="45720" rIns="91440" bIns="45720" rtlCol="0" anchor="ctr">
            <a:normAutofit/>
          </a:bodyPr>
          <a:lstStyle/>
          <a:p>
            <a:pPr algn="l"/>
            <a:r>
              <a:rPr lang="en-US" sz="4000" b="1" i="0" kern="1200" dirty="0">
                <a:solidFill>
                  <a:srgbClr val="FFFFFF"/>
                </a:solidFill>
                <a:effectLst/>
                <a:latin typeface="+mj-lt"/>
                <a:ea typeface="+mj-ea"/>
                <a:cs typeface="+mj-cs"/>
              </a:rPr>
              <a:t>Applications of Cache Memory</a:t>
            </a:r>
            <a:endParaRPr lang="en-US" sz="4000" kern="1200" dirty="0">
              <a:solidFill>
                <a:srgbClr val="FFFFFF"/>
              </a:solidFill>
              <a:latin typeface="+mj-lt"/>
              <a:ea typeface="+mj-ea"/>
              <a:cs typeface="+mj-cs"/>
            </a:endParaRPr>
          </a:p>
        </p:txBody>
      </p:sp>
      <p:sp>
        <p:nvSpPr>
          <p:cNvPr id="5" name="Subtitle 4">
            <a:extLst>
              <a:ext uri="{FF2B5EF4-FFF2-40B4-BE49-F238E27FC236}">
                <a16:creationId xmlns:a16="http://schemas.microsoft.com/office/drawing/2014/main" id="{D60CA709-3E6E-4D42-B5DF-164CAB627D44}"/>
              </a:ext>
            </a:extLst>
          </p:cNvPr>
          <p:cNvSpPr>
            <a:spLocks noGrp="1"/>
          </p:cNvSpPr>
          <p:nvPr>
            <p:ph type="subTitle" idx="1"/>
          </p:nvPr>
        </p:nvSpPr>
        <p:spPr>
          <a:xfrm>
            <a:off x="5257800" y="1553134"/>
            <a:ext cx="6128539" cy="3751732"/>
          </a:xfrm>
        </p:spPr>
        <p:txBody>
          <a:bodyPr vert="horz" lIns="91440" tIns="45720" rIns="91440" bIns="45720" rtlCol="0" anchor="ctr">
            <a:normAutofit/>
          </a:bodyPr>
          <a:lstStyle/>
          <a:p>
            <a:pPr indent="-228600" algn="l" fontAlgn="base">
              <a:buFont typeface="Arial" panose="020B0604020202020204" pitchFamily="34" charset="0"/>
              <a:buChar char="•"/>
            </a:pPr>
            <a:r>
              <a:rPr lang="en-US" sz="2200" b="0" i="0">
                <a:solidFill>
                  <a:srgbClr val="FFFFFF"/>
                </a:solidFill>
                <a:effectLst/>
              </a:rPr>
              <a:t>Usually, the cache memory can store a reasonable number of blocks at any given time, but this number is small compared to the total number of blocks in the main memory.</a:t>
            </a:r>
          </a:p>
          <a:p>
            <a:pPr indent="-228600" algn="l" fontAlgn="base">
              <a:buFont typeface="Arial" panose="020B0604020202020204" pitchFamily="34" charset="0"/>
              <a:buChar char="•"/>
            </a:pPr>
            <a:endParaRPr lang="en-US" sz="2200" b="0" i="0">
              <a:solidFill>
                <a:srgbClr val="FFFFFF"/>
              </a:solidFill>
              <a:effectLst/>
            </a:endParaRPr>
          </a:p>
          <a:p>
            <a:pPr indent="-228600" algn="l" fontAlgn="base">
              <a:buFont typeface="Arial" panose="020B0604020202020204" pitchFamily="34" charset="0"/>
              <a:buChar char="•"/>
            </a:pPr>
            <a:r>
              <a:rPr lang="en-US" sz="2200" b="0" i="0">
                <a:solidFill>
                  <a:srgbClr val="FFFFFF"/>
                </a:solidFill>
                <a:effectLst/>
              </a:rPr>
              <a:t>The correspondence between the main memory blocks and those in the cache is specified by a mapping function.</a:t>
            </a:r>
          </a:p>
          <a:p>
            <a:pPr indent="-228600" algn="l">
              <a:buFont typeface="Arial" panose="020B0604020202020204" pitchFamily="34" charset="0"/>
              <a:buChar char="•"/>
            </a:pPr>
            <a:endParaRPr lang="en-US" sz="2200">
              <a:solidFill>
                <a:srgbClr val="FFFFFF"/>
              </a:solidFill>
            </a:endParaRPr>
          </a:p>
        </p:txBody>
      </p:sp>
      <p:sp>
        <p:nvSpPr>
          <p:cNvPr id="16" name="Rectangle 15">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74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7ABE5F-F858-4175-AB15-AC6420E715C8}"/>
              </a:ext>
            </a:extLst>
          </p:cNvPr>
          <p:cNvSpPr>
            <a:spLocks noGrp="1"/>
          </p:cNvSpPr>
          <p:nvPr>
            <p:ph type="ctrTitle"/>
          </p:nvPr>
        </p:nvSpPr>
        <p:spPr>
          <a:xfrm>
            <a:off x="3043403" y="1672188"/>
            <a:ext cx="6105194" cy="1852062"/>
          </a:xfrm>
        </p:spPr>
        <p:txBody>
          <a:bodyPr>
            <a:normAutofit/>
          </a:bodyPr>
          <a:lstStyle/>
          <a:p>
            <a:r>
              <a:rPr lang="en-IN" i="0" dirty="0">
                <a:solidFill>
                  <a:srgbClr val="FFFFFF"/>
                </a:solidFill>
                <a:effectLst/>
                <a:latin typeface="Arial" panose="020B0604020202020204" pitchFamily="34" charset="0"/>
              </a:rPr>
              <a:t>Virtual Memory</a:t>
            </a:r>
            <a:br>
              <a:rPr lang="en-IN" b="0" i="0" dirty="0">
                <a:solidFill>
                  <a:srgbClr val="FFFFFF"/>
                </a:solidFill>
                <a:effectLst/>
                <a:latin typeface="Arial" panose="020B0604020202020204" pitchFamily="34" charset="0"/>
              </a:rPr>
            </a:br>
            <a:endParaRPr lang="en-IN" dirty="0">
              <a:solidFill>
                <a:srgbClr val="FFFFFF"/>
              </a:solidFill>
            </a:endParaRPr>
          </a:p>
        </p:txBody>
      </p:sp>
      <p:sp>
        <p:nvSpPr>
          <p:cNvPr id="4" name="Subtitle 3">
            <a:extLst>
              <a:ext uri="{FF2B5EF4-FFF2-40B4-BE49-F238E27FC236}">
                <a16:creationId xmlns:a16="http://schemas.microsoft.com/office/drawing/2014/main" id="{3E8440E6-1630-4AE1-B41D-F29867618B37}"/>
              </a:ext>
            </a:extLst>
          </p:cNvPr>
          <p:cNvSpPr>
            <a:spLocks noGrp="1"/>
          </p:cNvSpPr>
          <p:nvPr>
            <p:ph type="subTitle" idx="1"/>
          </p:nvPr>
        </p:nvSpPr>
        <p:spPr>
          <a:xfrm>
            <a:off x="3043403" y="3524250"/>
            <a:ext cx="6105194" cy="3200399"/>
          </a:xfrm>
        </p:spPr>
        <p:txBody>
          <a:bodyPr>
            <a:normAutofit/>
          </a:bodyPr>
          <a:lstStyle/>
          <a:p>
            <a:r>
              <a:rPr lang="en-US" sz="1800" b="0" i="0" dirty="0">
                <a:solidFill>
                  <a:srgbClr val="FFFFFF"/>
                </a:solidFill>
                <a:effectLst/>
                <a:latin typeface="Arial" panose="020B0604020202020204" pitchFamily="34" charset="0"/>
              </a:rPr>
              <a:t>Virtual memory is a memory management technique where secondary memory can be used as if it were a part of the main memory. Virtual memory is a very common technique used in the operating systems (OS) of computers.</a:t>
            </a:r>
            <a:endParaRPr lang="en-IN" sz="1800" dirty="0">
              <a:solidFill>
                <a:srgbClr val="FFFFFF"/>
              </a:solidFill>
            </a:endParaRPr>
          </a:p>
        </p:txBody>
      </p:sp>
    </p:spTree>
    <p:extLst>
      <p:ext uri="{BB962C8B-B14F-4D97-AF65-F5344CB8AC3E}">
        <p14:creationId xmlns:p14="http://schemas.microsoft.com/office/powerpoint/2010/main" val="418559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8153EC8-8E01-4D70-B575-24ABD35A1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3881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9B62F-9891-407A-8128-228CE1F94520}"/>
              </a:ext>
            </a:extLst>
          </p:cNvPr>
          <p:cNvSpPr>
            <a:spLocks noGrp="1"/>
          </p:cNvSpPr>
          <p:nvPr>
            <p:ph type="ctrTitle"/>
          </p:nvPr>
        </p:nvSpPr>
        <p:spPr>
          <a:xfrm>
            <a:off x="652750" y="657499"/>
            <a:ext cx="4806184" cy="2771502"/>
          </a:xfrm>
          <a:noFill/>
        </p:spPr>
        <p:txBody>
          <a:bodyPr>
            <a:normAutofit/>
          </a:bodyPr>
          <a:lstStyle/>
          <a:p>
            <a:pPr algn="l"/>
            <a:r>
              <a:rPr lang="en-IN" sz="5400" dirty="0">
                <a:solidFill>
                  <a:schemeClr val="bg1"/>
                </a:solidFill>
              </a:rPr>
              <a:t>Functioning of Virtual Memory</a:t>
            </a:r>
          </a:p>
        </p:txBody>
      </p:sp>
      <p:sp>
        <p:nvSpPr>
          <p:cNvPr id="4" name="Subtitle 3">
            <a:extLst>
              <a:ext uri="{FF2B5EF4-FFF2-40B4-BE49-F238E27FC236}">
                <a16:creationId xmlns:a16="http://schemas.microsoft.com/office/drawing/2014/main" id="{1FA88557-3C3B-4C75-AEB4-DBAF40BF1F3A}"/>
              </a:ext>
            </a:extLst>
          </p:cNvPr>
          <p:cNvSpPr>
            <a:spLocks noGrp="1"/>
          </p:cNvSpPr>
          <p:nvPr>
            <p:ph type="subTitle" idx="1"/>
          </p:nvPr>
        </p:nvSpPr>
        <p:spPr>
          <a:xfrm>
            <a:off x="652750" y="3543300"/>
            <a:ext cx="4806184" cy="2674620"/>
          </a:xfrm>
          <a:noFill/>
        </p:spPr>
        <p:txBody>
          <a:bodyPr>
            <a:normAutofit lnSpcReduction="10000"/>
          </a:bodyPr>
          <a:lstStyle/>
          <a:p>
            <a:pPr algn="l"/>
            <a:r>
              <a:rPr lang="en-US" sz="1600" dirty="0">
                <a:solidFill>
                  <a:schemeClr val="bg1"/>
                </a:solidFill>
              </a:rPr>
              <a:t>When a program is started, it is given a virtual address space that can be even larger than the actual physical memory. Virtual memory space is also divided into chunks called pages and each of this virtual memory page can be mapped to a physical page. The table called page table keep track of this mapping. When the physical memory runs out of space, what is done is, certain physical pages are pushed to that special portion in the hard disk. When any page pushed to the hard disk is needed again, it is brought to the physical memory by putting another selected page from the physical memory to the hard disk.</a:t>
            </a:r>
            <a:endParaRPr lang="en-IN" sz="1600" dirty="0">
              <a:solidFill>
                <a:schemeClr val="bg1"/>
              </a:solidFill>
            </a:endParaRPr>
          </a:p>
        </p:txBody>
      </p:sp>
      <p:pic>
        <p:nvPicPr>
          <p:cNvPr id="13" name="Picture 5">
            <a:extLst>
              <a:ext uri="{FF2B5EF4-FFF2-40B4-BE49-F238E27FC236}">
                <a16:creationId xmlns:a16="http://schemas.microsoft.com/office/drawing/2014/main" id="{F1AA3B1D-03A5-4530-899E-9B5BB4DABE12}"/>
              </a:ext>
            </a:extLst>
          </p:cNvPr>
          <p:cNvPicPr>
            <a:picLocks noChangeAspect="1"/>
          </p:cNvPicPr>
          <p:nvPr/>
        </p:nvPicPr>
        <p:blipFill rotWithShape="1">
          <a:blip r:embed="rId2"/>
          <a:srcRect l="27429" r="22491"/>
          <a:stretch/>
        </p:blipFill>
        <p:spPr>
          <a:xfrm>
            <a:off x="6095999" y="10"/>
            <a:ext cx="6105655" cy="6857990"/>
          </a:xfrm>
          <a:prstGeom prst="rect">
            <a:avLst/>
          </a:prstGeom>
        </p:spPr>
      </p:pic>
    </p:spTree>
    <p:extLst>
      <p:ext uri="{BB962C8B-B14F-4D97-AF65-F5344CB8AC3E}">
        <p14:creationId xmlns:p14="http://schemas.microsoft.com/office/powerpoint/2010/main" val="57761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42B15ED2-C78B-4010-9ACB-E618B751A339}"/>
              </a:ext>
            </a:extLst>
          </p:cNvPr>
          <p:cNvSpPr>
            <a:spLocks noGrp="1"/>
          </p:cNvSpPr>
          <p:nvPr>
            <p:ph type="ctrTitle"/>
          </p:nvPr>
        </p:nvSpPr>
        <p:spPr>
          <a:xfrm>
            <a:off x="753925" y="2076450"/>
            <a:ext cx="10684151" cy="1345134"/>
          </a:xfrm>
        </p:spPr>
        <p:txBody>
          <a:bodyPr anchor="ctr">
            <a:normAutofit/>
          </a:bodyPr>
          <a:lstStyle/>
          <a:p>
            <a:r>
              <a:rPr lang="en-US" sz="5600" dirty="0">
                <a:solidFill>
                  <a:srgbClr val="FFFFFF"/>
                </a:solidFill>
              </a:rPr>
              <a:t>Types of Virtual Memory</a:t>
            </a:r>
            <a:endParaRPr lang="en-IN" sz="5600" dirty="0">
              <a:solidFill>
                <a:srgbClr val="FFFFFF"/>
              </a:solidFill>
            </a:endParaRPr>
          </a:p>
        </p:txBody>
      </p:sp>
      <p:sp>
        <p:nvSpPr>
          <p:cNvPr id="4" name="Subtitle 3">
            <a:extLst>
              <a:ext uri="{FF2B5EF4-FFF2-40B4-BE49-F238E27FC236}">
                <a16:creationId xmlns:a16="http://schemas.microsoft.com/office/drawing/2014/main" id="{128C3E5C-4908-4DE8-9887-F8D3470B5540}"/>
              </a:ext>
            </a:extLst>
          </p:cNvPr>
          <p:cNvSpPr>
            <a:spLocks noGrp="1"/>
          </p:cNvSpPr>
          <p:nvPr>
            <p:ph type="subTitle" idx="1"/>
          </p:nvPr>
        </p:nvSpPr>
        <p:spPr>
          <a:xfrm>
            <a:off x="1171575" y="3771900"/>
            <a:ext cx="10144125" cy="3009900"/>
          </a:xfrm>
        </p:spPr>
        <p:txBody>
          <a:bodyPr anchor="ctr">
            <a:normAutofit/>
          </a:bodyPr>
          <a:lstStyle/>
          <a:p>
            <a:pPr marL="342900" indent="-342900" algn="l">
              <a:buFont typeface="Arial" panose="020B0604020202020204" pitchFamily="34" charset="0"/>
              <a:buChar char="•"/>
            </a:pPr>
            <a:r>
              <a:rPr lang="en-US" b="1" dirty="0">
                <a:solidFill>
                  <a:srgbClr val="000000"/>
                </a:solidFill>
              </a:rPr>
              <a:t>Paged Virtual Memory </a:t>
            </a:r>
            <a:r>
              <a:rPr lang="en-US" sz="2000" dirty="0">
                <a:solidFill>
                  <a:srgbClr val="000000"/>
                </a:solidFill>
              </a:rPr>
              <a:t>: </a:t>
            </a:r>
            <a:r>
              <a:rPr lang="en-US" sz="1800" b="0" i="0" dirty="0">
                <a:solidFill>
                  <a:srgbClr val="000000"/>
                </a:solidFill>
                <a:effectLst/>
                <a:latin typeface="Arial" panose="020B0604020202020204" pitchFamily="34" charset="0"/>
              </a:rPr>
              <a:t>Paging divides memory into sections or paging files, usually approximately 4 KB in size. When a computer uses up its RAM, pages not in use are transferred to the section of the hard drive designated for virtual memory using a swap file.</a:t>
            </a:r>
            <a:endParaRPr lang="en-US" sz="1800" dirty="0">
              <a:solidFill>
                <a:srgbClr val="000000"/>
              </a:solidFill>
            </a:endParaRPr>
          </a:p>
          <a:p>
            <a:pPr marL="342900" indent="-342900" algn="l">
              <a:buFont typeface="Arial" panose="020B0604020202020204" pitchFamily="34" charset="0"/>
              <a:buChar char="•"/>
            </a:pPr>
            <a:r>
              <a:rPr lang="en-US" b="1" dirty="0">
                <a:solidFill>
                  <a:srgbClr val="000000"/>
                </a:solidFill>
              </a:rPr>
              <a:t>Segmented Virtual Memory </a:t>
            </a:r>
            <a:r>
              <a:rPr lang="en-US" sz="2000" dirty="0">
                <a:solidFill>
                  <a:srgbClr val="000000"/>
                </a:solidFill>
              </a:rPr>
              <a:t>: </a:t>
            </a:r>
            <a:r>
              <a:rPr lang="en-US" sz="1800" b="0" i="0" dirty="0">
                <a:solidFill>
                  <a:srgbClr val="000000"/>
                </a:solidFill>
                <a:effectLst/>
                <a:latin typeface="Arial" panose="020B0604020202020204" pitchFamily="34" charset="0"/>
              </a:rPr>
              <a:t>Segmentation is also used to manage virtual memory. This approach divides virtual memory into segments of different lengths. Segments not in use in memory can be moved to virtual memory space on the hard drive. Segmented information or processes are tracked in a segment table, which shows if a segment is present in memory, whether it's been modified and what its physical address is.</a:t>
            </a:r>
            <a:endParaRPr lang="en-IN" sz="2000" dirty="0">
              <a:solidFill>
                <a:srgbClr val="000000"/>
              </a:solidFill>
            </a:endParaRPr>
          </a:p>
        </p:txBody>
      </p:sp>
    </p:spTree>
    <p:extLst>
      <p:ext uri="{BB962C8B-B14F-4D97-AF65-F5344CB8AC3E}">
        <p14:creationId xmlns:p14="http://schemas.microsoft.com/office/powerpoint/2010/main" val="149701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var(--font-din)</vt:lpstr>
      <vt:lpstr>Office Theme</vt:lpstr>
      <vt:lpstr>Cache Memory  &amp; Virtual Memory</vt:lpstr>
      <vt:lpstr>Table of Contents</vt:lpstr>
      <vt:lpstr>Cache Memory</vt:lpstr>
      <vt:lpstr>Functioning of Cache Memory</vt:lpstr>
      <vt:lpstr>Types of Cache </vt:lpstr>
      <vt:lpstr>Applications of Cache Memory</vt:lpstr>
      <vt:lpstr>Virtual Memory </vt:lpstr>
      <vt:lpstr>Functioning of Virtual Memory</vt:lpstr>
      <vt:lpstr>Types of Virtual Memory</vt:lpstr>
      <vt:lpstr>Applications of Virtual Memory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  &amp; Virtual Memory</dc:title>
  <dc:creator>Prakhar Bansal</dc:creator>
  <cp:lastModifiedBy>Prakhar Bansal</cp:lastModifiedBy>
  <cp:revision>1</cp:revision>
  <dcterms:created xsi:type="dcterms:W3CDTF">2020-12-08T06:29:43Z</dcterms:created>
  <dcterms:modified xsi:type="dcterms:W3CDTF">2020-12-08T06:29:59Z</dcterms:modified>
</cp:coreProperties>
</file>