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rajpoot" initials="pr" lastIdx="1" clrIdx="0">
    <p:extLst>
      <p:ext uri="{19B8F6BF-5375-455C-9EA6-DF929625EA0E}">
        <p15:presenceInfo xmlns:p15="http://schemas.microsoft.com/office/powerpoint/2012/main" userId="09c1fa098ed1b0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 rajpoot" userId="09c1fa098ed1b0ef" providerId="LiveId" clId="{0C01368B-F0A9-4731-A8C2-8E0D65051496}"/>
    <pc:docChg chg="custSel addSld delSld modSld">
      <pc:chgData name="prakhar rajpoot" userId="09c1fa098ed1b0ef" providerId="LiveId" clId="{0C01368B-F0A9-4731-A8C2-8E0D65051496}" dt="2021-10-29T19:55:30.115" v="2933" actId="2696"/>
      <pc:docMkLst>
        <pc:docMk/>
      </pc:docMkLst>
      <pc:sldChg chg="modSp mod">
        <pc:chgData name="prakhar rajpoot" userId="09c1fa098ed1b0ef" providerId="LiveId" clId="{0C01368B-F0A9-4731-A8C2-8E0D65051496}" dt="2021-10-29T17:43:16.774" v="16"/>
        <pc:sldMkLst>
          <pc:docMk/>
          <pc:sldMk cId="4248174914" sldId="256"/>
        </pc:sldMkLst>
        <pc:spChg chg="mod">
          <ac:chgData name="prakhar rajpoot" userId="09c1fa098ed1b0ef" providerId="LiveId" clId="{0C01368B-F0A9-4731-A8C2-8E0D65051496}" dt="2021-10-29T17:43:16.774" v="16"/>
          <ac:spMkLst>
            <pc:docMk/>
            <pc:sldMk cId="4248174914" sldId="256"/>
            <ac:spMk id="2" creationId="{A6DF2CA4-A6FA-4129-9BF8-05CCA6E934FD}"/>
          </ac:spMkLst>
        </pc:spChg>
        <pc:spChg chg="mod">
          <ac:chgData name="prakhar rajpoot" userId="09c1fa098ed1b0ef" providerId="LiveId" clId="{0C01368B-F0A9-4731-A8C2-8E0D65051496}" dt="2021-10-29T17:43:16.774" v="16"/>
          <ac:spMkLst>
            <pc:docMk/>
            <pc:sldMk cId="4248174914" sldId="256"/>
            <ac:spMk id="3" creationId="{C5A79A8C-FD86-4929-8A27-F45A80E1E41D}"/>
          </ac:spMkLst>
        </pc:spChg>
      </pc:sldChg>
      <pc:sldChg chg="modSp mod modAnim">
        <pc:chgData name="prakhar rajpoot" userId="09c1fa098ed1b0ef" providerId="LiveId" clId="{0C01368B-F0A9-4731-A8C2-8E0D65051496}" dt="2021-10-29T17:43:16.774" v="16"/>
        <pc:sldMkLst>
          <pc:docMk/>
          <pc:sldMk cId="1134482275" sldId="257"/>
        </pc:sldMkLst>
        <pc:spChg chg="mod">
          <ac:chgData name="prakhar rajpoot" userId="09c1fa098ed1b0ef" providerId="LiveId" clId="{0C01368B-F0A9-4731-A8C2-8E0D65051496}" dt="2021-10-29T17:43:14.999" v="13" actId="27636"/>
          <ac:spMkLst>
            <pc:docMk/>
            <pc:sldMk cId="1134482275" sldId="257"/>
            <ac:spMk id="3" creationId="{27E7BE25-B187-4DBF-AA18-42E6F709D7AA}"/>
          </ac:spMkLst>
        </pc:spChg>
        <pc:spChg chg="mod">
          <ac:chgData name="prakhar rajpoot" userId="09c1fa098ed1b0ef" providerId="LiveId" clId="{0C01368B-F0A9-4731-A8C2-8E0D65051496}" dt="2021-10-29T17:43:16.774" v="16"/>
          <ac:spMkLst>
            <pc:docMk/>
            <pc:sldMk cId="1134482275" sldId="257"/>
            <ac:spMk id="4" creationId="{C2D4975A-6DAD-4652-92BF-9DE482D0B8D6}"/>
          </ac:spMkLst>
        </pc:spChg>
      </pc:sldChg>
      <pc:sldChg chg="modSp new mod">
        <pc:chgData name="prakhar rajpoot" userId="09c1fa098ed1b0ef" providerId="LiveId" clId="{0C01368B-F0A9-4731-A8C2-8E0D65051496}" dt="2021-10-29T17:51:07.474" v="181" actId="17032"/>
        <pc:sldMkLst>
          <pc:docMk/>
          <pc:sldMk cId="830833201" sldId="258"/>
        </pc:sldMkLst>
        <pc:spChg chg="mod">
          <ac:chgData name="prakhar rajpoot" userId="09c1fa098ed1b0ef" providerId="LiveId" clId="{0C01368B-F0A9-4731-A8C2-8E0D65051496}" dt="2021-10-29T17:47:15.089" v="50"/>
          <ac:spMkLst>
            <pc:docMk/>
            <pc:sldMk cId="830833201" sldId="258"/>
            <ac:spMk id="2" creationId="{9A3BB223-434F-4B8C-8D39-FA0DC2FC8C4B}"/>
          </ac:spMkLst>
        </pc:spChg>
        <pc:spChg chg="mod">
          <ac:chgData name="prakhar rajpoot" userId="09c1fa098ed1b0ef" providerId="LiveId" clId="{0C01368B-F0A9-4731-A8C2-8E0D65051496}" dt="2021-10-29T17:51:07.474" v="181" actId="17032"/>
          <ac:spMkLst>
            <pc:docMk/>
            <pc:sldMk cId="830833201" sldId="258"/>
            <ac:spMk id="3" creationId="{37608E71-5F4F-4475-A6CD-75BA21D29331}"/>
          </ac:spMkLst>
        </pc:spChg>
      </pc:sldChg>
      <pc:sldChg chg="new del">
        <pc:chgData name="prakhar rajpoot" userId="09c1fa098ed1b0ef" providerId="LiveId" clId="{0C01368B-F0A9-4731-A8C2-8E0D65051496}" dt="2021-10-29T17:45:00.623" v="18" actId="2696"/>
        <pc:sldMkLst>
          <pc:docMk/>
          <pc:sldMk cId="1872682270" sldId="258"/>
        </pc:sldMkLst>
      </pc:sldChg>
      <pc:sldChg chg="modSp new del mod">
        <pc:chgData name="prakhar rajpoot" userId="09c1fa098ed1b0ef" providerId="LiveId" clId="{0C01368B-F0A9-4731-A8C2-8E0D65051496}" dt="2021-10-29T18:06:12.930" v="439" actId="2696"/>
        <pc:sldMkLst>
          <pc:docMk/>
          <pc:sldMk cId="1240187337" sldId="259"/>
        </pc:sldMkLst>
        <pc:spChg chg="mod">
          <ac:chgData name="prakhar rajpoot" userId="09c1fa098ed1b0ef" providerId="LiveId" clId="{0C01368B-F0A9-4731-A8C2-8E0D65051496}" dt="2021-10-29T18:06:08.680" v="438" actId="20577"/>
          <ac:spMkLst>
            <pc:docMk/>
            <pc:sldMk cId="1240187337" sldId="259"/>
            <ac:spMk id="2" creationId="{BD7785AF-4B77-45E5-B94A-62D8982BB43B}"/>
          </ac:spMkLst>
        </pc:spChg>
      </pc:sldChg>
      <pc:sldChg chg="addSp delSp modSp new mod">
        <pc:chgData name="prakhar rajpoot" userId="09c1fa098ed1b0ef" providerId="LiveId" clId="{0C01368B-F0A9-4731-A8C2-8E0D65051496}" dt="2021-10-29T18:10:02.854" v="514" actId="207"/>
        <pc:sldMkLst>
          <pc:docMk/>
          <pc:sldMk cId="1866233307" sldId="259"/>
        </pc:sldMkLst>
        <pc:spChg chg="mod">
          <ac:chgData name="prakhar rajpoot" userId="09c1fa098ed1b0ef" providerId="LiveId" clId="{0C01368B-F0A9-4731-A8C2-8E0D65051496}" dt="2021-10-29T18:10:02.854" v="514" actId="207"/>
          <ac:spMkLst>
            <pc:docMk/>
            <pc:sldMk cId="1866233307" sldId="259"/>
            <ac:spMk id="2" creationId="{F36D120C-3CA9-4467-BD2B-C792FE2CA161}"/>
          </ac:spMkLst>
        </pc:spChg>
        <pc:spChg chg="del">
          <ac:chgData name="prakhar rajpoot" userId="09c1fa098ed1b0ef" providerId="LiveId" clId="{0C01368B-F0A9-4731-A8C2-8E0D65051496}" dt="2021-10-29T18:08:22.589" v="500"/>
          <ac:spMkLst>
            <pc:docMk/>
            <pc:sldMk cId="1866233307" sldId="259"/>
            <ac:spMk id="3" creationId="{458A39E2-B00A-4DA3-8DC5-42FF82D89509}"/>
          </ac:spMkLst>
        </pc:spChg>
        <pc:picChg chg="add mod">
          <ac:chgData name="prakhar rajpoot" userId="09c1fa098ed1b0ef" providerId="LiveId" clId="{0C01368B-F0A9-4731-A8C2-8E0D65051496}" dt="2021-10-29T18:08:59.715" v="505" actId="14100"/>
          <ac:picMkLst>
            <pc:docMk/>
            <pc:sldMk cId="1866233307" sldId="259"/>
            <ac:picMk id="2050" creationId="{F00C3DE8-C55E-4CE3-9C26-7A14D720B5C0}"/>
          </ac:picMkLst>
        </pc:picChg>
      </pc:sldChg>
      <pc:sldChg chg="addSp modSp new del mod">
        <pc:chgData name="prakhar rajpoot" userId="09c1fa098ed1b0ef" providerId="LiveId" clId="{0C01368B-F0A9-4731-A8C2-8E0D65051496}" dt="2021-10-29T18:02:08.911" v="336"/>
        <pc:sldMkLst>
          <pc:docMk/>
          <pc:sldMk cId="3879456054" sldId="259"/>
        </pc:sldMkLst>
        <pc:spChg chg="mod">
          <ac:chgData name="prakhar rajpoot" userId="09c1fa098ed1b0ef" providerId="LiveId" clId="{0C01368B-F0A9-4731-A8C2-8E0D65051496}" dt="2021-10-29T17:54:33.092" v="212" actId="20577"/>
          <ac:spMkLst>
            <pc:docMk/>
            <pc:sldMk cId="3879456054" sldId="259"/>
            <ac:spMk id="2" creationId="{9E2565BE-0F13-4784-AFF4-B6D5107E040F}"/>
          </ac:spMkLst>
        </pc:spChg>
        <pc:spChg chg="mod">
          <ac:chgData name="prakhar rajpoot" userId="09c1fa098ed1b0ef" providerId="LiveId" clId="{0C01368B-F0A9-4731-A8C2-8E0D65051496}" dt="2021-10-29T17:55:09.989" v="267" actId="20577"/>
          <ac:spMkLst>
            <pc:docMk/>
            <pc:sldMk cId="3879456054" sldId="259"/>
            <ac:spMk id="3" creationId="{82A1A8E3-74EC-43FC-B0D9-DB042E71E2C7}"/>
          </ac:spMkLst>
        </pc:spChg>
        <pc:spChg chg="mod">
          <ac:chgData name="prakhar rajpoot" userId="09c1fa098ed1b0ef" providerId="LiveId" clId="{0C01368B-F0A9-4731-A8C2-8E0D65051496}" dt="2021-10-29T17:57:31.652" v="331" actId="20577"/>
          <ac:spMkLst>
            <pc:docMk/>
            <pc:sldMk cId="3879456054" sldId="259"/>
            <ac:spMk id="4" creationId="{C8754256-353D-424A-B8E0-5331EDC10BA3}"/>
          </ac:spMkLst>
        </pc:spChg>
        <pc:spChg chg="add mod">
          <ac:chgData name="prakhar rajpoot" userId="09c1fa098ed1b0ef" providerId="LiveId" clId="{0C01368B-F0A9-4731-A8C2-8E0D65051496}" dt="2021-10-29T17:56:37.194" v="272" actId="20577"/>
          <ac:spMkLst>
            <pc:docMk/>
            <pc:sldMk cId="3879456054" sldId="259"/>
            <ac:spMk id="5" creationId="{EB7368CE-091A-4B8D-99FB-3EE4C6F59A2F}"/>
          </ac:spMkLst>
        </pc:spChg>
        <pc:spChg chg="add">
          <ac:chgData name="prakhar rajpoot" userId="09c1fa098ed1b0ef" providerId="LiveId" clId="{0C01368B-F0A9-4731-A8C2-8E0D65051496}" dt="2021-10-29T17:56:14.140" v="268"/>
          <ac:spMkLst>
            <pc:docMk/>
            <pc:sldMk cId="3879456054" sldId="259"/>
            <ac:spMk id="7" creationId="{ED7D890C-2BC6-4E2C-B5AC-EF2A4BDCD5B3}"/>
          </ac:spMkLst>
        </pc:spChg>
        <pc:spChg chg="add">
          <ac:chgData name="prakhar rajpoot" userId="09c1fa098ed1b0ef" providerId="LiveId" clId="{0C01368B-F0A9-4731-A8C2-8E0D65051496}" dt="2021-10-29T17:56:14.140" v="268"/>
          <ac:spMkLst>
            <pc:docMk/>
            <pc:sldMk cId="3879456054" sldId="259"/>
            <ac:spMk id="8" creationId="{FE778C2E-DDE5-4E75-B03C-573E2C2C687B}"/>
          </ac:spMkLst>
        </pc:spChg>
        <pc:spChg chg="add">
          <ac:chgData name="prakhar rajpoot" userId="09c1fa098ed1b0ef" providerId="LiveId" clId="{0C01368B-F0A9-4731-A8C2-8E0D65051496}" dt="2021-10-29T17:56:14.140" v="268"/>
          <ac:spMkLst>
            <pc:docMk/>
            <pc:sldMk cId="3879456054" sldId="259"/>
            <ac:spMk id="10" creationId="{9DEDCDCF-4250-4B0E-91FB-D6E27EF20616}"/>
          </ac:spMkLst>
        </pc:spChg>
        <pc:spChg chg="add">
          <ac:chgData name="prakhar rajpoot" userId="09c1fa098ed1b0ef" providerId="LiveId" clId="{0C01368B-F0A9-4731-A8C2-8E0D65051496}" dt="2021-10-29T17:56:14.140" v="268"/>
          <ac:spMkLst>
            <pc:docMk/>
            <pc:sldMk cId="3879456054" sldId="259"/>
            <ac:spMk id="11" creationId="{AE7E7AD3-4501-428C-AD79-1B4CE4B45626}"/>
          </ac:spMkLst>
        </pc:spChg>
        <pc:spChg chg="add">
          <ac:chgData name="prakhar rajpoot" userId="09c1fa098ed1b0ef" providerId="LiveId" clId="{0C01368B-F0A9-4731-A8C2-8E0D65051496}" dt="2021-10-29T17:56:14.140" v="268"/>
          <ac:spMkLst>
            <pc:docMk/>
            <pc:sldMk cId="3879456054" sldId="259"/>
            <ac:spMk id="13" creationId="{016A90A6-D130-4B32-AF54-12EE621033D2}"/>
          </ac:spMkLst>
        </pc:spChg>
        <pc:spChg chg="add mod">
          <ac:chgData name="prakhar rajpoot" userId="09c1fa098ed1b0ef" providerId="LiveId" clId="{0C01368B-F0A9-4731-A8C2-8E0D65051496}" dt="2021-10-29T18:01:32.532" v="334" actId="20577"/>
          <ac:spMkLst>
            <pc:docMk/>
            <pc:sldMk cId="3879456054" sldId="259"/>
            <ac:spMk id="14" creationId="{4A30F27E-A346-4C48-AF0F-1200C9BAAFF5}"/>
          </ac:spMkLst>
        </pc:spChg>
        <pc:spChg chg="add">
          <ac:chgData name="prakhar rajpoot" userId="09c1fa098ed1b0ef" providerId="LiveId" clId="{0C01368B-F0A9-4731-A8C2-8E0D65051496}" dt="2021-10-29T17:58:40.134" v="332"/>
          <ac:spMkLst>
            <pc:docMk/>
            <pc:sldMk cId="3879456054" sldId="259"/>
            <ac:spMk id="15" creationId="{E861B93F-C01E-47FF-B020-E6DEAEF24A44}"/>
          </ac:spMkLst>
        </pc:spChg>
        <pc:graphicFrameChg chg="add mod">
          <ac:chgData name="prakhar rajpoot" userId="09c1fa098ed1b0ef" providerId="LiveId" clId="{0C01368B-F0A9-4731-A8C2-8E0D65051496}" dt="2021-10-29T18:02:08.911" v="336"/>
          <ac:graphicFrameMkLst>
            <pc:docMk/>
            <pc:sldMk cId="3879456054" sldId="259"/>
            <ac:graphicFrameMk id="6" creationId="{DF3C4B43-765F-427C-A306-0115FE823F2D}"/>
          </ac:graphicFrameMkLst>
        </pc:graphicFrameChg>
        <pc:graphicFrameChg chg="add mod">
          <ac:chgData name="prakhar rajpoot" userId="09c1fa098ed1b0ef" providerId="LiveId" clId="{0C01368B-F0A9-4731-A8C2-8E0D65051496}" dt="2021-10-29T18:02:08.911" v="336"/>
          <ac:graphicFrameMkLst>
            <pc:docMk/>
            <pc:sldMk cId="3879456054" sldId="259"/>
            <ac:graphicFrameMk id="9" creationId="{FAD8C941-63FC-4946-A83B-FAB9A36DEBCB}"/>
          </ac:graphicFrameMkLst>
        </pc:graphicFrameChg>
        <pc:graphicFrameChg chg="add mod">
          <ac:chgData name="prakhar rajpoot" userId="09c1fa098ed1b0ef" providerId="LiveId" clId="{0C01368B-F0A9-4731-A8C2-8E0D65051496}" dt="2021-10-29T18:02:08.911" v="336"/>
          <ac:graphicFrameMkLst>
            <pc:docMk/>
            <pc:sldMk cId="3879456054" sldId="259"/>
            <ac:graphicFrameMk id="12" creationId="{F8CBCB2B-6411-42A2-9D10-71B9D917C631}"/>
          </ac:graphicFrameMkLst>
        </pc:graphicFrame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26" creationId="{9E23E5BC-B32A-488A-ADA4-B6170BBF927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27" creationId="{C0F7123E-89E8-4888-904E-EB594650E52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28" creationId="{647DAEE0-06B0-484F-82C2-BED900BF585C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29" creationId="{582ACC3A-AD9A-4D96-BCD3-9195A269B352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0" creationId="{20E1F6C8-27A8-48C5-A652-3CBA54A277EA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1" creationId="{E54D3DA6-EA8E-4B2E-86B3-28EECEFAE62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2" creationId="{9EE590BE-7408-4DDF-B5C4-2AE953CC5191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3" creationId="{0B9245C5-0824-4C20-B94C-64A210560C14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4" creationId="{035AE0E0-7383-4333-B3DF-A8E19B86E49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5" creationId="{F709DBFA-F7BA-4DCA-A181-D24DE3BE675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6" creationId="{24810427-F7EC-456C-AF97-65F5003E52FB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7" creationId="{5A08CA7F-8C35-430D-8740-EA15C56760BC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8" creationId="{0BC904A0-2EFC-480A-B3E6-24DE7C312A0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39" creationId="{7DFF6E09-6BA2-4098-8581-8505F27109B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0" creationId="{9EDE8B6C-0E63-4E51-9E07-F8D0A41F4DDF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1" creationId="{B87E31CF-592D-45FB-AFC2-49394E11B50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2" creationId="{A65C620B-ABF8-435A-BB7E-F70A4A7CEFDB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3" creationId="{9FD9E527-26AB-4AB8-8A54-D293E0F98F71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4" creationId="{93EA9734-0E74-4E97-8980-22B6FD127C98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5" creationId="{B328D362-7E89-4A49-A5DA-9A6FC862CC1E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6" creationId="{E270501C-C9B7-41F6-B1E6-47013F9F76D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7" creationId="{DB44A792-3B43-4D79-88AF-7925DBE4AC94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8" creationId="{4E8B84D0-4655-47B9-BD79-7E09C1864E79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49" creationId="{E91A6262-FFE6-4197-B301-6B513C0A1FA4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0" creationId="{E4AA0595-A51D-4BF0-9500-9E6BB94C8BAE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1" creationId="{D7F7F91B-72FF-4525-9C30-1398D55AC89A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2" creationId="{2078F05E-216E-4F1B-8D99-FDB7314A0688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3" creationId="{9449B2B2-5825-47CA-B6B5-8A2E82221A5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4" creationId="{4B689610-6592-4F90-95DE-E1555CD367D5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5" creationId="{D306D124-5A3D-49BF-A0A2-C600B42A670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6" creationId="{5E228A30-3F87-4B39-B5BF-859E927FC20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7" creationId="{8BE45838-3F01-4CA6-9E9F-DA1ADCBD2DA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8" creationId="{C6A0D395-5206-4CAB-9994-C69D868166F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59" creationId="{F556DD19-6D35-4877-973D-77320EDBC2E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0" creationId="{3A32DC6B-2520-4582-83E6-CD9FD66B2E62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1" creationId="{CFAC1CA4-EBAF-4D35-995E-84427D756B6E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2" creationId="{077B3DCA-9FF8-4343-8168-9EED79B77AEF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3" creationId="{30190A0B-FFB3-4288-BFEF-B88AF7483AE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4" creationId="{271CD115-6C1B-42BA-BD86-9ED2DE3FD02A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5" creationId="{326C5ED2-2840-4DE9-9739-B53C862FAB0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6" creationId="{1246DE81-93E2-4CFA-B3AC-05EBF64B11F6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7" creationId="{AA0B69A3-498B-4C58-BD58-2F7F500DEEE9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8" creationId="{A8E956E6-3AA7-4114-AF90-8B254FFD74F5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69" creationId="{B584668E-C7BB-421B-A696-7896CD0B1BA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0" creationId="{534D610D-7C8B-41CA-91AB-821615E47C9C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1" creationId="{7C950409-0B21-4D39-8FAF-204C0A00F97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2" creationId="{FDC715B2-1DF4-4AB1-B7ED-4844F70004E9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3" creationId="{A6007EE4-29F2-4B86-B285-D14B928A704C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4" creationId="{F9A3EC9D-77EA-495B-9DD0-DEA6FF806A9E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5" creationId="{DE90C439-7D49-4C92-85DD-DE91C67E51C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6" creationId="{D177AEC2-85E8-4675-A86A-D52CAEBB8AF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7" creationId="{1AB9B222-0CC1-4485-9CA1-BF0D4803609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8" creationId="{9FA1C00D-84C1-4A4B-9A4E-1AFACF18C145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79" creationId="{0CF501E4-6829-44A5-ACBF-4FEFA941D352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0" creationId="{6344DB9A-434D-4282-9BC9-3A19D51C6BA3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1" creationId="{4E0DB986-1AEE-47B7-B2C1-8B933317F342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2" creationId="{0AFB521F-8733-424A-A558-5834FF645354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3" creationId="{F13CF262-752D-4F4B-9C08-1E1918EB113B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4" creationId="{B50BDAA7-B617-4FF8-AEF2-8FDE95975748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5" creationId="{AFC12B0E-C217-488A-A817-C6D7DB2E4340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6" creationId="{3D2DFD59-4BFA-490C-9081-334570FD129F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7" creationId="{2E753AA1-A516-4A88-ADD5-F19266DB6C46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8" creationId="{AEA7BD81-0D59-4EB5-93A1-CF8EF70EBE48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89" creationId="{1EC90880-6E84-46C5-B168-553AB94A186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0" creationId="{931A8F97-BF7E-4425-A5E2-B360ACD499FA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1" creationId="{72A191E4-6937-4F2F-8531-C003223E0DE8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2" creationId="{0173BE9A-86CB-4674-B137-6DC7745B0817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3" creationId="{8861D6DF-2F61-476A-9319-EC51FB349B4D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4" creationId="{A53FEEB4-871C-4D1E-8430-2AD769756DD6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5" creationId="{6E0709DC-65CF-4161-AC8C-AFCCA49110EC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6" creationId="{B9BB049C-187F-432B-851A-76420C253446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7" creationId="{E5976866-F407-484C-9A50-87341FF7A592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8" creationId="{1D432B30-3A7B-4AA7-B1C8-467070F99C8F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099" creationId="{4910B468-8C19-4F50-A746-B0004F4F015E}"/>
          </ac:picMkLst>
        </pc:picChg>
        <pc:picChg chg="add">
          <ac:chgData name="prakhar rajpoot" userId="09c1fa098ed1b0ef" providerId="LiveId" clId="{0C01368B-F0A9-4731-A8C2-8E0D65051496}" dt="2021-10-29T17:56:14.140" v="268"/>
          <ac:picMkLst>
            <pc:docMk/>
            <pc:sldMk cId="3879456054" sldId="259"/>
            <ac:picMk id="1100" creationId="{D382F068-52ED-483B-BCC5-614B49C51379}"/>
          </ac:picMkLst>
        </pc:picChg>
      </pc:sldChg>
      <pc:sldChg chg="addSp modSp new">
        <pc:chgData name="prakhar rajpoot" userId="09c1fa098ed1b0ef" providerId="LiveId" clId="{0C01368B-F0A9-4731-A8C2-8E0D65051496}" dt="2021-10-29T18:11:38.577" v="523" actId="14100"/>
        <pc:sldMkLst>
          <pc:docMk/>
          <pc:sldMk cId="344276731" sldId="260"/>
        </pc:sldMkLst>
        <pc:picChg chg="add mod">
          <ac:chgData name="prakhar rajpoot" userId="09c1fa098ed1b0ef" providerId="LiveId" clId="{0C01368B-F0A9-4731-A8C2-8E0D65051496}" dt="2021-10-29T18:11:38.577" v="523" actId="14100"/>
          <ac:picMkLst>
            <pc:docMk/>
            <pc:sldMk cId="344276731" sldId="260"/>
            <ac:picMk id="3074" creationId="{39B0C07F-7EDA-4C8D-A57C-6669A9D113E7}"/>
          </ac:picMkLst>
        </pc:picChg>
      </pc:sldChg>
      <pc:sldChg chg="modSp new mod">
        <pc:chgData name="prakhar rajpoot" userId="09c1fa098ed1b0ef" providerId="LiveId" clId="{0C01368B-F0A9-4731-A8C2-8E0D65051496}" dt="2021-10-29T18:13:41.097" v="554"/>
        <pc:sldMkLst>
          <pc:docMk/>
          <pc:sldMk cId="2863274012" sldId="261"/>
        </pc:sldMkLst>
        <pc:spChg chg="mod">
          <ac:chgData name="prakhar rajpoot" userId="09c1fa098ed1b0ef" providerId="LiveId" clId="{0C01368B-F0A9-4731-A8C2-8E0D65051496}" dt="2021-10-29T18:13:41.097" v="554"/>
          <ac:spMkLst>
            <pc:docMk/>
            <pc:sldMk cId="2863274012" sldId="261"/>
            <ac:spMk id="2" creationId="{CBB16948-ACE1-4EE7-A3B6-1F226F269CC8}"/>
          </ac:spMkLst>
        </pc:spChg>
      </pc:sldChg>
      <pc:sldChg chg="addSp delSp modSp new addCm modCm">
        <pc:chgData name="prakhar rajpoot" userId="09c1fa098ed1b0ef" providerId="LiveId" clId="{0C01368B-F0A9-4731-A8C2-8E0D65051496}" dt="2021-10-29T18:23:26.229" v="581"/>
        <pc:sldMkLst>
          <pc:docMk/>
          <pc:sldMk cId="3777481968" sldId="262"/>
        </pc:sldMkLst>
        <pc:picChg chg="add mod">
          <ac:chgData name="prakhar rajpoot" userId="09c1fa098ed1b0ef" providerId="LiveId" clId="{0C01368B-F0A9-4731-A8C2-8E0D65051496}" dt="2021-10-29T18:23:26.229" v="581"/>
          <ac:picMkLst>
            <pc:docMk/>
            <pc:sldMk cId="3777481968" sldId="262"/>
            <ac:picMk id="4" creationId="{58915708-91CF-4ECA-B13A-608E9CFBAAD6}"/>
          </ac:picMkLst>
        </pc:picChg>
        <pc:picChg chg="add del mod">
          <ac:chgData name="prakhar rajpoot" userId="09c1fa098ed1b0ef" providerId="LiveId" clId="{0C01368B-F0A9-4731-A8C2-8E0D65051496}" dt="2021-10-29T18:18:46.449" v="561" actId="21"/>
          <ac:picMkLst>
            <pc:docMk/>
            <pc:sldMk cId="3777481968" sldId="262"/>
            <ac:picMk id="4098" creationId="{446FCC9E-4341-4D1D-9AD4-ECA17E799A9D}"/>
          </ac:picMkLst>
        </pc:picChg>
      </pc:sldChg>
      <pc:sldChg chg="modSp new mod">
        <pc:chgData name="prakhar rajpoot" userId="09c1fa098ed1b0ef" providerId="LiveId" clId="{0C01368B-F0A9-4731-A8C2-8E0D65051496}" dt="2021-10-29T18:32:58.089" v="631"/>
        <pc:sldMkLst>
          <pc:docMk/>
          <pc:sldMk cId="1999138578" sldId="263"/>
        </pc:sldMkLst>
        <pc:spChg chg="mod">
          <ac:chgData name="prakhar rajpoot" userId="09c1fa098ed1b0ef" providerId="LiveId" clId="{0C01368B-F0A9-4731-A8C2-8E0D65051496}" dt="2021-10-29T18:27:05.137" v="611" actId="27636"/>
          <ac:spMkLst>
            <pc:docMk/>
            <pc:sldMk cId="1999138578" sldId="263"/>
            <ac:spMk id="2" creationId="{2968EBAD-1D7A-4C92-9082-4F9CEA12885C}"/>
          </ac:spMkLst>
        </pc:spChg>
        <pc:spChg chg="mod">
          <ac:chgData name="prakhar rajpoot" userId="09c1fa098ed1b0ef" providerId="LiveId" clId="{0C01368B-F0A9-4731-A8C2-8E0D65051496}" dt="2021-10-29T18:32:58.089" v="631"/>
          <ac:spMkLst>
            <pc:docMk/>
            <pc:sldMk cId="1999138578" sldId="263"/>
            <ac:spMk id="3" creationId="{020B6AD0-E6AF-45F9-A448-560975CF3465}"/>
          </ac:spMkLst>
        </pc:spChg>
      </pc:sldChg>
      <pc:sldChg chg="modSp new mod">
        <pc:chgData name="prakhar rajpoot" userId="09c1fa098ed1b0ef" providerId="LiveId" clId="{0C01368B-F0A9-4731-A8C2-8E0D65051496}" dt="2021-10-29T18:36:12.873" v="664"/>
        <pc:sldMkLst>
          <pc:docMk/>
          <pc:sldMk cId="1547183098" sldId="264"/>
        </pc:sldMkLst>
        <pc:spChg chg="mod">
          <ac:chgData name="prakhar rajpoot" userId="09c1fa098ed1b0ef" providerId="LiveId" clId="{0C01368B-F0A9-4731-A8C2-8E0D65051496}" dt="2021-10-29T18:35:50.530" v="663" actId="207"/>
          <ac:spMkLst>
            <pc:docMk/>
            <pc:sldMk cId="1547183098" sldId="264"/>
            <ac:spMk id="2" creationId="{EE544788-F954-4D70-90A6-07899AE59E90}"/>
          </ac:spMkLst>
        </pc:spChg>
        <pc:spChg chg="mod">
          <ac:chgData name="prakhar rajpoot" userId="09c1fa098ed1b0ef" providerId="LiveId" clId="{0C01368B-F0A9-4731-A8C2-8E0D65051496}" dt="2021-10-29T18:36:12.873" v="664"/>
          <ac:spMkLst>
            <pc:docMk/>
            <pc:sldMk cId="1547183098" sldId="264"/>
            <ac:spMk id="3" creationId="{F727D3A2-4E4F-4F66-9FFC-464157158F95}"/>
          </ac:spMkLst>
        </pc:spChg>
      </pc:sldChg>
      <pc:sldChg chg="addSp modSp new del mod">
        <pc:chgData name="prakhar rajpoot" userId="09c1fa098ed1b0ef" providerId="LiveId" clId="{0C01368B-F0A9-4731-A8C2-8E0D65051496}" dt="2021-10-29T19:01:31.944" v="2246" actId="2696"/>
        <pc:sldMkLst>
          <pc:docMk/>
          <pc:sldMk cId="168266858" sldId="265"/>
        </pc:sldMkLst>
        <pc:spChg chg="mod">
          <ac:chgData name="prakhar rajpoot" userId="09c1fa098ed1b0ef" providerId="LiveId" clId="{0C01368B-F0A9-4731-A8C2-8E0D65051496}" dt="2021-10-29T19:01:26.876" v="2245" actId="14100"/>
          <ac:spMkLst>
            <pc:docMk/>
            <pc:sldMk cId="168266858" sldId="265"/>
            <ac:spMk id="3" creationId="{CC562AAF-5073-44E4-A08D-C78455820222}"/>
          </ac:spMkLst>
        </pc:spChg>
        <pc:spChg chg="add mod">
          <ac:chgData name="prakhar rajpoot" userId="09c1fa098ed1b0ef" providerId="LiveId" clId="{0C01368B-F0A9-4731-A8C2-8E0D65051496}" dt="2021-10-29T19:01:26.876" v="2245" actId="14100"/>
          <ac:spMkLst>
            <pc:docMk/>
            <pc:sldMk cId="168266858" sldId="265"/>
            <ac:spMk id="5" creationId="{DF70ACF8-96A2-485B-8DEF-2282EC0476C4}"/>
          </ac:spMkLst>
        </pc:spChg>
      </pc:sldChg>
      <pc:sldChg chg="new del">
        <pc:chgData name="prakhar rajpoot" userId="09c1fa098ed1b0ef" providerId="LiveId" clId="{0C01368B-F0A9-4731-A8C2-8E0D65051496}" dt="2021-10-29T18:36:48.962" v="666" actId="2696"/>
        <pc:sldMkLst>
          <pc:docMk/>
          <pc:sldMk cId="2616514624" sldId="265"/>
        </pc:sldMkLst>
      </pc:sldChg>
      <pc:sldChg chg="addSp modSp new del">
        <pc:chgData name="prakhar rajpoot" userId="09c1fa098ed1b0ef" providerId="LiveId" clId="{0C01368B-F0A9-4731-A8C2-8E0D65051496}" dt="2021-10-29T19:55:30.115" v="2933" actId="2696"/>
        <pc:sldMkLst>
          <pc:docMk/>
          <pc:sldMk cId="3111456194" sldId="265"/>
        </pc:sldMkLst>
        <pc:spChg chg="add mod">
          <ac:chgData name="prakhar rajpoot" userId="09c1fa098ed1b0ef" providerId="LiveId" clId="{0C01368B-F0A9-4731-A8C2-8E0D65051496}" dt="2021-10-29T19:03:21.503" v="2255" actId="1076"/>
          <ac:spMkLst>
            <pc:docMk/>
            <pc:sldMk cId="3111456194" sldId="265"/>
            <ac:spMk id="2" creationId="{24FB3F55-D929-46B6-B4D4-2202FCC8A8D0}"/>
          </ac:spMkLst>
        </pc:spChg>
      </pc:sldChg>
      <pc:sldChg chg="addSp delSp modSp new del mod">
        <pc:chgData name="prakhar rajpoot" userId="09c1fa098ed1b0ef" providerId="LiveId" clId="{0C01368B-F0A9-4731-A8C2-8E0D65051496}" dt="2021-10-29T19:00:34.696" v="2216" actId="2696"/>
        <pc:sldMkLst>
          <pc:docMk/>
          <pc:sldMk cId="3300649023" sldId="265"/>
        </pc:sldMkLst>
        <pc:spChg chg="mod">
          <ac:chgData name="prakhar rajpoot" userId="09c1fa098ed1b0ef" providerId="LiveId" clId="{0C01368B-F0A9-4731-A8C2-8E0D65051496}" dt="2021-10-29T18:38:03.616" v="709" actId="20577"/>
          <ac:spMkLst>
            <pc:docMk/>
            <pc:sldMk cId="3300649023" sldId="265"/>
            <ac:spMk id="3" creationId="{6C99D9EC-568C-483B-BA9E-F9AA865EB73D}"/>
          </ac:spMkLst>
        </pc:spChg>
        <pc:spChg chg="mod">
          <ac:chgData name="prakhar rajpoot" userId="09c1fa098ed1b0ef" providerId="LiveId" clId="{0C01368B-F0A9-4731-A8C2-8E0D65051496}" dt="2021-10-29T18:37:24.459" v="708" actId="20577"/>
          <ac:spMkLst>
            <pc:docMk/>
            <pc:sldMk cId="3300649023" sldId="265"/>
            <ac:spMk id="4" creationId="{417E63BB-87B3-4DFE-811C-7C96943CAA51}"/>
          </ac:spMkLst>
        </pc:spChg>
        <pc:spChg chg="add mod">
          <ac:chgData name="prakhar rajpoot" userId="09c1fa098ed1b0ef" providerId="LiveId" clId="{0C01368B-F0A9-4731-A8C2-8E0D65051496}" dt="2021-10-29T18:39:00.335" v="712" actId="6549"/>
          <ac:spMkLst>
            <pc:docMk/>
            <pc:sldMk cId="3300649023" sldId="265"/>
            <ac:spMk id="5" creationId="{0ADB60DA-9D1A-4FAB-AA79-80BFF93EC286}"/>
          </ac:spMkLst>
        </pc:spChg>
        <pc:spChg chg="add del mod">
          <ac:chgData name="prakhar rajpoot" userId="09c1fa098ed1b0ef" providerId="LiveId" clId="{0C01368B-F0A9-4731-A8C2-8E0D65051496}" dt="2021-10-29T18:54:35.784" v="2062" actId="12084"/>
          <ac:spMkLst>
            <pc:docMk/>
            <pc:sldMk cId="3300649023" sldId="265"/>
            <ac:spMk id="6" creationId="{308AD139-AE9F-45A0-979F-2A374448031A}"/>
          </ac:spMkLst>
        </pc:spChg>
        <pc:spChg chg="add del mod ord">
          <ac:chgData name="prakhar rajpoot" userId="09c1fa098ed1b0ef" providerId="LiveId" clId="{0C01368B-F0A9-4731-A8C2-8E0D65051496}" dt="2021-10-29T18:49:39.535" v="2028"/>
          <ac:spMkLst>
            <pc:docMk/>
            <pc:sldMk cId="3300649023" sldId="265"/>
            <ac:spMk id="8" creationId="{63CC9707-4AD7-42BC-9134-87EE4664B70A}"/>
          </ac:spMkLst>
        </pc:spChg>
        <pc:spChg chg="add del mod">
          <ac:chgData name="prakhar rajpoot" userId="09c1fa098ed1b0ef" providerId="LiveId" clId="{0C01368B-F0A9-4731-A8C2-8E0D65051496}" dt="2021-10-29T18:54:59.324" v="2063" actId="12084"/>
          <ac:spMkLst>
            <pc:docMk/>
            <pc:sldMk cId="3300649023" sldId="265"/>
            <ac:spMk id="9" creationId="{0545EAA5-80AD-4B7C-9EE3-0C38FF3C2A8E}"/>
          </ac:spMkLst>
        </pc:spChg>
        <pc:graphicFrameChg chg="add mod">
          <ac:chgData name="prakhar rajpoot" userId="09c1fa098ed1b0ef" providerId="LiveId" clId="{0C01368B-F0A9-4731-A8C2-8E0D65051496}" dt="2021-10-29T18:54:35.784" v="2062" actId="12084"/>
          <ac:graphicFrameMkLst>
            <pc:docMk/>
            <pc:sldMk cId="3300649023" sldId="265"/>
            <ac:graphicFrameMk id="10" creationId="{ED892F08-42AD-4EBA-BF6C-D6B884DDCC8C}"/>
          </ac:graphicFrameMkLst>
        </pc:graphicFrameChg>
        <pc:graphicFrameChg chg="add mod">
          <ac:chgData name="prakhar rajpoot" userId="09c1fa098ed1b0ef" providerId="LiveId" clId="{0C01368B-F0A9-4731-A8C2-8E0D65051496}" dt="2021-10-29T18:59:58.588" v="2215" actId="20577"/>
          <ac:graphicFrameMkLst>
            <pc:docMk/>
            <pc:sldMk cId="3300649023" sldId="265"/>
            <ac:graphicFrameMk id="11" creationId="{AE72BF18-A8FD-45BA-A651-012D4616D817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05:45.382" v="2313" actId="13822"/>
        <pc:sldMkLst>
          <pc:docMk/>
          <pc:sldMk cId="3762276873" sldId="266"/>
        </pc:sldMkLst>
        <pc:spChg chg="mod">
          <ac:chgData name="prakhar rajpoot" userId="09c1fa098ed1b0ef" providerId="LiveId" clId="{0C01368B-F0A9-4731-A8C2-8E0D65051496}" dt="2021-10-29T19:05:45.382" v="2313" actId="13822"/>
          <ac:spMkLst>
            <pc:docMk/>
            <pc:sldMk cId="3762276873" sldId="266"/>
            <ac:spMk id="2" creationId="{0B26A7FF-EE1B-4909-B8AA-301885E804E0}"/>
          </ac:spMkLst>
        </pc:spChg>
        <pc:spChg chg="del">
          <ac:chgData name="prakhar rajpoot" userId="09c1fa098ed1b0ef" providerId="LiveId" clId="{0C01368B-F0A9-4731-A8C2-8E0D65051496}" dt="2021-10-29T19:04:04.259" v="2257"/>
          <ac:spMkLst>
            <pc:docMk/>
            <pc:sldMk cId="3762276873" sldId="266"/>
            <ac:spMk id="3" creationId="{1DD50318-AB8F-44FA-A92F-CEEEDB5E5471}"/>
          </ac:spMkLst>
        </pc:spChg>
        <pc:spChg chg="del">
          <ac:chgData name="prakhar rajpoot" userId="09c1fa098ed1b0ef" providerId="LiveId" clId="{0C01368B-F0A9-4731-A8C2-8E0D65051496}" dt="2021-10-29T19:04:39.835" v="2260"/>
          <ac:spMkLst>
            <pc:docMk/>
            <pc:sldMk cId="3762276873" sldId="266"/>
            <ac:spMk id="4" creationId="{EB709F2E-AE94-4ABD-A2D6-80E2FE0A081E}"/>
          </ac:spMkLst>
        </pc:spChg>
        <pc:spChg chg="add mod">
          <ac:chgData name="prakhar rajpoot" userId="09c1fa098ed1b0ef" providerId="LiveId" clId="{0C01368B-F0A9-4731-A8C2-8E0D65051496}" dt="2021-10-29T19:04:13.150" v="2259" actId="14100"/>
          <ac:spMkLst>
            <pc:docMk/>
            <pc:sldMk cId="3762276873" sldId="266"/>
            <ac:spMk id="5" creationId="{EC96A203-CA6E-43D7-91D5-99D33F380E92}"/>
          </ac:spMkLst>
        </pc:spChg>
        <pc:spChg chg="add mod">
          <ac:chgData name="prakhar rajpoot" userId="09c1fa098ed1b0ef" providerId="LiveId" clId="{0C01368B-F0A9-4731-A8C2-8E0D65051496}" dt="2021-10-29T19:04:56.535" v="2262" actId="14100"/>
          <ac:spMkLst>
            <pc:docMk/>
            <pc:sldMk cId="3762276873" sldId="266"/>
            <ac:spMk id="6" creationId="{4A46FBB1-92E1-41BE-8EA8-52337EBA00CF}"/>
          </ac:spMkLst>
        </pc:spChg>
      </pc:sldChg>
      <pc:sldChg chg="modSp new mod">
        <pc:chgData name="prakhar rajpoot" userId="09c1fa098ed1b0ef" providerId="LiveId" clId="{0C01368B-F0A9-4731-A8C2-8E0D65051496}" dt="2021-10-29T19:08:23.872" v="2355" actId="27636"/>
        <pc:sldMkLst>
          <pc:docMk/>
          <pc:sldMk cId="890493205" sldId="267"/>
        </pc:sldMkLst>
        <pc:spChg chg="mod">
          <ac:chgData name="prakhar rajpoot" userId="09c1fa098ed1b0ef" providerId="LiveId" clId="{0C01368B-F0A9-4731-A8C2-8E0D65051496}" dt="2021-10-29T19:08:23.872" v="2355" actId="27636"/>
          <ac:spMkLst>
            <pc:docMk/>
            <pc:sldMk cId="890493205" sldId="267"/>
            <ac:spMk id="2" creationId="{CE2E14CD-2530-44C6-B88C-456F1E275EF1}"/>
          </ac:spMkLst>
        </pc:spChg>
      </pc:sldChg>
      <pc:sldChg chg="addSp delSp modSp new mod">
        <pc:chgData name="prakhar rajpoot" userId="09c1fa098ed1b0ef" providerId="LiveId" clId="{0C01368B-F0A9-4731-A8C2-8E0D65051496}" dt="2021-10-29T19:11:12.415" v="2400" actId="12084"/>
        <pc:sldMkLst>
          <pc:docMk/>
          <pc:sldMk cId="4030591663" sldId="268"/>
        </pc:sldMkLst>
        <pc:spChg chg="mod">
          <ac:chgData name="prakhar rajpoot" userId="09c1fa098ed1b0ef" providerId="LiveId" clId="{0C01368B-F0A9-4731-A8C2-8E0D65051496}" dt="2021-10-29T19:10:05.150" v="2398"/>
          <ac:spMkLst>
            <pc:docMk/>
            <pc:sldMk cId="4030591663" sldId="268"/>
            <ac:spMk id="2" creationId="{38C28D13-E0A7-4531-9242-2D68700E56E4}"/>
          </ac:spMkLst>
        </pc:spChg>
        <pc:spChg chg="del">
          <ac:chgData name="prakhar rajpoot" userId="09c1fa098ed1b0ef" providerId="LiveId" clId="{0C01368B-F0A9-4731-A8C2-8E0D65051496}" dt="2021-10-29T19:10:34.829" v="2399"/>
          <ac:spMkLst>
            <pc:docMk/>
            <pc:sldMk cId="4030591663" sldId="268"/>
            <ac:spMk id="3" creationId="{E1087CF0-D595-48BB-8856-D7188B9C11ED}"/>
          </ac:spMkLst>
        </pc:spChg>
        <pc:spChg chg="add del mod">
          <ac:chgData name="prakhar rajpoot" userId="09c1fa098ed1b0ef" providerId="LiveId" clId="{0C01368B-F0A9-4731-A8C2-8E0D65051496}" dt="2021-10-29T19:11:12.415" v="2400" actId="12084"/>
          <ac:spMkLst>
            <pc:docMk/>
            <pc:sldMk cId="4030591663" sldId="268"/>
            <ac:spMk id="4" creationId="{0D298D71-5B90-4C69-9B85-A16F0DB41AC1}"/>
          </ac:spMkLst>
        </pc:spChg>
        <pc:graphicFrameChg chg="add mod">
          <ac:chgData name="prakhar rajpoot" userId="09c1fa098ed1b0ef" providerId="LiveId" clId="{0C01368B-F0A9-4731-A8C2-8E0D65051496}" dt="2021-10-29T19:11:12.415" v="2400" actId="12084"/>
          <ac:graphicFrameMkLst>
            <pc:docMk/>
            <pc:sldMk cId="4030591663" sldId="268"/>
            <ac:graphicFrameMk id="5" creationId="{2BCA8829-C276-4710-A2DE-495A84F830F6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13:22.467" v="2417" actId="12084"/>
        <pc:sldMkLst>
          <pc:docMk/>
          <pc:sldMk cId="2560832999" sldId="269"/>
        </pc:sldMkLst>
        <pc:spChg chg="mod">
          <ac:chgData name="prakhar rajpoot" userId="09c1fa098ed1b0ef" providerId="LiveId" clId="{0C01368B-F0A9-4731-A8C2-8E0D65051496}" dt="2021-10-29T19:12:39.435" v="2415"/>
          <ac:spMkLst>
            <pc:docMk/>
            <pc:sldMk cId="2560832999" sldId="269"/>
            <ac:spMk id="2" creationId="{CC04DB7E-45DF-4050-87AA-E63F2D25B5B7}"/>
          </ac:spMkLst>
        </pc:spChg>
        <pc:spChg chg="del">
          <ac:chgData name="prakhar rajpoot" userId="09c1fa098ed1b0ef" providerId="LiveId" clId="{0C01368B-F0A9-4731-A8C2-8E0D65051496}" dt="2021-10-29T19:13:01.433" v="2416"/>
          <ac:spMkLst>
            <pc:docMk/>
            <pc:sldMk cId="2560832999" sldId="269"/>
            <ac:spMk id="3" creationId="{B637CAD8-FFA2-4F91-8940-2891C3B7DA00}"/>
          </ac:spMkLst>
        </pc:spChg>
        <pc:spChg chg="add del mod">
          <ac:chgData name="prakhar rajpoot" userId="09c1fa098ed1b0ef" providerId="LiveId" clId="{0C01368B-F0A9-4731-A8C2-8E0D65051496}" dt="2021-10-29T19:13:22.467" v="2417" actId="12084"/>
          <ac:spMkLst>
            <pc:docMk/>
            <pc:sldMk cId="2560832999" sldId="269"/>
            <ac:spMk id="4" creationId="{FFF5B74A-880C-448C-91EE-4A24E7043805}"/>
          </ac:spMkLst>
        </pc:spChg>
        <pc:graphicFrameChg chg="add mod">
          <ac:chgData name="prakhar rajpoot" userId="09c1fa098ed1b0ef" providerId="LiveId" clId="{0C01368B-F0A9-4731-A8C2-8E0D65051496}" dt="2021-10-29T19:13:22.467" v="2417" actId="12084"/>
          <ac:graphicFrameMkLst>
            <pc:docMk/>
            <pc:sldMk cId="2560832999" sldId="269"/>
            <ac:graphicFrameMk id="5" creationId="{79ECFCE9-9687-4D08-A571-BB0726BB1879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16:37.270" v="2590" actId="12084"/>
        <pc:sldMkLst>
          <pc:docMk/>
          <pc:sldMk cId="1885365035" sldId="270"/>
        </pc:sldMkLst>
        <pc:spChg chg="mod">
          <ac:chgData name="prakhar rajpoot" userId="09c1fa098ed1b0ef" providerId="LiveId" clId="{0C01368B-F0A9-4731-A8C2-8E0D65051496}" dt="2021-10-29T19:14:09.256" v="2434" actId="207"/>
          <ac:spMkLst>
            <pc:docMk/>
            <pc:sldMk cId="1885365035" sldId="270"/>
            <ac:spMk id="2" creationId="{EF49D6F8-24A9-4077-B670-E398286A9ADC}"/>
          </ac:spMkLst>
        </pc:spChg>
        <pc:spChg chg="del">
          <ac:chgData name="prakhar rajpoot" userId="09c1fa098ed1b0ef" providerId="LiveId" clId="{0C01368B-F0A9-4731-A8C2-8E0D65051496}" dt="2021-10-29T19:15:01.784" v="2435"/>
          <ac:spMkLst>
            <pc:docMk/>
            <pc:sldMk cId="1885365035" sldId="270"/>
            <ac:spMk id="3" creationId="{10E23D56-7D94-4109-8988-DFEDB488EF60}"/>
          </ac:spMkLst>
        </pc:spChg>
        <pc:spChg chg="add del mod">
          <ac:chgData name="prakhar rajpoot" userId="09c1fa098ed1b0ef" providerId="LiveId" clId="{0C01368B-F0A9-4731-A8C2-8E0D65051496}" dt="2021-10-29T19:16:37.270" v="2590" actId="12084"/>
          <ac:spMkLst>
            <pc:docMk/>
            <pc:sldMk cId="1885365035" sldId="270"/>
            <ac:spMk id="4" creationId="{139E0364-BC07-4F7E-A33C-96C3F267B5EC}"/>
          </ac:spMkLst>
        </pc:spChg>
        <pc:graphicFrameChg chg="add mod">
          <ac:chgData name="prakhar rajpoot" userId="09c1fa098ed1b0ef" providerId="LiveId" clId="{0C01368B-F0A9-4731-A8C2-8E0D65051496}" dt="2021-10-29T19:16:37.270" v="2590" actId="12084"/>
          <ac:graphicFrameMkLst>
            <pc:docMk/>
            <pc:sldMk cId="1885365035" sldId="270"/>
            <ac:graphicFrameMk id="5" creationId="{C96D16B6-1EFB-4F28-809F-9D7E99C90666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18:03.096" v="2624" actId="12084"/>
        <pc:sldMkLst>
          <pc:docMk/>
          <pc:sldMk cId="2970885186" sldId="271"/>
        </pc:sldMkLst>
        <pc:spChg chg="mod">
          <ac:chgData name="prakhar rajpoot" userId="09c1fa098ed1b0ef" providerId="LiveId" clId="{0C01368B-F0A9-4731-A8C2-8E0D65051496}" dt="2021-10-29T19:17:35.427" v="2622"/>
          <ac:spMkLst>
            <pc:docMk/>
            <pc:sldMk cId="2970885186" sldId="271"/>
            <ac:spMk id="2" creationId="{044DDC05-19DF-44B9-9239-C9BD2DC445A7}"/>
          </ac:spMkLst>
        </pc:spChg>
        <pc:spChg chg="del">
          <ac:chgData name="prakhar rajpoot" userId="09c1fa098ed1b0ef" providerId="LiveId" clId="{0C01368B-F0A9-4731-A8C2-8E0D65051496}" dt="2021-10-29T19:17:51.215" v="2623"/>
          <ac:spMkLst>
            <pc:docMk/>
            <pc:sldMk cId="2970885186" sldId="271"/>
            <ac:spMk id="3" creationId="{4B9F55F4-6540-44F2-8BAB-809FF5DD976A}"/>
          </ac:spMkLst>
        </pc:spChg>
        <pc:spChg chg="add del mod">
          <ac:chgData name="prakhar rajpoot" userId="09c1fa098ed1b0ef" providerId="LiveId" clId="{0C01368B-F0A9-4731-A8C2-8E0D65051496}" dt="2021-10-29T19:18:03.096" v="2624" actId="12084"/>
          <ac:spMkLst>
            <pc:docMk/>
            <pc:sldMk cId="2970885186" sldId="271"/>
            <ac:spMk id="4" creationId="{660C7BFD-BDBD-4E18-86E9-780109AA4AE7}"/>
          </ac:spMkLst>
        </pc:spChg>
        <pc:graphicFrameChg chg="add mod">
          <ac:chgData name="prakhar rajpoot" userId="09c1fa098ed1b0ef" providerId="LiveId" clId="{0C01368B-F0A9-4731-A8C2-8E0D65051496}" dt="2021-10-29T19:18:03.096" v="2624" actId="12084"/>
          <ac:graphicFrameMkLst>
            <pc:docMk/>
            <pc:sldMk cId="2970885186" sldId="271"/>
            <ac:graphicFrameMk id="5" creationId="{A12F1424-F53E-46D9-AFC4-A352695D53E7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19:31.136" v="2660" actId="12084"/>
        <pc:sldMkLst>
          <pc:docMk/>
          <pc:sldMk cId="2306792581" sldId="272"/>
        </pc:sldMkLst>
        <pc:spChg chg="mod">
          <ac:chgData name="prakhar rajpoot" userId="09c1fa098ed1b0ef" providerId="LiveId" clId="{0C01368B-F0A9-4731-A8C2-8E0D65051496}" dt="2021-10-29T19:19:06.185" v="2658" actId="1076"/>
          <ac:spMkLst>
            <pc:docMk/>
            <pc:sldMk cId="2306792581" sldId="272"/>
            <ac:spMk id="2" creationId="{69DFDBE2-E814-48CE-A842-BE788C68DCE8}"/>
          </ac:spMkLst>
        </pc:spChg>
        <pc:spChg chg="del">
          <ac:chgData name="prakhar rajpoot" userId="09c1fa098ed1b0ef" providerId="LiveId" clId="{0C01368B-F0A9-4731-A8C2-8E0D65051496}" dt="2021-10-29T19:19:22.887" v="2659"/>
          <ac:spMkLst>
            <pc:docMk/>
            <pc:sldMk cId="2306792581" sldId="272"/>
            <ac:spMk id="3" creationId="{12D0DBC3-C89A-421E-BE36-6D052E3A90CB}"/>
          </ac:spMkLst>
        </pc:spChg>
        <pc:spChg chg="add del mod">
          <ac:chgData name="prakhar rajpoot" userId="09c1fa098ed1b0ef" providerId="LiveId" clId="{0C01368B-F0A9-4731-A8C2-8E0D65051496}" dt="2021-10-29T19:19:31.136" v="2660" actId="12084"/>
          <ac:spMkLst>
            <pc:docMk/>
            <pc:sldMk cId="2306792581" sldId="272"/>
            <ac:spMk id="4" creationId="{DDADA9F0-E1D9-4327-9342-109302EEA003}"/>
          </ac:spMkLst>
        </pc:spChg>
        <pc:graphicFrameChg chg="add mod">
          <ac:chgData name="prakhar rajpoot" userId="09c1fa098ed1b0ef" providerId="LiveId" clId="{0C01368B-F0A9-4731-A8C2-8E0D65051496}" dt="2021-10-29T19:19:31.136" v="2660" actId="12084"/>
          <ac:graphicFrameMkLst>
            <pc:docMk/>
            <pc:sldMk cId="2306792581" sldId="272"/>
            <ac:graphicFrameMk id="5" creationId="{7DC52C6D-6CDA-49F2-B41C-506E5E5514EE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20:53.288" v="2690" actId="12084"/>
        <pc:sldMkLst>
          <pc:docMk/>
          <pc:sldMk cId="3689491705" sldId="273"/>
        </pc:sldMkLst>
        <pc:spChg chg="mod">
          <ac:chgData name="prakhar rajpoot" userId="09c1fa098ed1b0ef" providerId="LiveId" clId="{0C01368B-F0A9-4731-A8C2-8E0D65051496}" dt="2021-10-29T19:20:23.239" v="2688" actId="27636"/>
          <ac:spMkLst>
            <pc:docMk/>
            <pc:sldMk cId="3689491705" sldId="273"/>
            <ac:spMk id="2" creationId="{E78C9879-AE3D-406A-9CC5-6B7A9551446B}"/>
          </ac:spMkLst>
        </pc:spChg>
        <pc:spChg chg="del">
          <ac:chgData name="prakhar rajpoot" userId="09c1fa098ed1b0ef" providerId="LiveId" clId="{0C01368B-F0A9-4731-A8C2-8E0D65051496}" dt="2021-10-29T19:20:40.773" v="2689"/>
          <ac:spMkLst>
            <pc:docMk/>
            <pc:sldMk cId="3689491705" sldId="273"/>
            <ac:spMk id="3" creationId="{84662667-E21B-402B-8927-4D0D40FD70CF}"/>
          </ac:spMkLst>
        </pc:spChg>
        <pc:spChg chg="add del mod">
          <ac:chgData name="prakhar rajpoot" userId="09c1fa098ed1b0ef" providerId="LiveId" clId="{0C01368B-F0A9-4731-A8C2-8E0D65051496}" dt="2021-10-29T19:20:53.288" v="2690" actId="12084"/>
          <ac:spMkLst>
            <pc:docMk/>
            <pc:sldMk cId="3689491705" sldId="273"/>
            <ac:spMk id="4" creationId="{CAF5CDD0-C185-4D23-BE19-CC89CCA2A0CA}"/>
          </ac:spMkLst>
        </pc:spChg>
        <pc:graphicFrameChg chg="add mod">
          <ac:chgData name="prakhar rajpoot" userId="09c1fa098ed1b0ef" providerId="LiveId" clId="{0C01368B-F0A9-4731-A8C2-8E0D65051496}" dt="2021-10-29T19:20:53.288" v="2690" actId="12084"/>
          <ac:graphicFrameMkLst>
            <pc:docMk/>
            <pc:sldMk cId="3689491705" sldId="273"/>
            <ac:graphicFrameMk id="5" creationId="{F17C0C46-2DF3-429B-96A6-FB091C4E85C1}"/>
          </ac:graphicFrameMkLst>
        </pc:graphicFrameChg>
      </pc:sldChg>
      <pc:sldChg chg="addSp delSp modSp new mod">
        <pc:chgData name="prakhar rajpoot" userId="09c1fa098ed1b0ef" providerId="LiveId" clId="{0C01368B-F0A9-4731-A8C2-8E0D65051496}" dt="2021-10-29T19:22:28.750" v="2730" actId="12084"/>
        <pc:sldMkLst>
          <pc:docMk/>
          <pc:sldMk cId="1965880771" sldId="274"/>
        </pc:sldMkLst>
        <pc:spChg chg="mod">
          <ac:chgData name="prakhar rajpoot" userId="09c1fa098ed1b0ef" providerId="LiveId" clId="{0C01368B-F0A9-4731-A8C2-8E0D65051496}" dt="2021-10-29T19:22:01.704" v="2728"/>
          <ac:spMkLst>
            <pc:docMk/>
            <pc:sldMk cId="1965880771" sldId="274"/>
            <ac:spMk id="2" creationId="{2B20CA6B-A6CA-4C2D-BC4E-3D93CFDF3D87}"/>
          </ac:spMkLst>
        </pc:spChg>
        <pc:spChg chg="del mod">
          <ac:chgData name="prakhar rajpoot" userId="09c1fa098ed1b0ef" providerId="LiveId" clId="{0C01368B-F0A9-4731-A8C2-8E0D65051496}" dt="2021-10-29T19:22:28.750" v="2730" actId="12084"/>
          <ac:spMkLst>
            <pc:docMk/>
            <pc:sldMk cId="1965880771" sldId="274"/>
            <ac:spMk id="3" creationId="{95957ABC-5C83-4E44-A093-87830D3E9AC6}"/>
          </ac:spMkLst>
        </pc:spChg>
        <pc:graphicFrameChg chg="add mod">
          <ac:chgData name="prakhar rajpoot" userId="09c1fa098ed1b0ef" providerId="LiveId" clId="{0C01368B-F0A9-4731-A8C2-8E0D65051496}" dt="2021-10-29T19:22:28.750" v="2730" actId="12084"/>
          <ac:graphicFrameMkLst>
            <pc:docMk/>
            <pc:sldMk cId="1965880771" sldId="274"/>
            <ac:graphicFrameMk id="4" creationId="{34242D6C-AE51-4406-8506-07EF968D7027}"/>
          </ac:graphicFrameMkLst>
        </pc:graphicFrameChg>
      </pc:sldChg>
      <pc:sldChg chg="new del">
        <pc:chgData name="prakhar rajpoot" userId="09c1fa098ed1b0ef" providerId="LiveId" clId="{0C01368B-F0A9-4731-A8C2-8E0D65051496}" dt="2021-10-29T19:28:28.158" v="2732" actId="2696"/>
        <pc:sldMkLst>
          <pc:docMk/>
          <pc:sldMk cId="944332722" sldId="275"/>
        </pc:sldMkLst>
      </pc:sldChg>
      <pc:sldChg chg="addSp modSp new mod">
        <pc:chgData name="prakhar rajpoot" userId="09c1fa098ed1b0ef" providerId="LiveId" clId="{0C01368B-F0A9-4731-A8C2-8E0D65051496}" dt="2021-10-29T19:31:18.597" v="2783" actId="207"/>
        <pc:sldMkLst>
          <pc:docMk/>
          <pc:sldMk cId="4005441776" sldId="275"/>
        </pc:sldMkLst>
        <pc:spChg chg="add mod">
          <ac:chgData name="prakhar rajpoot" userId="09c1fa098ed1b0ef" providerId="LiveId" clId="{0C01368B-F0A9-4731-A8C2-8E0D65051496}" dt="2021-10-29T19:31:18.597" v="2783" actId="207"/>
          <ac:spMkLst>
            <pc:docMk/>
            <pc:sldMk cId="4005441776" sldId="275"/>
            <ac:spMk id="3" creationId="{7A2F1156-8DA7-4CB6-A18D-B3CFA5E54334}"/>
          </ac:spMkLst>
        </pc:spChg>
      </pc:sldChg>
      <pc:sldChg chg="add">
        <pc:chgData name="prakhar rajpoot" userId="09c1fa098ed1b0ef" providerId="LiveId" clId="{0C01368B-F0A9-4731-A8C2-8E0D65051496}" dt="2021-10-29T19:28:49.746" v="2734"/>
        <pc:sldMkLst>
          <pc:docMk/>
          <pc:sldMk cId="3803547922" sldId="276"/>
        </pc:sldMkLst>
      </pc:sldChg>
      <pc:sldChg chg="addSp delSp modSp add mod">
        <pc:chgData name="prakhar rajpoot" userId="09c1fa098ed1b0ef" providerId="LiveId" clId="{0C01368B-F0A9-4731-A8C2-8E0D65051496}" dt="2021-10-29T19:42:21.371" v="2805" actId="1076"/>
        <pc:sldMkLst>
          <pc:docMk/>
          <pc:sldMk cId="2588200144" sldId="277"/>
        </pc:sldMkLst>
        <pc:spChg chg="mod">
          <ac:chgData name="prakhar rajpoot" userId="09c1fa098ed1b0ef" providerId="LiveId" clId="{0C01368B-F0A9-4731-A8C2-8E0D65051496}" dt="2021-10-29T19:40:42.379" v="2799"/>
          <ac:spMkLst>
            <pc:docMk/>
            <pc:sldMk cId="2588200144" sldId="277"/>
            <ac:spMk id="2" creationId="{D583C51C-B702-4A75-BA85-BFD69345FBED}"/>
          </ac:spMkLst>
        </pc:spChg>
        <pc:spChg chg="del mod">
          <ac:chgData name="prakhar rajpoot" userId="09c1fa098ed1b0ef" providerId="LiveId" clId="{0C01368B-F0A9-4731-A8C2-8E0D65051496}" dt="2021-10-29T19:42:00.896" v="2802" actId="12084"/>
          <ac:spMkLst>
            <pc:docMk/>
            <pc:sldMk cId="2588200144" sldId="277"/>
            <ac:spMk id="3" creationId="{B2F020A1-7864-4849-84DD-23BE11CB3786}"/>
          </ac:spMkLst>
        </pc:spChg>
        <pc:graphicFrameChg chg="add mod">
          <ac:chgData name="prakhar rajpoot" userId="09c1fa098ed1b0ef" providerId="LiveId" clId="{0C01368B-F0A9-4731-A8C2-8E0D65051496}" dt="2021-10-29T19:42:21.371" v="2805" actId="1076"/>
          <ac:graphicFrameMkLst>
            <pc:docMk/>
            <pc:sldMk cId="2588200144" sldId="277"/>
            <ac:graphicFrameMk id="4" creationId="{53DF1B68-E523-4BC3-9E39-02B69B480E3D}"/>
          </ac:graphicFrameMkLst>
        </pc:graphicFrameChg>
      </pc:sldChg>
      <pc:sldChg chg="modSp add mod modAnim">
        <pc:chgData name="prakhar rajpoot" userId="09c1fa098ed1b0ef" providerId="LiveId" clId="{0C01368B-F0A9-4731-A8C2-8E0D65051496}" dt="2021-10-29T19:51:27.381" v="2932"/>
        <pc:sldMkLst>
          <pc:docMk/>
          <pc:sldMk cId="1460539206" sldId="278"/>
        </pc:sldMkLst>
        <pc:spChg chg="mod">
          <ac:chgData name="prakhar rajpoot" userId="09c1fa098ed1b0ef" providerId="LiveId" clId="{0C01368B-F0A9-4731-A8C2-8E0D65051496}" dt="2021-10-29T19:49:47.151" v="2921"/>
          <ac:spMkLst>
            <pc:docMk/>
            <pc:sldMk cId="1460539206" sldId="278"/>
            <ac:spMk id="2" creationId="{D583C51C-B702-4A75-BA85-BFD69345FBED}"/>
          </ac:spMkLst>
        </pc:spChg>
        <pc:spChg chg="mod">
          <ac:chgData name="prakhar rajpoot" userId="09c1fa098ed1b0ef" providerId="LiveId" clId="{0C01368B-F0A9-4731-A8C2-8E0D65051496}" dt="2021-10-29T19:44:46.177" v="2899"/>
          <ac:spMkLst>
            <pc:docMk/>
            <pc:sldMk cId="1460539206" sldId="278"/>
            <ac:spMk id="3" creationId="{B2F020A1-7864-4849-84DD-23BE11CB378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9T23:49:52.565" idx="1">
    <p:pos x="8444" y="-163"/>
    <p:text>18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D274E-EC2C-4DFA-9DB2-2995185A37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294A62E-0D3B-4A13-A013-62D7A3CF28C1}">
      <dgm:prSet/>
      <dgm:spPr/>
      <dgm:t>
        <a:bodyPr/>
        <a:lstStyle/>
        <a:p>
          <a:r>
            <a:rPr lang="en-US" b="0" i="0" baseline="0"/>
            <a:t>score: 0.9488184368722168</a:t>
          </a:r>
          <a:endParaRPr lang="en-IN"/>
        </a:p>
      </dgm:t>
    </dgm:pt>
    <dgm:pt modelId="{178160AE-47BD-4282-972E-EB5D39793106}" type="parTrans" cxnId="{F841D212-5226-4ABE-9693-1A27435ECB7E}">
      <dgm:prSet/>
      <dgm:spPr/>
      <dgm:t>
        <a:bodyPr/>
        <a:lstStyle/>
        <a:p>
          <a:endParaRPr lang="en-IN"/>
        </a:p>
      </dgm:t>
    </dgm:pt>
    <dgm:pt modelId="{1B4E800F-4D77-45C3-A91E-A6CE4C9A23B0}" type="sibTrans" cxnId="{F841D212-5226-4ABE-9693-1A27435ECB7E}">
      <dgm:prSet/>
      <dgm:spPr/>
      <dgm:t>
        <a:bodyPr/>
        <a:lstStyle/>
        <a:p>
          <a:endParaRPr lang="en-IN"/>
        </a:p>
      </dgm:t>
    </dgm:pt>
    <dgm:pt modelId="{3C5C99D8-396C-4D4B-9724-7E5DDEAF9461}">
      <dgm:prSet/>
      <dgm:spPr/>
      <dgm:t>
        <a:bodyPr/>
        <a:lstStyle/>
        <a:p>
          <a:r>
            <a:rPr lang="en-US" b="0" i="0" baseline="0"/>
            <a:t>M.S.E 0.016254007096186053</a:t>
          </a:r>
          <a:endParaRPr lang="en-IN"/>
        </a:p>
      </dgm:t>
    </dgm:pt>
    <dgm:pt modelId="{72958A18-5175-4812-A66A-AAE5B5A7875D}" type="parTrans" cxnId="{A88A413D-6C5A-4D12-B482-34DBF07B99A6}">
      <dgm:prSet/>
      <dgm:spPr/>
      <dgm:t>
        <a:bodyPr/>
        <a:lstStyle/>
        <a:p>
          <a:endParaRPr lang="en-IN"/>
        </a:p>
      </dgm:t>
    </dgm:pt>
    <dgm:pt modelId="{16197060-5E59-4E47-82A9-9758C44F6CC0}" type="sibTrans" cxnId="{A88A413D-6C5A-4D12-B482-34DBF07B99A6}">
      <dgm:prSet/>
      <dgm:spPr/>
      <dgm:t>
        <a:bodyPr/>
        <a:lstStyle/>
        <a:p>
          <a:endParaRPr lang="en-IN"/>
        </a:p>
      </dgm:t>
    </dgm:pt>
    <dgm:pt modelId="{B1E9BA87-F757-406F-A9D1-E879137EEA0F}">
      <dgm:prSet/>
      <dgm:spPr/>
      <dgm:t>
        <a:bodyPr/>
        <a:lstStyle/>
        <a:p>
          <a:r>
            <a:rPr lang="en-US" b="0" i="0" baseline="0"/>
            <a:t>MEAN ABSOLUTE ERROR 0.08353082192055095</a:t>
          </a:r>
          <a:endParaRPr lang="en-IN"/>
        </a:p>
      </dgm:t>
    </dgm:pt>
    <dgm:pt modelId="{CE699E83-35EA-4C91-BF90-C620192C9044}" type="parTrans" cxnId="{CE21ABC8-BF54-493F-8046-B9D7D28BB377}">
      <dgm:prSet/>
      <dgm:spPr/>
      <dgm:t>
        <a:bodyPr/>
        <a:lstStyle/>
        <a:p>
          <a:endParaRPr lang="en-IN"/>
        </a:p>
      </dgm:t>
    </dgm:pt>
    <dgm:pt modelId="{D5DF8518-1FE5-441D-A882-36F6A984C89C}" type="sibTrans" cxnId="{CE21ABC8-BF54-493F-8046-B9D7D28BB377}">
      <dgm:prSet/>
      <dgm:spPr/>
      <dgm:t>
        <a:bodyPr/>
        <a:lstStyle/>
        <a:p>
          <a:endParaRPr lang="en-IN"/>
        </a:p>
      </dgm:t>
    </dgm:pt>
    <dgm:pt modelId="{BE344D7A-5124-4582-A439-FA4F4D3161E2}">
      <dgm:prSet/>
      <dgm:spPr/>
      <dgm:t>
        <a:bodyPr/>
        <a:lstStyle/>
        <a:p>
          <a:r>
            <a:rPr lang="en-US" b="0" i="0" baseline="0"/>
            <a:t>R2 score: 0.8728042034066253</a:t>
          </a:r>
          <a:endParaRPr lang="en-IN"/>
        </a:p>
      </dgm:t>
    </dgm:pt>
    <dgm:pt modelId="{AD7894EE-BD45-46CF-B218-41F0E11980C6}" type="parTrans" cxnId="{BCD2F082-D1F4-44DA-AA57-C82EDA823400}">
      <dgm:prSet/>
      <dgm:spPr/>
      <dgm:t>
        <a:bodyPr/>
        <a:lstStyle/>
        <a:p>
          <a:endParaRPr lang="en-IN"/>
        </a:p>
      </dgm:t>
    </dgm:pt>
    <dgm:pt modelId="{29416E56-2D6D-4AED-A2F2-E06C5A42F183}" type="sibTrans" cxnId="{BCD2F082-D1F4-44DA-AA57-C82EDA823400}">
      <dgm:prSet/>
      <dgm:spPr/>
      <dgm:t>
        <a:bodyPr/>
        <a:lstStyle/>
        <a:p>
          <a:endParaRPr lang="en-IN"/>
        </a:p>
      </dgm:t>
    </dgm:pt>
    <dgm:pt modelId="{D440601A-05B9-4827-B6E4-A265B1A754CD}">
      <dgm:prSet/>
      <dgm:spPr/>
      <dgm:t>
        <a:bodyPr/>
        <a:lstStyle/>
        <a:p>
          <a:r>
            <a:rPr lang="en-US" b="0" i="0" baseline="0"/>
            <a:t>R.M.S.E: 0.12749120399535827</a:t>
          </a:r>
          <a:endParaRPr lang="en-IN"/>
        </a:p>
      </dgm:t>
    </dgm:pt>
    <dgm:pt modelId="{69FCEE5E-E3C2-4FD2-9207-F27CE8911D76}" type="parTrans" cxnId="{5B667C7A-DD80-4622-94F2-0864E4D53550}">
      <dgm:prSet/>
      <dgm:spPr/>
      <dgm:t>
        <a:bodyPr/>
        <a:lstStyle/>
        <a:p>
          <a:endParaRPr lang="en-IN"/>
        </a:p>
      </dgm:t>
    </dgm:pt>
    <dgm:pt modelId="{077EA11B-92E4-42E3-9848-74F310BD48E9}" type="sibTrans" cxnId="{5B667C7A-DD80-4622-94F2-0864E4D53550}">
      <dgm:prSet/>
      <dgm:spPr/>
      <dgm:t>
        <a:bodyPr/>
        <a:lstStyle/>
        <a:p>
          <a:endParaRPr lang="en-IN"/>
        </a:p>
      </dgm:t>
    </dgm:pt>
    <dgm:pt modelId="{4824D06D-A97E-47B2-B217-F52B38A58578}">
      <dgm:prSet/>
      <dgm:spPr/>
      <dgm:t>
        <a:bodyPr/>
        <a:lstStyle/>
        <a:p>
          <a:r>
            <a:rPr lang="en-US" b="1" i="0" baseline="0"/>
            <a:t>Cross validation: </a:t>
          </a:r>
          <a:r>
            <a:rPr lang="en-US" b="0" i="0" baseline="0"/>
            <a:t>mean score: 0.8889058090007358 </a:t>
          </a:r>
          <a:endParaRPr lang="en-IN"/>
        </a:p>
      </dgm:t>
    </dgm:pt>
    <dgm:pt modelId="{46FF2D9A-1B49-404C-B18F-0C0A9AEE35F8}" type="parTrans" cxnId="{EB0B043E-DB07-4749-BE3F-E0EC70D9FC71}">
      <dgm:prSet/>
      <dgm:spPr/>
      <dgm:t>
        <a:bodyPr/>
        <a:lstStyle/>
        <a:p>
          <a:endParaRPr lang="en-IN"/>
        </a:p>
      </dgm:t>
    </dgm:pt>
    <dgm:pt modelId="{3A8B761C-0F61-403A-B404-2BE726925365}" type="sibTrans" cxnId="{EB0B043E-DB07-4749-BE3F-E0EC70D9FC71}">
      <dgm:prSet/>
      <dgm:spPr/>
      <dgm:t>
        <a:bodyPr/>
        <a:lstStyle/>
        <a:p>
          <a:endParaRPr lang="en-IN"/>
        </a:p>
      </dgm:t>
    </dgm:pt>
    <dgm:pt modelId="{8B58450F-B698-4519-9127-734B5E0111FA}">
      <dgm:prSet/>
      <dgm:spPr/>
      <dgm:t>
        <a:bodyPr/>
        <a:lstStyle/>
        <a:p>
          <a:r>
            <a:rPr lang="en-US" b="0" i="0" baseline="0"/>
            <a:t>cross val score: [0.88785884 0.84830088 0.92879418 0.84723265 0.86347325 0.84701418</a:t>
          </a:r>
          <a:endParaRPr lang="en-IN"/>
        </a:p>
      </dgm:t>
    </dgm:pt>
    <dgm:pt modelId="{2CAB266D-BC86-4CA6-90D4-BA510D87A2D3}" type="parTrans" cxnId="{C2BBD1F0-0907-4A30-A71A-0F73028A80CF}">
      <dgm:prSet/>
      <dgm:spPr/>
      <dgm:t>
        <a:bodyPr/>
        <a:lstStyle/>
        <a:p>
          <a:endParaRPr lang="en-IN"/>
        </a:p>
      </dgm:t>
    </dgm:pt>
    <dgm:pt modelId="{F5CD48DE-89E7-4FC0-ABE8-61A28E202AE0}" type="sibTrans" cxnId="{C2BBD1F0-0907-4A30-A71A-0F73028A80CF}">
      <dgm:prSet/>
      <dgm:spPr/>
      <dgm:t>
        <a:bodyPr/>
        <a:lstStyle/>
        <a:p>
          <a:endParaRPr lang="en-IN"/>
        </a:p>
      </dgm:t>
    </dgm:pt>
    <dgm:pt modelId="{1CC69CEB-D224-4840-B90B-ED3900D93DA6}">
      <dgm:prSet/>
      <dgm:spPr/>
      <dgm:t>
        <a:bodyPr/>
        <a:lstStyle/>
        <a:p>
          <a:r>
            <a:rPr lang="en-US" b="0" i="0" baseline="0"/>
            <a:t>0.93403808 0.92216169 0.91375455 0.89642978]</a:t>
          </a:r>
          <a:endParaRPr lang="en-IN"/>
        </a:p>
      </dgm:t>
    </dgm:pt>
    <dgm:pt modelId="{9520EDA4-85A4-4BD7-85D5-75E86B1E2EDB}" type="parTrans" cxnId="{D381D0EA-5B18-45DC-8561-507D8F2891BA}">
      <dgm:prSet/>
      <dgm:spPr/>
      <dgm:t>
        <a:bodyPr/>
        <a:lstStyle/>
        <a:p>
          <a:endParaRPr lang="en-IN"/>
        </a:p>
      </dgm:t>
    </dgm:pt>
    <dgm:pt modelId="{C6852E13-A25B-45AA-AB6F-020AB8BAF48C}" type="sibTrans" cxnId="{D381D0EA-5B18-45DC-8561-507D8F2891BA}">
      <dgm:prSet/>
      <dgm:spPr/>
      <dgm:t>
        <a:bodyPr/>
        <a:lstStyle/>
        <a:p>
          <a:endParaRPr lang="en-IN"/>
        </a:p>
      </dgm:t>
    </dgm:pt>
    <dgm:pt modelId="{1558DA71-1C79-4AA8-8BFD-6B2EA8391997}" type="pres">
      <dgm:prSet presAssocID="{25CD274E-EC2C-4DFA-9DB2-2995185A3794}" presName="linear" presStyleCnt="0">
        <dgm:presLayoutVars>
          <dgm:animLvl val="lvl"/>
          <dgm:resizeHandles val="exact"/>
        </dgm:presLayoutVars>
      </dgm:prSet>
      <dgm:spPr/>
    </dgm:pt>
    <dgm:pt modelId="{6065BB22-FF2E-4494-AC7F-456A2A4AF9F5}" type="pres">
      <dgm:prSet presAssocID="{1294A62E-0D3B-4A13-A013-62D7A3CF28C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9B0A117-029D-4B21-9D3A-31DC63D9A0B0}" type="pres">
      <dgm:prSet presAssocID="{1B4E800F-4D77-45C3-A91E-A6CE4C9A23B0}" presName="spacer" presStyleCnt="0"/>
      <dgm:spPr/>
    </dgm:pt>
    <dgm:pt modelId="{579B7A3E-34E6-43E6-89A5-50BF97B19650}" type="pres">
      <dgm:prSet presAssocID="{3C5C99D8-396C-4D4B-9724-7E5DDEAF946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2B9E4CE-415E-4DAE-B2D2-998D69DD5C80}" type="pres">
      <dgm:prSet presAssocID="{16197060-5E59-4E47-82A9-9758C44F6CC0}" presName="spacer" presStyleCnt="0"/>
      <dgm:spPr/>
    </dgm:pt>
    <dgm:pt modelId="{E8432A1F-4700-4A8D-BE3B-E3410E1C4F53}" type="pres">
      <dgm:prSet presAssocID="{B1E9BA87-F757-406F-A9D1-E879137EEA0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0260C05-A165-4AE7-92B3-4F0BC4E49185}" type="pres">
      <dgm:prSet presAssocID="{D5DF8518-1FE5-441D-A882-36F6A984C89C}" presName="spacer" presStyleCnt="0"/>
      <dgm:spPr/>
    </dgm:pt>
    <dgm:pt modelId="{9C913239-00D4-42FF-AB45-EEA131EF4B28}" type="pres">
      <dgm:prSet presAssocID="{BE344D7A-5124-4582-A439-FA4F4D3161E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7E5ED33-CC96-43F1-A27E-D7734DF67D94}" type="pres">
      <dgm:prSet presAssocID="{29416E56-2D6D-4AED-A2F2-E06C5A42F183}" presName="spacer" presStyleCnt="0"/>
      <dgm:spPr/>
    </dgm:pt>
    <dgm:pt modelId="{46B760D9-3116-48A3-8798-5680F518F09A}" type="pres">
      <dgm:prSet presAssocID="{D440601A-05B9-4827-B6E4-A265B1A754C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FEC4B0-9103-441D-BBBB-E9FE4DB887F2}" type="pres">
      <dgm:prSet presAssocID="{077EA11B-92E4-42E3-9848-74F310BD48E9}" presName="spacer" presStyleCnt="0"/>
      <dgm:spPr/>
    </dgm:pt>
    <dgm:pt modelId="{BE952E8B-C41D-4D41-8B90-685A8130F0BE}" type="pres">
      <dgm:prSet presAssocID="{4824D06D-A97E-47B2-B217-F52B38A5857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62F00B-CA20-40CE-A3F1-2DB42BB24B44}" type="pres">
      <dgm:prSet presAssocID="{3A8B761C-0F61-403A-B404-2BE726925365}" presName="spacer" presStyleCnt="0"/>
      <dgm:spPr/>
    </dgm:pt>
    <dgm:pt modelId="{6476429F-DF0F-4649-B1AA-B4A74E270524}" type="pres">
      <dgm:prSet presAssocID="{8B58450F-B698-4519-9127-734B5E0111F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8ACA051-C2B5-46E7-AC88-00822D05F189}" type="pres">
      <dgm:prSet presAssocID="{F5CD48DE-89E7-4FC0-ABE8-61A28E202AE0}" presName="spacer" presStyleCnt="0"/>
      <dgm:spPr/>
    </dgm:pt>
    <dgm:pt modelId="{20B530C3-6518-4050-87D1-A0E76B1E0BE9}" type="pres">
      <dgm:prSet presAssocID="{1CC69CEB-D224-4840-B90B-ED3900D93DA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5E55D02-A062-47DC-88F5-788AB1808129}" type="presOf" srcId="{25CD274E-EC2C-4DFA-9DB2-2995185A3794}" destId="{1558DA71-1C79-4AA8-8BFD-6B2EA8391997}" srcOrd="0" destOrd="0" presId="urn:microsoft.com/office/officeart/2005/8/layout/vList2"/>
    <dgm:cxn modelId="{F841D212-5226-4ABE-9693-1A27435ECB7E}" srcId="{25CD274E-EC2C-4DFA-9DB2-2995185A3794}" destId="{1294A62E-0D3B-4A13-A013-62D7A3CF28C1}" srcOrd="0" destOrd="0" parTransId="{178160AE-47BD-4282-972E-EB5D39793106}" sibTransId="{1B4E800F-4D77-45C3-A91E-A6CE4C9A23B0}"/>
    <dgm:cxn modelId="{A88A413D-6C5A-4D12-B482-34DBF07B99A6}" srcId="{25CD274E-EC2C-4DFA-9DB2-2995185A3794}" destId="{3C5C99D8-396C-4D4B-9724-7E5DDEAF9461}" srcOrd="1" destOrd="0" parTransId="{72958A18-5175-4812-A66A-AAE5B5A7875D}" sibTransId="{16197060-5E59-4E47-82A9-9758C44F6CC0}"/>
    <dgm:cxn modelId="{EB0B043E-DB07-4749-BE3F-E0EC70D9FC71}" srcId="{25CD274E-EC2C-4DFA-9DB2-2995185A3794}" destId="{4824D06D-A97E-47B2-B217-F52B38A58578}" srcOrd="5" destOrd="0" parTransId="{46FF2D9A-1B49-404C-B18F-0C0A9AEE35F8}" sibTransId="{3A8B761C-0F61-403A-B404-2BE726925365}"/>
    <dgm:cxn modelId="{0DA95B48-C417-441E-A22E-E6B645D19DB6}" type="presOf" srcId="{3C5C99D8-396C-4D4B-9724-7E5DDEAF9461}" destId="{579B7A3E-34E6-43E6-89A5-50BF97B19650}" srcOrd="0" destOrd="0" presId="urn:microsoft.com/office/officeart/2005/8/layout/vList2"/>
    <dgm:cxn modelId="{1297046B-EC7E-4476-BF90-749D2E3A8795}" type="presOf" srcId="{D440601A-05B9-4827-B6E4-A265B1A754CD}" destId="{46B760D9-3116-48A3-8798-5680F518F09A}" srcOrd="0" destOrd="0" presId="urn:microsoft.com/office/officeart/2005/8/layout/vList2"/>
    <dgm:cxn modelId="{FC868F52-E2FC-4FDB-9E93-8A719498D659}" type="presOf" srcId="{4824D06D-A97E-47B2-B217-F52B38A58578}" destId="{BE952E8B-C41D-4D41-8B90-685A8130F0BE}" srcOrd="0" destOrd="0" presId="urn:microsoft.com/office/officeart/2005/8/layout/vList2"/>
    <dgm:cxn modelId="{5B667C7A-DD80-4622-94F2-0864E4D53550}" srcId="{25CD274E-EC2C-4DFA-9DB2-2995185A3794}" destId="{D440601A-05B9-4827-B6E4-A265B1A754CD}" srcOrd="4" destOrd="0" parTransId="{69FCEE5E-E3C2-4FD2-9207-F27CE8911D76}" sibTransId="{077EA11B-92E4-42E3-9848-74F310BD48E9}"/>
    <dgm:cxn modelId="{E2E7A55A-C32D-49BA-8E98-6BD273DBC6A8}" type="presOf" srcId="{B1E9BA87-F757-406F-A9D1-E879137EEA0F}" destId="{E8432A1F-4700-4A8D-BE3B-E3410E1C4F53}" srcOrd="0" destOrd="0" presId="urn:microsoft.com/office/officeart/2005/8/layout/vList2"/>
    <dgm:cxn modelId="{BCD2F082-D1F4-44DA-AA57-C82EDA823400}" srcId="{25CD274E-EC2C-4DFA-9DB2-2995185A3794}" destId="{BE344D7A-5124-4582-A439-FA4F4D3161E2}" srcOrd="3" destOrd="0" parTransId="{AD7894EE-BD45-46CF-B218-41F0E11980C6}" sibTransId="{29416E56-2D6D-4AED-A2F2-E06C5A42F183}"/>
    <dgm:cxn modelId="{CE21ABC8-BF54-493F-8046-B9D7D28BB377}" srcId="{25CD274E-EC2C-4DFA-9DB2-2995185A3794}" destId="{B1E9BA87-F757-406F-A9D1-E879137EEA0F}" srcOrd="2" destOrd="0" parTransId="{CE699E83-35EA-4C91-BF90-C620192C9044}" sibTransId="{D5DF8518-1FE5-441D-A882-36F6A984C89C}"/>
    <dgm:cxn modelId="{FC8AFEDB-564C-4522-BC65-C4B0DF7C3EA7}" type="presOf" srcId="{8B58450F-B698-4519-9127-734B5E0111FA}" destId="{6476429F-DF0F-4649-B1AA-B4A74E270524}" srcOrd="0" destOrd="0" presId="urn:microsoft.com/office/officeart/2005/8/layout/vList2"/>
    <dgm:cxn modelId="{0C6C34DF-6B59-4B7B-8E89-7ADA2563A587}" type="presOf" srcId="{1294A62E-0D3B-4A13-A013-62D7A3CF28C1}" destId="{6065BB22-FF2E-4494-AC7F-456A2A4AF9F5}" srcOrd="0" destOrd="0" presId="urn:microsoft.com/office/officeart/2005/8/layout/vList2"/>
    <dgm:cxn modelId="{F2E518E4-F982-4434-A9F1-5E54A17E13AB}" type="presOf" srcId="{1CC69CEB-D224-4840-B90B-ED3900D93DA6}" destId="{20B530C3-6518-4050-87D1-A0E76B1E0BE9}" srcOrd="0" destOrd="0" presId="urn:microsoft.com/office/officeart/2005/8/layout/vList2"/>
    <dgm:cxn modelId="{D381D0EA-5B18-45DC-8561-507D8F2891BA}" srcId="{25CD274E-EC2C-4DFA-9DB2-2995185A3794}" destId="{1CC69CEB-D224-4840-B90B-ED3900D93DA6}" srcOrd="7" destOrd="0" parTransId="{9520EDA4-85A4-4BD7-85D5-75E86B1E2EDB}" sibTransId="{C6852E13-A25B-45AA-AB6F-020AB8BAF48C}"/>
    <dgm:cxn modelId="{C2BBD1F0-0907-4A30-A71A-0F73028A80CF}" srcId="{25CD274E-EC2C-4DFA-9DB2-2995185A3794}" destId="{8B58450F-B698-4519-9127-734B5E0111FA}" srcOrd="6" destOrd="0" parTransId="{2CAB266D-BC86-4CA6-90D4-BA510D87A2D3}" sibTransId="{F5CD48DE-89E7-4FC0-ABE8-61A28E202AE0}"/>
    <dgm:cxn modelId="{F99090FE-0159-4084-8523-41369C54537F}" type="presOf" srcId="{BE344D7A-5124-4582-A439-FA4F4D3161E2}" destId="{9C913239-00D4-42FF-AB45-EEA131EF4B28}" srcOrd="0" destOrd="0" presId="urn:microsoft.com/office/officeart/2005/8/layout/vList2"/>
    <dgm:cxn modelId="{CAD5BE2D-0758-48A4-8834-92B9EA05C81B}" type="presParOf" srcId="{1558DA71-1C79-4AA8-8BFD-6B2EA8391997}" destId="{6065BB22-FF2E-4494-AC7F-456A2A4AF9F5}" srcOrd="0" destOrd="0" presId="urn:microsoft.com/office/officeart/2005/8/layout/vList2"/>
    <dgm:cxn modelId="{0CB0F110-52D5-484B-80CA-629EF4576B6E}" type="presParOf" srcId="{1558DA71-1C79-4AA8-8BFD-6B2EA8391997}" destId="{A9B0A117-029D-4B21-9D3A-31DC63D9A0B0}" srcOrd="1" destOrd="0" presId="urn:microsoft.com/office/officeart/2005/8/layout/vList2"/>
    <dgm:cxn modelId="{E212A8B4-70E1-4895-8FAA-8193E18D78F6}" type="presParOf" srcId="{1558DA71-1C79-4AA8-8BFD-6B2EA8391997}" destId="{579B7A3E-34E6-43E6-89A5-50BF97B19650}" srcOrd="2" destOrd="0" presId="urn:microsoft.com/office/officeart/2005/8/layout/vList2"/>
    <dgm:cxn modelId="{A69D6D5F-BF62-489A-98C9-62225B3C8FAC}" type="presParOf" srcId="{1558DA71-1C79-4AA8-8BFD-6B2EA8391997}" destId="{E2B9E4CE-415E-4DAE-B2D2-998D69DD5C80}" srcOrd="3" destOrd="0" presId="urn:microsoft.com/office/officeart/2005/8/layout/vList2"/>
    <dgm:cxn modelId="{3EDC4C30-0FAC-4197-ABD0-C2C073E047F6}" type="presParOf" srcId="{1558DA71-1C79-4AA8-8BFD-6B2EA8391997}" destId="{E8432A1F-4700-4A8D-BE3B-E3410E1C4F53}" srcOrd="4" destOrd="0" presId="urn:microsoft.com/office/officeart/2005/8/layout/vList2"/>
    <dgm:cxn modelId="{E5E4BE18-E690-4A17-AA71-F3552D38A6C3}" type="presParOf" srcId="{1558DA71-1C79-4AA8-8BFD-6B2EA8391997}" destId="{60260C05-A165-4AE7-92B3-4F0BC4E49185}" srcOrd="5" destOrd="0" presId="urn:microsoft.com/office/officeart/2005/8/layout/vList2"/>
    <dgm:cxn modelId="{818A651C-777C-4104-822A-78238757159D}" type="presParOf" srcId="{1558DA71-1C79-4AA8-8BFD-6B2EA8391997}" destId="{9C913239-00D4-42FF-AB45-EEA131EF4B28}" srcOrd="6" destOrd="0" presId="urn:microsoft.com/office/officeart/2005/8/layout/vList2"/>
    <dgm:cxn modelId="{814CDC1E-5042-4AD0-BA44-6F29DBF98C29}" type="presParOf" srcId="{1558DA71-1C79-4AA8-8BFD-6B2EA8391997}" destId="{17E5ED33-CC96-43F1-A27E-D7734DF67D94}" srcOrd="7" destOrd="0" presId="urn:microsoft.com/office/officeart/2005/8/layout/vList2"/>
    <dgm:cxn modelId="{2EB08E62-D9F7-4B24-8610-B4D0F1E094B8}" type="presParOf" srcId="{1558DA71-1C79-4AA8-8BFD-6B2EA8391997}" destId="{46B760D9-3116-48A3-8798-5680F518F09A}" srcOrd="8" destOrd="0" presId="urn:microsoft.com/office/officeart/2005/8/layout/vList2"/>
    <dgm:cxn modelId="{128B9721-921B-4528-830F-47F8171C16CE}" type="presParOf" srcId="{1558DA71-1C79-4AA8-8BFD-6B2EA8391997}" destId="{E8FEC4B0-9103-441D-BBBB-E9FE4DB887F2}" srcOrd="9" destOrd="0" presId="urn:microsoft.com/office/officeart/2005/8/layout/vList2"/>
    <dgm:cxn modelId="{B4D208BD-CDF8-4645-8E4D-4782B8F8BD3C}" type="presParOf" srcId="{1558DA71-1C79-4AA8-8BFD-6B2EA8391997}" destId="{BE952E8B-C41D-4D41-8B90-685A8130F0BE}" srcOrd="10" destOrd="0" presId="urn:microsoft.com/office/officeart/2005/8/layout/vList2"/>
    <dgm:cxn modelId="{763CA10F-6382-496F-B228-EA5E39A51824}" type="presParOf" srcId="{1558DA71-1C79-4AA8-8BFD-6B2EA8391997}" destId="{9262F00B-CA20-40CE-A3F1-2DB42BB24B44}" srcOrd="11" destOrd="0" presId="urn:microsoft.com/office/officeart/2005/8/layout/vList2"/>
    <dgm:cxn modelId="{4E592B1D-9932-4BB0-AFC7-A06658A40293}" type="presParOf" srcId="{1558DA71-1C79-4AA8-8BFD-6B2EA8391997}" destId="{6476429F-DF0F-4649-B1AA-B4A74E270524}" srcOrd="12" destOrd="0" presId="urn:microsoft.com/office/officeart/2005/8/layout/vList2"/>
    <dgm:cxn modelId="{8833BE67-7ECE-4858-930A-1AA6EF12E4F1}" type="presParOf" srcId="{1558DA71-1C79-4AA8-8BFD-6B2EA8391997}" destId="{08ACA051-C2B5-46E7-AC88-00822D05F189}" srcOrd="13" destOrd="0" presId="urn:microsoft.com/office/officeart/2005/8/layout/vList2"/>
    <dgm:cxn modelId="{D56FB936-AA08-46B1-8A44-3714663C6CE1}" type="presParOf" srcId="{1558DA71-1C79-4AA8-8BFD-6B2EA8391997}" destId="{20B530C3-6518-4050-87D1-A0E76B1E0BE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0783E-98A6-4B2C-BD64-749CF12324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0F74DA-EB6B-4989-8FA9-056019B97AAC}">
      <dgm:prSet/>
      <dgm:spPr/>
      <dgm:t>
        <a:bodyPr/>
        <a:lstStyle/>
        <a:p>
          <a:r>
            <a:rPr lang="en-US" b="0" i="0" baseline="0"/>
            <a:t>score: 0.9200571834654206</a:t>
          </a:r>
          <a:endParaRPr lang="en-IN"/>
        </a:p>
      </dgm:t>
    </dgm:pt>
    <dgm:pt modelId="{10CF9648-AA75-4EAE-8604-4C18B17915A5}" type="parTrans" cxnId="{C3669D6C-19F3-45F3-8B7D-A17BC7DF6D88}">
      <dgm:prSet/>
      <dgm:spPr/>
      <dgm:t>
        <a:bodyPr/>
        <a:lstStyle/>
        <a:p>
          <a:endParaRPr lang="en-IN"/>
        </a:p>
      </dgm:t>
    </dgm:pt>
    <dgm:pt modelId="{BE415832-0976-4ADC-8F7C-4ED593B2ACD2}" type="sibTrans" cxnId="{C3669D6C-19F3-45F3-8B7D-A17BC7DF6D88}">
      <dgm:prSet/>
      <dgm:spPr/>
      <dgm:t>
        <a:bodyPr/>
        <a:lstStyle/>
        <a:p>
          <a:endParaRPr lang="en-IN"/>
        </a:p>
      </dgm:t>
    </dgm:pt>
    <dgm:pt modelId="{D596A1D3-324C-499B-91AB-1CADB5F3D4D0}">
      <dgm:prSet/>
      <dgm:spPr/>
      <dgm:t>
        <a:bodyPr/>
        <a:lstStyle/>
        <a:p>
          <a:r>
            <a:rPr lang="en-US" b="0" i="0" baseline="0"/>
            <a:t>M.S.E 0.010617742760808641</a:t>
          </a:r>
          <a:endParaRPr lang="en-IN"/>
        </a:p>
      </dgm:t>
    </dgm:pt>
    <dgm:pt modelId="{299827D2-6DB6-4208-B66B-B42B421EC660}" type="parTrans" cxnId="{C428E35B-2863-4501-AA17-BE4FDCD9453D}">
      <dgm:prSet/>
      <dgm:spPr/>
      <dgm:t>
        <a:bodyPr/>
        <a:lstStyle/>
        <a:p>
          <a:endParaRPr lang="en-IN"/>
        </a:p>
      </dgm:t>
    </dgm:pt>
    <dgm:pt modelId="{32614E82-F41A-44F1-8C13-2BD9AD9C98E0}" type="sibTrans" cxnId="{C428E35B-2863-4501-AA17-BE4FDCD9453D}">
      <dgm:prSet/>
      <dgm:spPr/>
      <dgm:t>
        <a:bodyPr/>
        <a:lstStyle/>
        <a:p>
          <a:endParaRPr lang="en-IN"/>
        </a:p>
      </dgm:t>
    </dgm:pt>
    <dgm:pt modelId="{FCACFA66-79E1-420F-9189-A8A6E2570721}">
      <dgm:prSet/>
      <dgm:spPr/>
      <dgm:t>
        <a:bodyPr/>
        <a:lstStyle/>
        <a:p>
          <a:r>
            <a:rPr lang="en-US" b="0" i="0" baseline="0"/>
            <a:t>MEAN ABSOLUTE ERROR 0.07583264146281114</a:t>
          </a:r>
          <a:endParaRPr lang="en-IN"/>
        </a:p>
      </dgm:t>
    </dgm:pt>
    <dgm:pt modelId="{7687707B-9096-4C78-9DDB-0FDBEDB4E55D}" type="parTrans" cxnId="{47C091D0-521A-48CB-9CAF-EC4D5109C0CC}">
      <dgm:prSet/>
      <dgm:spPr/>
      <dgm:t>
        <a:bodyPr/>
        <a:lstStyle/>
        <a:p>
          <a:endParaRPr lang="en-IN"/>
        </a:p>
      </dgm:t>
    </dgm:pt>
    <dgm:pt modelId="{2DFC8BC7-50D8-442B-9A69-7EFA876F2D86}" type="sibTrans" cxnId="{47C091D0-521A-48CB-9CAF-EC4D5109C0CC}">
      <dgm:prSet/>
      <dgm:spPr/>
      <dgm:t>
        <a:bodyPr/>
        <a:lstStyle/>
        <a:p>
          <a:endParaRPr lang="en-IN"/>
        </a:p>
      </dgm:t>
    </dgm:pt>
    <dgm:pt modelId="{0BA8FC4B-3F1F-44F7-A610-36623A8EADA8}">
      <dgm:prSet/>
      <dgm:spPr/>
      <dgm:t>
        <a:bodyPr/>
        <a:lstStyle/>
        <a:p>
          <a:r>
            <a:rPr lang="en-US" b="0" i="0" baseline="0"/>
            <a:t>R2 score: 0.9169108121774174</a:t>
          </a:r>
          <a:endParaRPr lang="en-IN"/>
        </a:p>
      </dgm:t>
    </dgm:pt>
    <dgm:pt modelId="{948FD4BE-576D-44A7-B1E6-7A2D0A8E161C}" type="parTrans" cxnId="{E8261B25-597B-45A5-8F69-D31AE8362A86}">
      <dgm:prSet/>
      <dgm:spPr/>
      <dgm:t>
        <a:bodyPr/>
        <a:lstStyle/>
        <a:p>
          <a:endParaRPr lang="en-IN"/>
        </a:p>
      </dgm:t>
    </dgm:pt>
    <dgm:pt modelId="{24DCD829-5573-4BC2-9B2B-45B59AB58F68}" type="sibTrans" cxnId="{E8261B25-597B-45A5-8F69-D31AE8362A86}">
      <dgm:prSet/>
      <dgm:spPr/>
      <dgm:t>
        <a:bodyPr/>
        <a:lstStyle/>
        <a:p>
          <a:endParaRPr lang="en-IN"/>
        </a:p>
      </dgm:t>
    </dgm:pt>
    <dgm:pt modelId="{FF03DF12-A271-419C-AB08-38861092AFF8}">
      <dgm:prSet/>
      <dgm:spPr/>
      <dgm:t>
        <a:bodyPr/>
        <a:lstStyle/>
        <a:p>
          <a:r>
            <a:rPr lang="en-US" b="0" i="0" baseline="0"/>
            <a:t>R.M.S.E: 0.10304243184634494</a:t>
          </a:r>
          <a:endParaRPr lang="en-IN"/>
        </a:p>
      </dgm:t>
    </dgm:pt>
    <dgm:pt modelId="{F7AF1583-1A87-45C3-84AB-6934D207C2F7}" type="parTrans" cxnId="{7B4E64ED-F1DD-4DBA-BF76-13AE20250737}">
      <dgm:prSet/>
      <dgm:spPr/>
      <dgm:t>
        <a:bodyPr/>
        <a:lstStyle/>
        <a:p>
          <a:endParaRPr lang="en-IN"/>
        </a:p>
      </dgm:t>
    </dgm:pt>
    <dgm:pt modelId="{8589A119-EF31-489E-B2FF-384B4BFFCA6B}" type="sibTrans" cxnId="{7B4E64ED-F1DD-4DBA-BF76-13AE20250737}">
      <dgm:prSet/>
      <dgm:spPr/>
      <dgm:t>
        <a:bodyPr/>
        <a:lstStyle/>
        <a:p>
          <a:endParaRPr lang="en-IN"/>
        </a:p>
      </dgm:t>
    </dgm:pt>
    <dgm:pt modelId="{36418762-BDF3-404E-9ACD-B80C5F03AF96}">
      <dgm:prSet/>
      <dgm:spPr/>
      <dgm:t>
        <a:bodyPr/>
        <a:lstStyle/>
        <a:p>
          <a:r>
            <a:rPr lang="en-US" b="1" i="0" baseline="0"/>
            <a:t>Cross validation: </a:t>
          </a:r>
          <a:r>
            <a:rPr lang="en-US" b="0" i="0" baseline="0"/>
            <a:t>mean score: 0.9045884133057488 </a:t>
          </a:r>
          <a:endParaRPr lang="en-IN"/>
        </a:p>
      </dgm:t>
    </dgm:pt>
    <dgm:pt modelId="{C2BB3A46-BDE1-44C8-998F-3C66B8E5CA33}" type="parTrans" cxnId="{A2B04ED8-E631-41E5-9D43-BE6844EB2744}">
      <dgm:prSet/>
      <dgm:spPr/>
      <dgm:t>
        <a:bodyPr/>
        <a:lstStyle/>
        <a:p>
          <a:endParaRPr lang="en-IN"/>
        </a:p>
      </dgm:t>
    </dgm:pt>
    <dgm:pt modelId="{6D6E3D33-8A07-48A8-A4E0-A2F4DE75057C}" type="sibTrans" cxnId="{A2B04ED8-E631-41E5-9D43-BE6844EB2744}">
      <dgm:prSet/>
      <dgm:spPr/>
      <dgm:t>
        <a:bodyPr/>
        <a:lstStyle/>
        <a:p>
          <a:endParaRPr lang="en-IN"/>
        </a:p>
      </dgm:t>
    </dgm:pt>
    <dgm:pt modelId="{3FC1170F-037C-4A2F-B6F1-02DABE790DD3}">
      <dgm:prSet/>
      <dgm:spPr/>
      <dgm:t>
        <a:bodyPr/>
        <a:lstStyle/>
        <a:p>
          <a:r>
            <a:rPr lang="en-US" b="0" i="0" baseline="0"/>
            <a:t>cross val score: [0.91245096 0.94149721 0.91150908 0.89023988 0.92739765 0.87310974</a:t>
          </a:r>
          <a:endParaRPr lang="en-IN"/>
        </a:p>
      </dgm:t>
    </dgm:pt>
    <dgm:pt modelId="{2B48C9B5-B444-480A-978B-0EBDD83804C2}" type="parTrans" cxnId="{FAECF979-3C66-4824-B725-15EDEB488C01}">
      <dgm:prSet/>
      <dgm:spPr/>
      <dgm:t>
        <a:bodyPr/>
        <a:lstStyle/>
        <a:p>
          <a:endParaRPr lang="en-IN"/>
        </a:p>
      </dgm:t>
    </dgm:pt>
    <dgm:pt modelId="{F61F1E5C-DFDE-45AE-B6DC-8F5BAB001019}" type="sibTrans" cxnId="{FAECF979-3C66-4824-B725-15EDEB488C01}">
      <dgm:prSet/>
      <dgm:spPr/>
      <dgm:t>
        <a:bodyPr/>
        <a:lstStyle/>
        <a:p>
          <a:endParaRPr lang="en-IN"/>
        </a:p>
      </dgm:t>
    </dgm:pt>
    <dgm:pt modelId="{8A15CB09-771F-4971-A03C-62A54708CBFB}">
      <dgm:prSet/>
      <dgm:spPr/>
      <dgm:t>
        <a:bodyPr/>
        <a:lstStyle/>
        <a:p>
          <a:r>
            <a:rPr lang="en-US" b="0" i="0" baseline="0"/>
            <a:t>0.90859173 0.94511156 0.87486529 0.86111104]</a:t>
          </a:r>
          <a:endParaRPr lang="en-IN"/>
        </a:p>
      </dgm:t>
    </dgm:pt>
    <dgm:pt modelId="{1FFABDAF-731F-4A56-B493-BC1ADDC93A09}" type="parTrans" cxnId="{AC71C6C6-925E-4A0A-8C37-DCA4BDDFCE0F}">
      <dgm:prSet/>
      <dgm:spPr/>
      <dgm:t>
        <a:bodyPr/>
        <a:lstStyle/>
        <a:p>
          <a:endParaRPr lang="en-IN"/>
        </a:p>
      </dgm:t>
    </dgm:pt>
    <dgm:pt modelId="{B86C1214-5BE9-4806-88AD-E71A4EF573EB}" type="sibTrans" cxnId="{AC71C6C6-925E-4A0A-8C37-DCA4BDDFCE0F}">
      <dgm:prSet/>
      <dgm:spPr/>
      <dgm:t>
        <a:bodyPr/>
        <a:lstStyle/>
        <a:p>
          <a:endParaRPr lang="en-IN"/>
        </a:p>
      </dgm:t>
    </dgm:pt>
    <dgm:pt modelId="{52440238-131F-46F2-AD38-0F6DC4300B5B}" type="pres">
      <dgm:prSet presAssocID="{59D0783E-98A6-4B2C-BD64-749CF12324B3}" presName="linear" presStyleCnt="0">
        <dgm:presLayoutVars>
          <dgm:animLvl val="lvl"/>
          <dgm:resizeHandles val="exact"/>
        </dgm:presLayoutVars>
      </dgm:prSet>
      <dgm:spPr/>
    </dgm:pt>
    <dgm:pt modelId="{0B3312A6-0DD5-41C3-A7C0-F40A014EAD18}" type="pres">
      <dgm:prSet presAssocID="{9E0F74DA-EB6B-4989-8FA9-056019B97AA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D1A15A0-20FE-4A9F-9848-47BE3B2FE5CD}" type="pres">
      <dgm:prSet presAssocID="{BE415832-0976-4ADC-8F7C-4ED593B2ACD2}" presName="spacer" presStyleCnt="0"/>
      <dgm:spPr/>
    </dgm:pt>
    <dgm:pt modelId="{BE62D36C-4C09-4C81-BB36-2D9117FDED38}" type="pres">
      <dgm:prSet presAssocID="{D596A1D3-324C-499B-91AB-1CADB5F3D4D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E035C9B-B625-41FE-BD39-D06F30A57B3E}" type="pres">
      <dgm:prSet presAssocID="{32614E82-F41A-44F1-8C13-2BD9AD9C98E0}" presName="spacer" presStyleCnt="0"/>
      <dgm:spPr/>
    </dgm:pt>
    <dgm:pt modelId="{25830948-9A52-4DE9-A0C2-FA97C4D56AAD}" type="pres">
      <dgm:prSet presAssocID="{FCACFA66-79E1-420F-9189-A8A6E25707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EE80637-BA3D-428C-A8C7-259A31CBB841}" type="pres">
      <dgm:prSet presAssocID="{2DFC8BC7-50D8-442B-9A69-7EFA876F2D86}" presName="spacer" presStyleCnt="0"/>
      <dgm:spPr/>
    </dgm:pt>
    <dgm:pt modelId="{B016E4AA-4468-487D-B5B2-FECC6F1639DB}" type="pres">
      <dgm:prSet presAssocID="{0BA8FC4B-3F1F-44F7-A610-36623A8EADA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7E13229-741D-4378-8A15-F3115641D296}" type="pres">
      <dgm:prSet presAssocID="{24DCD829-5573-4BC2-9B2B-45B59AB58F68}" presName="spacer" presStyleCnt="0"/>
      <dgm:spPr/>
    </dgm:pt>
    <dgm:pt modelId="{A11D8161-41C6-4B38-9231-A45FB850E294}" type="pres">
      <dgm:prSet presAssocID="{FF03DF12-A271-419C-AB08-38861092AFF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73A35A6-C14A-41C5-8207-02B810A8DC50}" type="pres">
      <dgm:prSet presAssocID="{8589A119-EF31-489E-B2FF-384B4BFFCA6B}" presName="spacer" presStyleCnt="0"/>
      <dgm:spPr/>
    </dgm:pt>
    <dgm:pt modelId="{82654777-8B2F-4A72-BE05-5865816CB42E}" type="pres">
      <dgm:prSet presAssocID="{36418762-BDF3-404E-9ACD-B80C5F03AF9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41701B6-CAE4-408A-986B-D6126C1C8087}" type="pres">
      <dgm:prSet presAssocID="{6D6E3D33-8A07-48A8-A4E0-A2F4DE75057C}" presName="spacer" presStyleCnt="0"/>
      <dgm:spPr/>
    </dgm:pt>
    <dgm:pt modelId="{78A87B5E-2C1B-4022-81A9-D1C8B1FFAEFB}" type="pres">
      <dgm:prSet presAssocID="{3FC1170F-037C-4A2F-B6F1-02DABE790DD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0068BE5-DF45-4093-AE44-D0F8B9B0F5C8}" type="pres">
      <dgm:prSet presAssocID="{F61F1E5C-DFDE-45AE-B6DC-8F5BAB001019}" presName="spacer" presStyleCnt="0"/>
      <dgm:spPr/>
    </dgm:pt>
    <dgm:pt modelId="{E560144C-85AF-477F-90A8-F424DDC5D750}" type="pres">
      <dgm:prSet presAssocID="{8A15CB09-771F-4971-A03C-62A54708CBF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6A16710-4690-46F8-83A1-CA2588B05721}" type="presOf" srcId="{0BA8FC4B-3F1F-44F7-A610-36623A8EADA8}" destId="{B016E4AA-4468-487D-B5B2-FECC6F1639DB}" srcOrd="0" destOrd="0" presId="urn:microsoft.com/office/officeart/2005/8/layout/vList2"/>
    <dgm:cxn modelId="{E8261B25-597B-45A5-8F69-D31AE8362A86}" srcId="{59D0783E-98A6-4B2C-BD64-749CF12324B3}" destId="{0BA8FC4B-3F1F-44F7-A610-36623A8EADA8}" srcOrd="3" destOrd="0" parTransId="{948FD4BE-576D-44A7-B1E6-7A2D0A8E161C}" sibTransId="{24DCD829-5573-4BC2-9B2B-45B59AB58F68}"/>
    <dgm:cxn modelId="{C428E35B-2863-4501-AA17-BE4FDCD9453D}" srcId="{59D0783E-98A6-4B2C-BD64-749CF12324B3}" destId="{D596A1D3-324C-499B-91AB-1CADB5F3D4D0}" srcOrd="1" destOrd="0" parTransId="{299827D2-6DB6-4208-B66B-B42B421EC660}" sibTransId="{32614E82-F41A-44F1-8C13-2BD9AD9C98E0}"/>
    <dgm:cxn modelId="{C3669D6C-19F3-45F3-8B7D-A17BC7DF6D88}" srcId="{59D0783E-98A6-4B2C-BD64-749CF12324B3}" destId="{9E0F74DA-EB6B-4989-8FA9-056019B97AAC}" srcOrd="0" destOrd="0" parTransId="{10CF9648-AA75-4EAE-8604-4C18B17915A5}" sibTransId="{BE415832-0976-4ADC-8F7C-4ED593B2ACD2}"/>
    <dgm:cxn modelId="{9D411353-FC49-40CC-96B0-0EC8E67321A4}" type="presOf" srcId="{FCACFA66-79E1-420F-9189-A8A6E2570721}" destId="{25830948-9A52-4DE9-A0C2-FA97C4D56AAD}" srcOrd="0" destOrd="0" presId="urn:microsoft.com/office/officeart/2005/8/layout/vList2"/>
    <dgm:cxn modelId="{DD87B975-605A-4302-AB6A-02DF772E922D}" type="presOf" srcId="{59D0783E-98A6-4B2C-BD64-749CF12324B3}" destId="{52440238-131F-46F2-AD38-0F6DC4300B5B}" srcOrd="0" destOrd="0" presId="urn:microsoft.com/office/officeart/2005/8/layout/vList2"/>
    <dgm:cxn modelId="{FAECF979-3C66-4824-B725-15EDEB488C01}" srcId="{59D0783E-98A6-4B2C-BD64-749CF12324B3}" destId="{3FC1170F-037C-4A2F-B6F1-02DABE790DD3}" srcOrd="6" destOrd="0" parTransId="{2B48C9B5-B444-480A-978B-0EBDD83804C2}" sibTransId="{F61F1E5C-DFDE-45AE-B6DC-8F5BAB001019}"/>
    <dgm:cxn modelId="{1A36CB5A-E5A1-4F4D-9DD0-EA9AC6B30858}" type="presOf" srcId="{8A15CB09-771F-4971-A03C-62A54708CBFB}" destId="{E560144C-85AF-477F-90A8-F424DDC5D750}" srcOrd="0" destOrd="0" presId="urn:microsoft.com/office/officeart/2005/8/layout/vList2"/>
    <dgm:cxn modelId="{837067A3-CB75-4077-91B0-0272C29E8F03}" type="presOf" srcId="{D596A1D3-324C-499B-91AB-1CADB5F3D4D0}" destId="{BE62D36C-4C09-4C81-BB36-2D9117FDED38}" srcOrd="0" destOrd="0" presId="urn:microsoft.com/office/officeart/2005/8/layout/vList2"/>
    <dgm:cxn modelId="{1FB587C1-4279-44A0-BC5E-691FEC826E72}" type="presOf" srcId="{FF03DF12-A271-419C-AB08-38861092AFF8}" destId="{A11D8161-41C6-4B38-9231-A45FB850E294}" srcOrd="0" destOrd="0" presId="urn:microsoft.com/office/officeart/2005/8/layout/vList2"/>
    <dgm:cxn modelId="{AC71C6C6-925E-4A0A-8C37-DCA4BDDFCE0F}" srcId="{59D0783E-98A6-4B2C-BD64-749CF12324B3}" destId="{8A15CB09-771F-4971-A03C-62A54708CBFB}" srcOrd="7" destOrd="0" parTransId="{1FFABDAF-731F-4A56-B493-BC1ADDC93A09}" sibTransId="{B86C1214-5BE9-4806-88AD-E71A4EF573EB}"/>
    <dgm:cxn modelId="{085F4BC8-74DF-4205-9439-4868203E8CB5}" type="presOf" srcId="{3FC1170F-037C-4A2F-B6F1-02DABE790DD3}" destId="{78A87B5E-2C1B-4022-81A9-D1C8B1FFAEFB}" srcOrd="0" destOrd="0" presId="urn:microsoft.com/office/officeart/2005/8/layout/vList2"/>
    <dgm:cxn modelId="{47C091D0-521A-48CB-9CAF-EC4D5109C0CC}" srcId="{59D0783E-98A6-4B2C-BD64-749CF12324B3}" destId="{FCACFA66-79E1-420F-9189-A8A6E2570721}" srcOrd="2" destOrd="0" parTransId="{7687707B-9096-4C78-9DDB-0FDBEDB4E55D}" sibTransId="{2DFC8BC7-50D8-442B-9A69-7EFA876F2D86}"/>
    <dgm:cxn modelId="{A2B04ED8-E631-41E5-9D43-BE6844EB2744}" srcId="{59D0783E-98A6-4B2C-BD64-749CF12324B3}" destId="{36418762-BDF3-404E-9ACD-B80C5F03AF96}" srcOrd="5" destOrd="0" parTransId="{C2BB3A46-BDE1-44C8-998F-3C66B8E5CA33}" sibTransId="{6D6E3D33-8A07-48A8-A4E0-A2F4DE75057C}"/>
    <dgm:cxn modelId="{7B4E64ED-F1DD-4DBA-BF76-13AE20250737}" srcId="{59D0783E-98A6-4B2C-BD64-749CF12324B3}" destId="{FF03DF12-A271-419C-AB08-38861092AFF8}" srcOrd="4" destOrd="0" parTransId="{F7AF1583-1A87-45C3-84AB-6934D207C2F7}" sibTransId="{8589A119-EF31-489E-B2FF-384B4BFFCA6B}"/>
    <dgm:cxn modelId="{965541F1-D91A-49B7-BAFD-591BC0B77E59}" type="presOf" srcId="{36418762-BDF3-404E-9ACD-B80C5F03AF96}" destId="{82654777-8B2F-4A72-BE05-5865816CB42E}" srcOrd="0" destOrd="0" presId="urn:microsoft.com/office/officeart/2005/8/layout/vList2"/>
    <dgm:cxn modelId="{D5F363FD-91F8-4769-96EB-A94609531140}" type="presOf" srcId="{9E0F74DA-EB6B-4989-8FA9-056019B97AAC}" destId="{0B3312A6-0DD5-41C3-A7C0-F40A014EAD18}" srcOrd="0" destOrd="0" presId="urn:microsoft.com/office/officeart/2005/8/layout/vList2"/>
    <dgm:cxn modelId="{F76AB9F8-DA72-42FE-BC3E-5E1AAFC41F6B}" type="presParOf" srcId="{52440238-131F-46F2-AD38-0F6DC4300B5B}" destId="{0B3312A6-0DD5-41C3-A7C0-F40A014EAD18}" srcOrd="0" destOrd="0" presId="urn:microsoft.com/office/officeart/2005/8/layout/vList2"/>
    <dgm:cxn modelId="{4C0587B7-4870-4E87-99BC-4FEBF276B35F}" type="presParOf" srcId="{52440238-131F-46F2-AD38-0F6DC4300B5B}" destId="{1D1A15A0-20FE-4A9F-9848-47BE3B2FE5CD}" srcOrd="1" destOrd="0" presId="urn:microsoft.com/office/officeart/2005/8/layout/vList2"/>
    <dgm:cxn modelId="{58823A1B-35D3-406F-9233-622129968BF3}" type="presParOf" srcId="{52440238-131F-46F2-AD38-0F6DC4300B5B}" destId="{BE62D36C-4C09-4C81-BB36-2D9117FDED38}" srcOrd="2" destOrd="0" presId="urn:microsoft.com/office/officeart/2005/8/layout/vList2"/>
    <dgm:cxn modelId="{9C47A35A-850F-4938-9F3D-70A8172E8239}" type="presParOf" srcId="{52440238-131F-46F2-AD38-0F6DC4300B5B}" destId="{4E035C9B-B625-41FE-BD39-D06F30A57B3E}" srcOrd="3" destOrd="0" presId="urn:microsoft.com/office/officeart/2005/8/layout/vList2"/>
    <dgm:cxn modelId="{27127E82-7831-491E-8803-0B790E34BAD1}" type="presParOf" srcId="{52440238-131F-46F2-AD38-0F6DC4300B5B}" destId="{25830948-9A52-4DE9-A0C2-FA97C4D56AAD}" srcOrd="4" destOrd="0" presId="urn:microsoft.com/office/officeart/2005/8/layout/vList2"/>
    <dgm:cxn modelId="{8E7242B3-7F71-45B2-B725-F61D5295E1CF}" type="presParOf" srcId="{52440238-131F-46F2-AD38-0F6DC4300B5B}" destId="{BEE80637-BA3D-428C-A8C7-259A31CBB841}" srcOrd="5" destOrd="0" presId="urn:microsoft.com/office/officeart/2005/8/layout/vList2"/>
    <dgm:cxn modelId="{6CF042BE-4845-4833-AC24-92197BC438BC}" type="presParOf" srcId="{52440238-131F-46F2-AD38-0F6DC4300B5B}" destId="{B016E4AA-4468-487D-B5B2-FECC6F1639DB}" srcOrd="6" destOrd="0" presId="urn:microsoft.com/office/officeart/2005/8/layout/vList2"/>
    <dgm:cxn modelId="{6FA449FA-6614-49F8-AE5D-3002A38C72DA}" type="presParOf" srcId="{52440238-131F-46F2-AD38-0F6DC4300B5B}" destId="{E7E13229-741D-4378-8A15-F3115641D296}" srcOrd="7" destOrd="0" presId="urn:microsoft.com/office/officeart/2005/8/layout/vList2"/>
    <dgm:cxn modelId="{162DAB2A-736D-4322-B4D9-D6FECEAA6826}" type="presParOf" srcId="{52440238-131F-46F2-AD38-0F6DC4300B5B}" destId="{A11D8161-41C6-4B38-9231-A45FB850E294}" srcOrd="8" destOrd="0" presId="urn:microsoft.com/office/officeart/2005/8/layout/vList2"/>
    <dgm:cxn modelId="{0F830E1B-F5A3-4CD5-B185-606E9D16DC67}" type="presParOf" srcId="{52440238-131F-46F2-AD38-0F6DC4300B5B}" destId="{C73A35A6-C14A-41C5-8207-02B810A8DC50}" srcOrd="9" destOrd="0" presId="urn:microsoft.com/office/officeart/2005/8/layout/vList2"/>
    <dgm:cxn modelId="{9DEF7092-D67C-4A67-B982-BF4CC13F9118}" type="presParOf" srcId="{52440238-131F-46F2-AD38-0F6DC4300B5B}" destId="{82654777-8B2F-4A72-BE05-5865816CB42E}" srcOrd="10" destOrd="0" presId="urn:microsoft.com/office/officeart/2005/8/layout/vList2"/>
    <dgm:cxn modelId="{D2DFF208-6677-46FC-A277-2730A3624430}" type="presParOf" srcId="{52440238-131F-46F2-AD38-0F6DC4300B5B}" destId="{541701B6-CAE4-408A-986B-D6126C1C8087}" srcOrd="11" destOrd="0" presId="urn:microsoft.com/office/officeart/2005/8/layout/vList2"/>
    <dgm:cxn modelId="{1FCD1B47-45E4-4ECD-A2E8-2990F806DB6A}" type="presParOf" srcId="{52440238-131F-46F2-AD38-0F6DC4300B5B}" destId="{78A87B5E-2C1B-4022-81A9-D1C8B1FFAEFB}" srcOrd="12" destOrd="0" presId="urn:microsoft.com/office/officeart/2005/8/layout/vList2"/>
    <dgm:cxn modelId="{99D08242-E3A5-4620-BD06-ED352D1467EA}" type="presParOf" srcId="{52440238-131F-46F2-AD38-0F6DC4300B5B}" destId="{B0068BE5-DF45-4093-AE44-D0F8B9B0F5C8}" srcOrd="13" destOrd="0" presId="urn:microsoft.com/office/officeart/2005/8/layout/vList2"/>
    <dgm:cxn modelId="{016642D1-4DD2-47CE-894E-9F88FF8DB275}" type="presParOf" srcId="{52440238-131F-46F2-AD38-0F6DC4300B5B}" destId="{E560144C-85AF-477F-90A8-F424DDC5D7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D172F-4D79-4AF2-BDC5-2260767B30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1D2084-181B-4CF7-AC24-ECC03BB92181}">
      <dgm:prSet/>
      <dgm:spPr/>
      <dgm:t>
        <a:bodyPr/>
        <a:lstStyle/>
        <a:p>
          <a:r>
            <a:rPr lang="en-IN"/>
            <a:t>mean score: 0.8889983320614985</a:t>
          </a:r>
        </a:p>
      </dgm:t>
    </dgm:pt>
    <dgm:pt modelId="{0FB8B6EA-08C1-4E00-9557-31AE9FCA7FA3}" type="parTrans" cxnId="{BAEAF2C1-DBE0-4EC5-AAB1-D4533145503B}">
      <dgm:prSet/>
      <dgm:spPr/>
      <dgm:t>
        <a:bodyPr/>
        <a:lstStyle/>
        <a:p>
          <a:endParaRPr lang="en-IN"/>
        </a:p>
      </dgm:t>
    </dgm:pt>
    <dgm:pt modelId="{68A1C97F-7633-47B2-AE5A-70B106ABB4E5}" type="sibTrans" cxnId="{BAEAF2C1-DBE0-4EC5-AAB1-D4533145503B}">
      <dgm:prSet/>
      <dgm:spPr/>
      <dgm:t>
        <a:bodyPr/>
        <a:lstStyle/>
        <a:p>
          <a:endParaRPr lang="en-IN"/>
        </a:p>
      </dgm:t>
    </dgm:pt>
    <dgm:pt modelId="{BCF2A987-DADD-480D-AB13-B3D3C93AEC7F}">
      <dgm:prSet/>
      <dgm:spPr/>
      <dgm:t>
        <a:bodyPr/>
        <a:lstStyle/>
        <a:p>
          <a:r>
            <a:rPr lang="en-IN"/>
            <a:t>cross val score: [0.88791744 0.84884612 0.92878377 0.84732872 0.86368807 0.8470689</a:t>
          </a:r>
        </a:p>
      </dgm:t>
    </dgm:pt>
    <dgm:pt modelId="{ED8DF120-98C0-4711-93E5-4E0426606D76}" type="parTrans" cxnId="{E9FA20EB-3236-4D2D-8DDB-AB2CC770DD7C}">
      <dgm:prSet/>
      <dgm:spPr/>
      <dgm:t>
        <a:bodyPr/>
        <a:lstStyle/>
        <a:p>
          <a:endParaRPr lang="en-IN"/>
        </a:p>
      </dgm:t>
    </dgm:pt>
    <dgm:pt modelId="{AB4460FB-5E82-4C8B-8DFA-009CA42EC986}" type="sibTrans" cxnId="{E9FA20EB-3236-4D2D-8DDB-AB2CC770DD7C}">
      <dgm:prSet/>
      <dgm:spPr/>
      <dgm:t>
        <a:bodyPr/>
        <a:lstStyle/>
        <a:p>
          <a:endParaRPr lang="en-IN"/>
        </a:p>
      </dgm:t>
    </dgm:pt>
    <dgm:pt modelId="{A040AC3D-DEFD-46D0-A325-7E1A9C532DD1}">
      <dgm:prSet/>
      <dgm:spPr/>
      <dgm:t>
        <a:bodyPr/>
        <a:lstStyle/>
        <a:p>
          <a:r>
            <a:rPr lang="en-IN"/>
            <a:t>0.93406721 0.92216363 0.9137471  0.89637237]</a:t>
          </a:r>
        </a:p>
      </dgm:t>
    </dgm:pt>
    <dgm:pt modelId="{AC86EF7D-F6A3-41F2-A772-260CB267E97B}" type="parTrans" cxnId="{56A9D9F8-6D52-4F08-97D6-61A3ECC68DB6}">
      <dgm:prSet/>
      <dgm:spPr/>
      <dgm:t>
        <a:bodyPr/>
        <a:lstStyle/>
        <a:p>
          <a:endParaRPr lang="en-IN"/>
        </a:p>
      </dgm:t>
    </dgm:pt>
    <dgm:pt modelId="{50BA0D6C-621D-40C5-AED4-1B15244B44CE}" type="sibTrans" cxnId="{56A9D9F8-6D52-4F08-97D6-61A3ECC68DB6}">
      <dgm:prSet/>
      <dgm:spPr/>
      <dgm:t>
        <a:bodyPr/>
        <a:lstStyle/>
        <a:p>
          <a:endParaRPr lang="en-IN"/>
        </a:p>
      </dgm:t>
    </dgm:pt>
    <dgm:pt modelId="{601B4369-832D-41F5-B823-BEEB13AC312F}" type="pres">
      <dgm:prSet presAssocID="{C4BD172F-4D79-4AF2-BDC5-2260767B3001}" presName="linear" presStyleCnt="0">
        <dgm:presLayoutVars>
          <dgm:animLvl val="lvl"/>
          <dgm:resizeHandles val="exact"/>
        </dgm:presLayoutVars>
      </dgm:prSet>
      <dgm:spPr/>
    </dgm:pt>
    <dgm:pt modelId="{D891427A-7184-49F5-9E78-852E44827FE9}" type="pres">
      <dgm:prSet presAssocID="{AB1D2084-181B-4CF7-AC24-ECC03BB9218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67318E-66DA-4853-989C-9CD47718F7BE}" type="pres">
      <dgm:prSet presAssocID="{68A1C97F-7633-47B2-AE5A-70B106ABB4E5}" presName="spacer" presStyleCnt="0"/>
      <dgm:spPr/>
    </dgm:pt>
    <dgm:pt modelId="{8D259C00-1B4D-458A-8322-B2B3A7230662}" type="pres">
      <dgm:prSet presAssocID="{BCF2A987-DADD-480D-AB13-B3D3C93AEC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009E83-30C7-47D4-8092-6155ED284198}" type="pres">
      <dgm:prSet presAssocID="{AB4460FB-5E82-4C8B-8DFA-009CA42EC986}" presName="spacer" presStyleCnt="0"/>
      <dgm:spPr/>
    </dgm:pt>
    <dgm:pt modelId="{971D76A4-1E61-46A3-B5E6-F3A21D3D706F}" type="pres">
      <dgm:prSet presAssocID="{A040AC3D-DEFD-46D0-A325-7E1A9C532D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9DB56A-AA04-430F-91FF-A270C2DCE5C0}" type="presOf" srcId="{A040AC3D-DEFD-46D0-A325-7E1A9C532DD1}" destId="{971D76A4-1E61-46A3-B5E6-F3A21D3D706F}" srcOrd="0" destOrd="0" presId="urn:microsoft.com/office/officeart/2005/8/layout/vList2"/>
    <dgm:cxn modelId="{4A961C9F-C5CB-4DF4-B827-66CB26487AC2}" type="presOf" srcId="{C4BD172F-4D79-4AF2-BDC5-2260767B3001}" destId="{601B4369-832D-41F5-B823-BEEB13AC312F}" srcOrd="0" destOrd="0" presId="urn:microsoft.com/office/officeart/2005/8/layout/vList2"/>
    <dgm:cxn modelId="{C49B78A8-99BD-4C80-BA39-BC660C43BB92}" type="presOf" srcId="{AB1D2084-181B-4CF7-AC24-ECC03BB92181}" destId="{D891427A-7184-49F5-9E78-852E44827FE9}" srcOrd="0" destOrd="0" presId="urn:microsoft.com/office/officeart/2005/8/layout/vList2"/>
    <dgm:cxn modelId="{CCF65CAF-5737-4FAA-9525-1F46732137B9}" type="presOf" srcId="{BCF2A987-DADD-480D-AB13-B3D3C93AEC7F}" destId="{8D259C00-1B4D-458A-8322-B2B3A7230662}" srcOrd="0" destOrd="0" presId="urn:microsoft.com/office/officeart/2005/8/layout/vList2"/>
    <dgm:cxn modelId="{BAEAF2C1-DBE0-4EC5-AAB1-D4533145503B}" srcId="{C4BD172F-4D79-4AF2-BDC5-2260767B3001}" destId="{AB1D2084-181B-4CF7-AC24-ECC03BB92181}" srcOrd="0" destOrd="0" parTransId="{0FB8B6EA-08C1-4E00-9557-31AE9FCA7FA3}" sibTransId="{68A1C97F-7633-47B2-AE5A-70B106ABB4E5}"/>
    <dgm:cxn modelId="{E9FA20EB-3236-4D2D-8DDB-AB2CC770DD7C}" srcId="{C4BD172F-4D79-4AF2-BDC5-2260767B3001}" destId="{BCF2A987-DADD-480D-AB13-B3D3C93AEC7F}" srcOrd="1" destOrd="0" parTransId="{ED8DF120-98C0-4711-93E5-4E0426606D76}" sibTransId="{AB4460FB-5E82-4C8B-8DFA-009CA42EC986}"/>
    <dgm:cxn modelId="{56A9D9F8-6D52-4F08-97D6-61A3ECC68DB6}" srcId="{C4BD172F-4D79-4AF2-BDC5-2260767B3001}" destId="{A040AC3D-DEFD-46D0-A325-7E1A9C532DD1}" srcOrd="2" destOrd="0" parTransId="{AC86EF7D-F6A3-41F2-A772-260CB267E97B}" sibTransId="{50BA0D6C-621D-40C5-AED4-1B15244B44CE}"/>
    <dgm:cxn modelId="{8AB2BECA-2485-491D-8F75-D53D2C56E711}" type="presParOf" srcId="{601B4369-832D-41F5-B823-BEEB13AC312F}" destId="{D891427A-7184-49F5-9E78-852E44827FE9}" srcOrd="0" destOrd="0" presId="urn:microsoft.com/office/officeart/2005/8/layout/vList2"/>
    <dgm:cxn modelId="{66CA97FC-F123-436F-A86A-E842589CFCDB}" type="presParOf" srcId="{601B4369-832D-41F5-B823-BEEB13AC312F}" destId="{D967318E-66DA-4853-989C-9CD47718F7BE}" srcOrd="1" destOrd="0" presId="urn:microsoft.com/office/officeart/2005/8/layout/vList2"/>
    <dgm:cxn modelId="{9B98D8D5-2953-4877-BEEA-8D70FA07A148}" type="presParOf" srcId="{601B4369-832D-41F5-B823-BEEB13AC312F}" destId="{8D259C00-1B4D-458A-8322-B2B3A7230662}" srcOrd="2" destOrd="0" presId="urn:microsoft.com/office/officeart/2005/8/layout/vList2"/>
    <dgm:cxn modelId="{C81C3D1C-EC95-40B7-B7EF-BA362FD6DC11}" type="presParOf" srcId="{601B4369-832D-41F5-B823-BEEB13AC312F}" destId="{F7009E83-30C7-47D4-8092-6155ED284198}" srcOrd="3" destOrd="0" presId="urn:microsoft.com/office/officeart/2005/8/layout/vList2"/>
    <dgm:cxn modelId="{04C34DCE-CE00-4A3A-8754-0B7B26A70396}" type="presParOf" srcId="{601B4369-832D-41F5-B823-BEEB13AC312F}" destId="{971D76A4-1E61-46A3-B5E6-F3A21D3D70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ECFA9B-B513-46C7-B364-32B884C65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B8D6D07-76EA-49EE-B7DE-82DBBEE861AC}">
      <dgm:prSet/>
      <dgm:spPr/>
      <dgm:t>
        <a:bodyPr/>
        <a:lstStyle/>
        <a:p>
          <a:r>
            <a:rPr lang="en-US" b="0" i="0" baseline="0"/>
            <a:t>score: 1.0</a:t>
          </a:r>
          <a:endParaRPr lang="en-IN"/>
        </a:p>
      </dgm:t>
    </dgm:pt>
    <dgm:pt modelId="{60B41B29-8D30-477D-8EB1-6EDC8FECA37D}" type="parTrans" cxnId="{C76DC0AC-9DFF-442F-85E9-B4BA866533D0}">
      <dgm:prSet/>
      <dgm:spPr/>
      <dgm:t>
        <a:bodyPr/>
        <a:lstStyle/>
        <a:p>
          <a:endParaRPr lang="en-IN"/>
        </a:p>
      </dgm:t>
    </dgm:pt>
    <dgm:pt modelId="{7E0FF4E6-DB97-4127-8845-7E24C53A39E8}" type="sibTrans" cxnId="{C76DC0AC-9DFF-442F-85E9-B4BA866533D0}">
      <dgm:prSet/>
      <dgm:spPr/>
      <dgm:t>
        <a:bodyPr/>
        <a:lstStyle/>
        <a:p>
          <a:endParaRPr lang="en-IN"/>
        </a:p>
      </dgm:t>
    </dgm:pt>
    <dgm:pt modelId="{7B684927-C535-479D-A611-07C8A5438827}">
      <dgm:prSet/>
      <dgm:spPr/>
      <dgm:t>
        <a:bodyPr/>
        <a:lstStyle/>
        <a:p>
          <a:r>
            <a:rPr lang="en-US" b="0" i="0" baseline="0"/>
            <a:t>M.S.E 0.02883628318906452</a:t>
          </a:r>
          <a:endParaRPr lang="en-IN"/>
        </a:p>
      </dgm:t>
    </dgm:pt>
    <dgm:pt modelId="{65D7D671-F8DF-4A11-A9C7-502208B48B26}" type="parTrans" cxnId="{60DB8D07-DB15-44C0-AA20-A0AB880A252D}">
      <dgm:prSet/>
      <dgm:spPr/>
      <dgm:t>
        <a:bodyPr/>
        <a:lstStyle/>
        <a:p>
          <a:endParaRPr lang="en-IN"/>
        </a:p>
      </dgm:t>
    </dgm:pt>
    <dgm:pt modelId="{90806673-64F2-4E7F-86BD-BA7F6C4B3DA8}" type="sibTrans" cxnId="{60DB8D07-DB15-44C0-AA20-A0AB880A252D}">
      <dgm:prSet/>
      <dgm:spPr/>
      <dgm:t>
        <a:bodyPr/>
        <a:lstStyle/>
        <a:p>
          <a:endParaRPr lang="en-IN"/>
        </a:p>
      </dgm:t>
    </dgm:pt>
    <dgm:pt modelId="{0CE46ACE-4D6D-425E-B6C6-CB28AEA4DCC7}">
      <dgm:prSet/>
      <dgm:spPr/>
      <dgm:t>
        <a:bodyPr/>
        <a:lstStyle/>
        <a:p>
          <a:r>
            <a:rPr lang="en-US" b="0" i="0" baseline="0"/>
            <a:t>MEAN ABSOLUTE ERROR 0.12684908115003876</a:t>
          </a:r>
          <a:endParaRPr lang="en-IN"/>
        </a:p>
      </dgm:t>
    </dgm:pt>
    <dgm:pt modelId="{BDF735E5-CFA0-43C0-82A9-F37F7A82B1FA}" type="parTrans" cxnId="{72576EFF-FFC4-4327-9878-83E0CD393A45}">
      <dgm:prSet/>
      <dgm:spPr/>
      <dgm:t>
        <a:bodyPr/>
        <a:lstStyle/>
        <a:p>
          <a:endParaRPr lang="en-IN"/>
        </a:p>
      </dgm:t>
    </dgm:pt>
    <dgm:pt modelId="{967C6A2F-1DDE-4A59-9090-D21D6BB42046}" type="sibTrans" cxnId="{72576EFF-FFC4-4327-9878-83E0CD393A45}">
      <dgm:prSet/>
      <dgm:spPr/>
      <dgm:t>
        <a:bodyPr/>
        <a:lstStyle/>
        <a:p>
          <a:endParaRPr lang="en-IN"/>
        </a:p>
      </dgm:t>
    </dgm:pt>
    <dgm:pt modelId="{59E9D5EF-8CBC-4D50-AF9C-DECDE1DC5576}">
      <dgm:prSet/>
      <dgm:spPr/>
      <dgm:t>
        <a:bodyPr/>
        <a:lstStyle/>
        <a:p>
          <a:r>
            <a:rPr lang="en-US" b="0" i="0" baseline="0"/>
            <a:t>R2 score: 0.7743415522510846</a:t>
          </a:r>
          <a:endParaRPr lang="en-IN"/>
        </a:p>
      </dgm:t>
    </dgm:pt>
    <dgm:pt modelId="{B6B24A1D-C8FC-40CA-ADE2-A06A0C5648BE}" type="parTrans" cxnId="{AADF8B02-E134-4307-9273-AB98298ECAF0}">
      <dgm:prSet/>
      <dgm:spPr/>
      <dgm:t>
        <a:bodyPr/>
        <a:lstStyle/>
        <a:p>
          <a:endParaRPr lang="en-IN"/>
        </a:p>
      </dgm:t>
    </dgm:pt>
    <dgm:pt modelId="{DA50E643-8A7D-4D6A-823C-1A903202A3C1}" type="sibTrans" cxnId="{AADF8B02-E134-4307-9273-AB98298ECAF0}">
      <dgm:prSet/>
      <dgm:spPr/>
      <dgm:t>
        <a:bodyPr/>
        <a:lstStyle/>
        <a:p>
          <a:endParaRPr lang="en-IN"/>
        </a:p>
      </dgm:t>
    </dgm:pt>
    <dgm:pt modelId="{5F8035CE-341C-4329-AD0E-0B9257FEABB8}">
      <dgm:prSet/>
      <dgm:spPr/>
      <dgm:t>
        <a:bodyPr/>
        <a:lstStyle/>
        <a:p>
          <a:r>
            <a:rPr lang="en-US" b="0" i="0" baseline="0"/>
            <a:t>R.M.S.E: 0.16981249420777178</a:t>
          </a:r>
          <a:endParaRPr lang="en-IN"/>
        </a:p>
      </dgm:t>
    </dgm:pt>
    <dgm:pt modelId="{387AB0DE-2B8F-4658-9AC3-94875850642C}" type="parTrans" cxnId="{DD60F509-15FC-4D6C-A0A4-F5DA48F1BC21}">
      <dgm:prSet/>
      <dgm:spPr/>
      <dgm:t>
        <a:bodyPr/>
        <a:lstStyle/>
        <a:p>
          <a:endParaRPr lang="en-IN"/>
        </a:p>
      </dgm:t>
    </dgm:pt>
    <dgm:pt modelId="{7D312B00-9DBB-4D1A-8C78-F9186568E44B}" type="sibTrans" cxnId="{DD60F509-15FC-4D6C-A0A4-F5DA48F1BC21}">
      <dgm:prSet/>
      <dgm:spPr/>
      <dgm:t>
        <a:bodyPr/>
        <a:lstStyle/>
        <a:p>
          <a:endParaRPr lang="en-IN"/>
        </a:p>
      </dgm:t>
    </dgm:pt>
    <dgm:pt modelId="{2775FFE6-EEE5-4F53-8F89-58FDDAE98A92}">
      <dgm:prSet/>
      <dgm:spPr/>
      <dgm:t>
        <a:bodyPr/>
        <a:lstStyle/>
        <a:p>
          <a:r>
            <a:rPr lang="en-US" b="1" i="0" baseline="0"/>
            <a:t>Cross validation: </a:t>
          </a:r>
          <a:r>
            <a:rPr lang="en-US" b="0" i="0" baseline="0"/>
            <a:t>mean score: 0.7207229090345207 </a:t>
          </a:r>
          <a:endParaRPr lang="en-IN"/>
        </a:p>
      </dgm:t>
    </dgm:pt>
    <dgm:pt modelId="{D3152733-7027-4FEB-AC84-5204C89E710E}" type="parTrans" cxnId="{8E5F4351-58DA-4B30-B158-64987592608E}">
      <dgm:prSet/>
      <dgm:spPr/>
      <dgm:t>
        <a:bodyPr/>
        <a:lstStyle/>
        <a:p>
          <a:endParaRPr lang="en-IN"/>
        </a:p>
      </dgm:t>
    </dgm:pt>
    <dgm:pt modelId="{08180004-4787-4737-9D28-434DF11BC825}" type="sibTrans" cxnId="{8E5F4351-58DA-4B30-B158-64987592608E}">
      <dgm:prSet/>
      <dgm:spPr/>
      <dgm:t>
        <a:bodyPr/>
        <a:lstStyle/>
        <a:p>
          <a:endParaRPr lang="en-IN"/>
        </a:p>
      </dgm:t>
    </dgm:pt>
    <dgm:pt modelId="{39C51CFD-9F27-4F1C-AFAE-2434FB3F43D5}">
      <dgm:prSet/>
      <dgm:spPr/>
      <dgm:t>
        <a:bodyPr/>
        <a:lstStyle/>
        <a:p>
          <a:r>
            <a:rPr lang="en-US" b="0" i="0" baseline="0"/>
            <a:t>cross val score: [0.64935529 0.76009331 0.77676689 0.77106744 0.69074331 0.65301005</a:t>
          </a:r>
          <a:endParaRPr lang="en-IN"/>
        </a:p>
      </dgm:t>
    </dgm:pt>
    <dgm:pt modelId="{6D6D4E51-615B-4206-8A42-7034F0538EF2}" type="parTrans" cxnId="{DEE351CD-9234-4B2B-8AF1-A40898D36666}">
      <dgm:prSet/>
      <dgm:spPr/>
      <dgm:t>
        <a:bodyPr/>
        <a:lstStyle/>
        <a:p>
          <a:endParaRPr lang="en-IN"/>
        </a:p>
      </dgm:t>
    </dgm:pt>
    <dgm:pt modelId="{5C97DD71-BE06-4D9C-9080-1664059BB8F9}" type="sibTrans" cxnId="{DEE351CD-9234-4B2B-8AF1-A40898D36666}">
      <dgm:prSet/>
      <dgm:spPr/>
      <dgm:t>
        <a:bodyPr/>
        <a:lstStyle/>
        <a:p>
          <a:endParaRPr lang="en-IN"/>
        </a:p>
      </dgm:t>
    </dgm:pt>
    <dgm:pt modelId="{4B766F31-D08F-4C80-BFB8-0F123CA59DA3}">
      <dgm:prSet/>
      <dgm:spPr/>
      <dgm:t>
        <a:bodyPr/>
        <a:lstStyle/>
        <a:p>
          <a:r>
            <a:rPr lang="en-US" b="0" i="0" baseline="0"/>
            <a:t>0.78193834 0.69094592 0.69270011 0.74060842]</a:t>
          </a:r>
          <a:endParaRPr lang="en-IN"/>
        </a:p>
      </dgm:t>
    </dgm:pt>
    <dgm:pt modelId="{48B860BE-E357-4B34-9A72-56758C6BD49C}" type="parTrans" cxnId="{DF8062C4-63B7-4437-A051-CA24426058EB}">
      <dgm:prSet/>
      <dgm:spPr/>
      <dgm:t>
        <a:bodyPr/>
        <a:lstStyle/>
        <a:p>
          <a:endParaRPr lang="en-IN"/>
        </a:p>
      </dgm:t>
    </dgm:pt>
    <dgm:pt modelId="{EDA3B291-C2E0-4971-96E9-1C0E8D3F9FD0}" type="sibTrans" cxnId="{DF8062C4-63B7-4437-A051-CA24426058EB}">
      <dgm:prSet/>
      <dgm:spPr/>
      <dgm:t>
        <a:bodyPr/>
        <a:lstStyle/>
        <a:p>
          <a:endParaRPr lang="en-IN"/>
        </a:p>
      </dgm:t>
    </dgm:pt>
    <dgm:pt modelId="{7620420A-DC8E-4A12-95AD-444F76C3003F}" type="pres">
      <dgm:prSet presAssocID="{9FECFA9B-B513-46C7-B364-32B884C65409}" presName="linear" presStyleCnt="0">
        <dgm:presLayoutVars>
          <dgm:animLvl val="lvl"/>
          <dgm:resizeHandles val="exact"/>
        </dgm:presLayoutVars>
      </dgm:prSet>
      <dgm:spPr/>
    </dgm:pt>
    <dgm:pt modelId="{ADA3431F-3305-4597-AC97-421643D05CDA}" type="pres">
      <dgm:prSet presAssocID="{8B8D6D07-76EA-49EE-B7DE-82DBBEE861A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524DE23-9817-4D58-A008-4283F255DFAA}" type="pres">
      <dgm:prSet presAssocID="{7E0FF4E6-DB97-4127-8845-7E24C53A39E8}" presName="spacer" presStyleCnt="0"/>
      <dgm:spPr/>
    </dgm:pt>
    <dgm:pt modelId="{F559C76C-BC72-44B2-99B2-8D776F6DA1E7}" type="pres">
      <dgm:prSet presAssocID="{7B684927-C535-479D-A611-07C8A543882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F81B189-2B69-43EB-B027-7AC173090044}" type="pres">
      <dgm:prSet presAssocID="{90806673-64F2-4E7F-86BD-BA7F6C4B3DA8}" presName="spacer" presStyleCnt="0"/>
      <dgm:spPr/>
    </dgm:pt>
    <dgm:pt modelId="{E839A943-379B-4652-A5FE-F2C8440AE007}" type="pres">
      <dgm:prSet presAssocID="{0CE46ACE-4D6D-425E-B6C6-CB28AEA4DCC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633AFEA-51D6-4A9C-ACC3-7D940B458D11}" type="pres">
      <dgm:prSet presAssocID="{967C6A2F-1DDE-4A59-9090-D21D6BB42046}" presName="spacer" presStyleCnt="0"/>
      <dgm:spPr/>
    </dgm:pt>
    <dgm:pt modelId="{9656A78B-BB36-4614-8DB5-1E50B1BF0430}" type="pres">
      <dgm:prSet presAssocID="{59E9D5EF-8CBC-4D50-AF9C-DECDE1DC55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48EE06A-EAF5-4465-8967-0BC3057E5649}" type="pres">
      <dgm:prSet presAssocID="{DA50E643-8A7D-4D6A-823C-1A903202A3C1}" presName="spacer" presStyleCnt="0"/>
      <dgm:spPr/>
    </dgm:pt>
    <dgm:pt modelId="{2F231896-92DF-4D96-9E79-97B1726E2FBA}" type="pres">
      <dgm:prSet presAssocID="{5F8035CE-341C-4329-AD0E-0B9257FEABB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CB0152E-6675-4E8F-8896-078D52258025}" type="pres">
      <dgm:prSet presAssocID="{7D312B00-9DBB-4D1A-8C78-F9186568E44B}" presName="spacer" presStyleCnt="0"/>
      <dgm:spPr/>
    </dgm:pt>
    <dgm:pt modelId="{AA2B7903-5631-446B-BC3F-EEB2BC6D40CD}" type="pres">
      <dgm:prSet presAssocID="{2775FFE6-EEE5-4F53-8F89-58FDDAE98A9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3E129EF-CA4E-4448-8E3A-51D3B8883CBE}" type="pres">
      <dgm:prSet presAssocID="{08180004-4787-4737-9D28-434DF11BC825}" presName="spacer" presStyleCnt="0"/>
      <dgm:spPr/>
    </dgm:pt>
    <dgm:pt modelId="{69E4ACE1-3C26-4908-8CE6-A8F61FF124B9}" type="pres">
      <dgm:prSet presAssocID="{39C51CFD-9F27-4F1C-AFAE-2434FB3F43D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CA60B47-68D4-4B13-AC68-9549BDC1B33E}" type="pres">
      <dgm:prSet presAssocID="{5C97DD71-BE06-4D9C-9080-1664059BB8F9}" presName="spacer" presStyleCnt="0"/>
      <dgm:spPr/>
    </dgm:pt>
    <dgm:pt modelId="{B8E7A134-AC56-46D0-B021-FC815BC85A31}" type="pres">
      <dgm:prSet presAssocID="{4B766F31-D08F-4C80-BFB8-0F123CA59DA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ADF8B02-E134-4307-9273-AB98298ECAF0}" srcId="{9FECFA9B-B513-46C7-B364-32B884C65409}" destId="{59E9D5EF-8CBC-4D50-AF9C-DECDE1DC5576}" srcOrd="3" destOrd="0" parTransId="{B6B24A1D-C8FC-40CA-ADE2-A06A0C5648BE}" sibTransId="{DA50E643-8A7D-4D6A-823C-1A903202A3C1}"/>
    <dgm:cxn modelId="{60DB8D07-DB15-44C0-AA20-A0AB880A252D}" srcId="{9FECFA9B-B513-46C7-B364-32B884C65409}" destId="{7B684927-C535-479D-A611-07C8A5438827}" srcOrd="1" destOrd="0" parTransId="{65D7D671-F8DF-4A11-A9C7-502208B48B26}" sibTransId="{90806673-64F2-4E7F-86BD-BA7F6C4B3DA8}"/>
    <dgm:cxn modelId="{DD60F509-15FC-4D6C-A0A4-F5DA48F1BC21}" srcId="{9FECFA9B-B513-46C7-B364-32B884C65409}" destId="{5F8035CE-341C-4329-AD0E-0B9257FEABB8}" srcOrd="4" destOrd="0" parTransId="{387AB0DE-2B8F-4658-9AC3-94875850642C}" sibTransId="{7D312B00-9DBB-4D1A-8C78-F9186568E44B}"/>
    <dgm:cxn modelId="{9CDC4F19-AD7E-46F2-A88E-DBF0B88BD941}" type="presOf" srcId="{9FECFA9B-B513-46C7-B364-32B884C65409}" destId="{7620420A-DC8E-4A12-95AD-444F76C3003F}" srcOrd="0" destOrd="0" presId="urn:microsoft.com/office/officeart/2005/8/layout/vList2"/>
    <dgm:cxn modelId="{00C4A132-D235-4BE9-AFE7-BFDE427FE6AD}" type="presOf" srcId="{8B8D6D07-76EA-49EE-B7DE-82DBBEE861AC}" destId="{ADA3431F-3305-4597-AC97-421643D05CDA}" srcOrd="0" destOrd="0" presId="urn:microsoft.com/office/officeart/2005/8/layout/vList2"/>
    <dgm:cxn modelId="{F76B8939-D802-4FBD-A379-8C7008B45C61}" type="presOf" srcId="{5F8035CE-341C-4329-AD0E-0B9257FEABB8}" destId="{2F231896-92DF-4D96-9E79-97B1726E2FBA}" srcOrd="0" destOrd="0" presId="urn:microsoft.com/office/officeart/2005/8/layout/vList2"/>
    <dgm:cxn modelId="{A5D21964-670C-4D06-B648-3C7DB93B9CBA}" type="presOf" srcId="{59E9D5EF-8CBC-4D50-AF9C-DECDE1DC5576}" destId="{9656A78B-BB36-4614-8DB5-1E50B1BF0430}" srcOrd="0" destOrd="0" presId="urn:microsoft.com/office/officeart/2005/8/layout/vList2"/>
    <dgm:cxn modelId="{26292E6A-6BF5-4986-B6D7-B35A14C2DC7D}" type="presOf" srcId="{2775FFE6-EEE5-4F53-8F89-58FDDAE98A92}" destId="{AA2B7903-5631-446B-BC3F-EEB2BC6D40CD}" srcOrd="0" destOrd="0" presId="urn:microsoft.com/office/officeart/2005/8/layout/vList2"/>
    <dgm:cxn modelId="{EDE8DD6F-11A7-48EB-9A92-2F8987C781E4}" type="presOf" srcId="{7B684927-C535-479D-A611-07C8A5438827}" destId="{F559C76C-BC72-44B2-99B2-8D776F6DA1E7}" srcOrd="0" destOrd="0" presId="urn:microsoft.com/office/officeart/2005/8/layout/vList2"/>
    <dgm:cxn modelId="{8E5F4351-58DA-4B30-B158-64987592608E}" srcId="{9FECFA9B-B513-46C7-B364-32B884C65409}" destId="{2775FFE6-EEE5-4F53-8F89-58FDDAE98A92}" srcOrd="5" destOrd="0" parTransId="{D3152733-7027-4FEB-AC84-5204C89E710E}" sibTransId="{08180004-4787-4737-9D28-434DF11BC825}"/>
    <dgm:cxn modelId="{0C600B59-CB74-4A3E-8CF9-D6496260C35B}" type="presOf" srcId="{4B766F31-D08F-4C80-BFB8-0F123CA59DA3}" destId="{B8E7A134-AC56-46D0-B021-FC815BC85A31}" srcOrd="0" destOrd="0" presId="urn:microsoft.com/office/officeart/2005/8/layout/vList2"/>
    <dgm:cxn modelId="{C76DC0AC-9DFF-442F-85E9-B4BA866533D0}" srcId="{9FECFA9B-B513-46C7-B364-32B884C65409}" destId="{8B8D6D07-76EA-49EE-B7DE-82DBBEE861AC}" srcOrd="0" destOrd="0" parTransId="{60B41B29-8D30-477D-8EB1-6EDC8FECA37D}" sibTransId="{7E0FF4E6-DB97-4127-8845-7E24C53A39E8}"/>
    <dgm:cxn modelId="{6ECCC0B6-A5EE-443B-A8D3-BFC56F72E053}" type="presOf" srcId="{0CE46ACE-4D6D-425E-B6C6-CB28AEA4DCC7}" destId="{E839A943-379B-4652-A5FE-F2C8440AE007}" srcOrd="0" destOrd="0" presId="urn:microsoft.com/office/officeart/2005/8/layout/vList2"/>
    <dgm:cxn modelId="{DF8062C4-63B7-4437-A051-CA24426058EB}" srcId="{9FECFA9B-B513-46C7-B364-32B884C65409}" destId="{4B766F31-D08F-4C80-BFB8-0F123CA59DA3}" srcOrd="7" destOrd="0" parTransId="{48B860BE-E357-4B34-9A72-56758C6BD49C}" sibTransId="{EDA3B291-C2E0-4971-96E9-1C0E8D3F9FD0}"/>
    <dgm:cxn modelId="{DEE351CD-9234-4B2B-8AF1-A40898D36666}" srcId="{9FECFA9B-B513-46C7-B364-32B884C65409}" destId="{39C51CFD-9F27-4F1C-AFAE-2434FB3F43D5}" srcOrd="6" destOrd="0" parTransId="{6D6D4E51-615B-4206-8A42-7034F0538EF2}" sibTransId="{5C97DD71-BE06-4D9C-9080-1664059BB8F9}"/>
    <dgm:cxn modelId="{6CC7E6F0-C720-4686-9A89-B6D7658EE698}" type="presOf" srcId="{39C51CFD-9F27-4F1C-AFAE-2434FB3F43D5}" destId="{69E4ACE1-3C26-4908-8CE6-A8F61FF124B9}" srcOrd="0" destOrd="0" presId="urn:microsoft.com/office/officeart/2005/8/layout/vList2"/>
    <dgm:cxn modelId="{72576EFF-FFC4-4327-9878-83E0CD393A45}" srcId="{9FECFA9B-B513-46C7-B364-32B884C65409}" destId="{0CE46ACE-4D6D-425E-B6C6-CB28AEA4DCC7}" srcOrd="2" destOrd="0" parTransId="{BDF735E5-CFA0-43C0-82A9-F37F7A82B1FA}" sibTransId="{967C6A2F-1DDE-4A59-9090-D21D6BB42046}"/>
    <dgm:cxn modelId="{7AA14CCC-25FD-4156-BA8E-81077C011716}" type="presParOf" srcId="{7620420A-DC8E-4A12-95AD-444F76C3003F}" destId="{ADA3431F-3305-4597-AC97-421643D05CDA}" srcOrd="0" destOrd="0" presId="urn:microsoft.com/office/officeart/2005/8/layout/vList2"/>
    <dgm:cxn modelId="{C57A5942-5373-4982-9E99-DB5352A2F815}" type="presParOf" srcId="{7620420A-DC8E-4A12-95AD-444F76C3003F}" destId="{7524DE23-9817-4D58-A008-4283F255DFAA}" srcOrd="1" destOrd="0" presId="urn:microsoft.com/office/officeart/2005/8/layout/vList2"/>
    <dgm:cxn modelId="{1042DAAF-9565-47FC-B31F-25D17A3F1931}" type="presParOf" srcId="{7620420A-DC8E-4A12-95AD-444F76C3003F}" destId="{F559C76C-BC72-44B2-99B2-8D776F6DA1E7}" srcOrd="2" destOrd="0" presId="urn:microsoft.com/office/officeart/2005/8/layout/vList2"/>
    <dgm:cxn modelId="{B72D7592-3978-4548-95DC-788122756977}" type="presParOf" srcId="{7620420A-DC8E-4A12-95AD-444F76C3003F}" destId="{5F81B189-2B69-43EB-B027-7AC173090044}" srcOrd="3" destOrd="0" presId="urn:microsoft.com/office/officeart/2005/8/layout/vList2"/>
    <dgm:cxn modelId="{7F79DA12-FFE1-40AE-8902-85D82AD7A2FA}" type="presParOf" srcId="{7620420A-DC8E-4A12-95AD-444F76C3003F}" destId="{E839A943-379B-4652-A5FE-F2C8440AE007}" srcOrd="4" destOrd="0" presId="urn:microsoft.com/office/officeart/2005/8/layout/vList2"/>
    <dgm:cxn modelId="{C992399D-942E-49CB-B2D0-7C067BC96DF1}" type="presParOf" srcId="{7620420A-DC8E-4A12-95AD-444F76C3003F}" destId="{6633AFEA-51D6-4A9C-ACC3-7D940B458D11}" srcOrd="5" destOrd="0" presId="urn:microsoft.com/office/officeart/2005/8/layout/vList2"/>
    <dgm:cxn modelId="{353E96A7-CAF5-4C12-857B-740196C7EC17}" type="presParOf" srcId="{7620420A-DC8E-4A12-95AD-444F76C3003F}" destId="{9656A78B-BB36-4614-8DB5-1E50B1BF0430}" srcOrd="6" destOrd="0" presId="urn:microsoft.com/office/officeart/2005/8/layout/vList2"/>
    <dgm:cxn modelId="{435D121E-2CE6-4D7E-9D53-7036230289CC}" type="presParOf" srcId="{7620420A-DC8E-4A12-95AD-444F76C3003F}" destId="{248EE06A-EAF5-4465-8967-0BC3057E5649}" srcOrd="7" destOrd="0" presId="urn:microsoft.com/office/officeart/2005/8/layout/vList2"/>
    <dgm:cxn modelId="{C3BFA674-0868-4A45-8FC1-97C3190607F0}" type="presParOf" srcId="{7620420A-DC8E-4A12-95AD-444F76C3003F}" destId="{2F231896-92DF-4D96-9E79-97B1726E2FBA}" srcOrd="8" destOrd="0" presId="urn:microsoft.com/office/officeart/2005/8/layout/vList2"/>
    <dgm:cxn modelId="{2D32E9E1-07DF-485E-9F11-0B0ED8A8A164}" type="presParOf" srcId="{7620420A-DC8E-4A12-95AD-444F76C3003F}" destId="{5CB0152E-6675-4E8F-8896-078D52258025}" srcOrd="9" destOrd="0" presId="urn:microsoft.com/office/officeart/2005/8/layout/vList2"/>
    <dgm:cxn modelId="{D208B441-CF2B-4DD5-95A3-C69EC122B8E9}" type="presParOf" srcId="{7620420A-DC8E-4A12-95AD-444F76C3003F}" destId="{AA2B7903-5631-446B-BC3F-EEB2BC6D40CD}" srcOrd="10" destOrd="0" presId="urn:microsoft.com/office/officeart/2005/8/layout/vList2"/>
    <dgm:cxn modelId="{9D7C859B-AA36-4F6B-87A3-00B67316BD19}" type="presParOf" srcId="{7620420A-DC8E-4A12-95AD-444F76C3003F}" destId="{33E129EF-CA4E-4448-8E3A-51D3B8883CBE}" srcOrd="11" destOrd="0" presId="urn:microsoft.com/office/officeart/2005/8/layout/vList2"/>
    <dgm:cxn modelId="{643B3035-2319-42EF-BCFD-7B8D27DDD175}" type="presParOf" srcId="{7620420A-DC8E-4A12-95AD-444F76C3003F}" destId="{69E4ACE1-3C26-4908-8CE6-A8F61FF124B9}" srcOrd="12" destOrd="0" presId="urn:microsoft.com/office/officeart/2005/8/layout/vList2"/>
    <dgm:cxn modelId="{E4F451BD-4A94-4119-BCBD-4D2051FB2957}" type="presParOf" srcId="{7620420A-DC8E-4A12-95AD-444F76C3003F}" destId="{CCA60B47-68D4-4B13-AC68-9549BDC1B33E}" srcOrd="13" destOrd="0" presId="urn:microsoft.com/office/officeart/2005/8/layout/vList2"/>
    <dgm:cxn modelId="{B0F808B6-D115-4703-9547-C0AC8A495602}" type="presParOf" srcId="{7620420A-DC8E-4A12-95AD-444F76C3003F}" destId="{B8E7A134-AC56-46D0-B021-FC815BC85A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3120C0-EFBC-4A99-BDA2-25ABB0435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D117891-7964-4B85-8BDD-51F6FEC87B3A}">
      <dgm:prSet/>
      <dgm:spPr/>
      <dgm:t>
        <a:bodyPr/>
        <a:lstStyle/>
        <a:p>
          <a:r>
            <a:rPr lang="en-US" b="0" i="0" baseline="0"/>
            <a:t>score: 0.9808914619953911</a:t>
          </a:r>
          <a:endParaRPr lang="en-IN"/>
        </a:p>
      </dgm:t>
    </dgm:pt>
    <dgm:pt modelId="{216BEC0B-55A7-46A6-86C9-15D5885EBAB7}" type="parTrans" cxnId="{C1632685-03EF-4992-8E8C-3CE9482C2F81}">
      <dgm:prSet/>
      <dgm:spPr/>
      <dgm:t>
        <a:bodyPr/>
        <a:lstStyle/>
        <a:p>
          <a:endParaRPr lang="en-IN"/>
        </a:p>
      </dgm:t>
    </dgm:pt>
    <dgm:pt modelId="{F356059B-2064-40B1-B3B8-FA912B52AD63}" type="sibTrans" cxnId="{C1632685-03EF-4992-8E8C-3CE9482C2F81}">
      <dgm:prSet/>
      <dgm:spPr/>
      <dgm:t>
        <a:bodyPr/>
        <a:lstStyle/>
        <a:p>
          <a:endParaRPr lang="en-IN"/>
        </a:p>
      </dgm:t>
    </dgm:pt>
    <dgm:pt modelId="{7C54C778-29C3-4D30-A817-D0F6AA175BC5}">
      <dgm:prSet/>
      <dgm:spPr/>
      <dgm:t>
        <a:bodyPr/>
        <a:lstStyle/>
        <a:p>
          <a:r>
            <a:rPr lang="en-US" b="0" i="0" baseline="0"/>
            <a:t>M.S.E 0.01691526852245359</a:t>
          </a:r>
          <a:endParaRPr lang="en-IN"/>
        </a:p>
      </dgm:t>
    </dgm:pt>
    <dgm:pt modelId="{06E17590-A30E-4931-917C-2FAFA1A2CD69}" type="parTrans" cxnId="{92708880-7D29-48B0-8AA0-7D9A33C91D6A}">
      <dgm:prSet/>
      <dgm:spPr/>
      <dgm:t>
        <a:bodyPr/>
        <a:lstStyle/>
        <a:p>
          <a:endParaRPr lang="en-IN"/>
        </a:p>
      </dgm:t>
    </dgm:pt>
    <dgm:pt modelId="{0EEBFB22-9687-44DF-8AA6-18895E5AA88E}" type="sibTrans" cxnId="{92708880-7D29-48B0-8AA0-7D9A33C91D6A}">
      <dgm:prSet/>
      <dgm:spPr/>
      <dgm:t>
        <a:bodyPr/>
        <a:lstStyle/>
        <a:p>
          <a:endParaRPr lang="en-IN"/>
        </a:p>
      </dgm:t>
    </dgm:pt>
    <dgm:pt modelId="{D8A43419-77C0-4666-BEB1-B7D71FE1D0AC}">
      <dgm:prSet/>
      <dgm:spPr/>
      <dgm:t>
        <a:bodyPr/>
        <a:lstStyle/>
        <a:p>
          <a:r>
            <a:rPr lang="en-US" b="0" i="0" baseline="0"/>
            <a:t>MEAN ABSOLUTE ERROR 0.09381069815195504</a:t>
          </a:r>
          <a:endParaRPr lang="en-IN"/>
        </a:p>
      </dgm:t>
    </dgm:pt>
    <dgm:pt modelId="{CD7BAC00-9962-4580-89D7-3C7B84E0A6CC}" type="parTrans" cxnId="{5656D5BA-91D2-496A-B535-2945E9B1461F}">
      <dgm:prSet/>
      <dgm:spPr/>
      <dgm:t>
        <a:bodyPr/>
        <a:lstStyle/>
        <a:p>
          <a:endParaRPr lang="en-IN"/>
        </a:p>
      </dgm:t>
    </dgm:pt>
    <dgm:pt modelId="{75745E66-043A-4F58-8C52-6C8668DB43CB}" type="sibTrans" cxnId="{5656D5BA-91D2-496A-B535-2945E9B1461F}">
      <dgm:prSet/>
      <dgm:spPr/>
      <dgm:t>
        <a:bodyPr/>
        <a:lstStyle/>
        <a:p>
          <a:endParaRPr lang="en-IN"/>
        </a:p>
      </dgm:t>
    </dgm:pt>
    <dgm:pt modelId="{F7D5D685-A69E-4221-824E-5D1EA3EF7A5F}">
      <dgm:prSet/>
      <dgm:spPr/>
      <dgm:t>
        <a:bodyPr/>
        <a:lstStyle/>
        <a:p>
          <a:r>
            <a:rPr lang="en-US" b="0" i="0" baseline="0"/>
            <a:t>R2 score: 0.8676294995091288</a:t>
          </a:r>
          <a:endParaRPr lang="en-IN"/>
        </a:p>
      </dgm:t>
    </dgm:pt>
    <dgm:pt modelId="{ACA361AB-21B4-4242-B2FA-A740AE806333}" type="parTrans" cxnId="{B2D041FD-8F4A-474F-B759-32DE9DBE7166}">
      <dgm:prSet/>
      <dgm:spPr/>
      <dgm:t>
        <a:bodyPr/>
        <a:lstStyle/>
        <a:p>
          <a:endParaRPr lang="en-IN"/>
        </a:p>
      </dgm:t>
    </dgm:pt>
    <dgm:pt modelId="{2936CB3E-5E87-487D-883A-3C6C7970D163}" type="sibTrans" cxnId="{B2D041FD-8F4A-474F-B759-32DE9DBE7166}">
      <dgm:prSet/>
      <dgm:spPr/>
      <dgm:t>
        <a:bodyPr/>
        <a:lstStyle/>
        <a:p>
          <a:endParaRPr lang="en-IN"/>
        </a:p>
      </dgm:t>
    </dgm:pt>
    <dgm:pt modelId="{D1A91C60-E662-46F4-9983-80006943640E}">
      <dgm:prSet/>
      <dgm:spPr/>
      <dgm:t>
        <a:bodyPr/>
        <a:lstStyle/>
        <a:p>
          <a:r>
            <a:rPr lang="en-US" b="0" i="0" baseline="0"/>
            <a:t>R.M.S.E: 0.13005871182836462</a:t>
          </a:r>
          <a:endParaRPr lang="en-IN"/>
        </a:p>
      </dgm:t>
    </dgm:pt>
    <dgm:pt modelId="{A2B4706D-F99B-434A-B92E-8202A3A5842C}" type="parTrans" cxnId="{C614466D-8824-48B5-B2B0-9918B8156799}">
      <dgm:prSet/>
      <dgm:spPr/>
      <dgm:t>
        <a:bodyPr/>
        <a:lstStyle/>
        <a:p>
          <a:endParaRPr lang="en-IN"/>
        </a:p>
      </dgm:t>
    </dgm:pt>
    <dgm:pt modelId="{DF0D6FB0-B293-4C56-83D5-18073614B4C6}" type="sibTrans" cxnId="{C614466D-8824-48B5-B2B0-9918B8156799}">
      <dgm:prSet/>
      <dgm:spPr/>
      <dgm:t>
        <a:bodyPr/>
        <a:lstStyle/>
        <a:p>
          <a:endParaRPr lang="en-IN"/>
        </a:p>
      </dgm:t>
    </dgm:pt>
    <dgm:pt modelId="{6A3AE530-351A-4132-AB4C-9859AA3294C7}">
      <dgm:prSet/>
      <dgm:spPr/>
      <dgm:t>
        <a:bodyPr/>
        <a:lstStyle/>
        <a:p>
          <a:r>
            <a:rPr lang="en-US" b="0" i="0" baseline="0"/>
            <a:t>Cross validation: mean score: 0.8665266419037223 </a:t>
          </a:r>
          <a:endParaRPr lang="en-IN"/>
        </a:p>
      </dgm:t>
    </dgm:pt>
    <dgm:pt modelId="{F621C4AB-6554-4B1F-A43F-AD6096B6818B}" type="parTrans" cxnId="{597631C5-5787-4DDA-BC74-75D5172F25FC}">
      <dgm:prSet/>
      <dgm:spPr/>
      <dgm:t>
        <a:bodyPr/>
        <a:lstStyle/>
        <a:p>
          <a:endParaRPr lang="en-IN"/>
        </a:p>
      </dgm:t>
    </dgm:pt>
    <dgm:pt modelId="{3FF759A2-8114-4E82-AD44-62875639BF6A}" type="sibTrans" cxnId="{597631C5-5787-4DDA-BC74-75D5172F25FC}">
      <dgm:prSet/>
      <dgm:spPr/>
      <dgm:t>
        <a:bodyPr/>
        <a:lstStyle/>
        <a:p>
          <a:endParaRPr lang="en-IN"/>
        </a:p>
      </dgm:t>
    </dgm:pt>
    <dgm:pt modelId="{85681326-009D-416A-9FB4-D604EAB375C8}">
      <dgm:prSet/>
      <dgm:spPr/>
      <dgm:t>
        <a:bodyPr/>
        <a:lstStyle/>
        <a:p>
          <a:r>
            <a:rPr lang="en-US" b="0" i="0" baseline="0"/>
            <a:t>cross val score: [0.8762561  0.89072434 0.89009571 0.87598657 0.91890378 0.82798421</a:t>
          </a:r>
          <a:endParaRPr lang="en-IN"/>
        </a:p>
      </dgm:t>
    </dgm:pt>
    <dgm:pt modelId="{884D7DC8-7038-4CB2-8BDA-4B2BAA1F0F91}" type="parTrans" cxnId="{FCDF2DBC-F123-493C-ABF2-2481B5BBA866}">
      <dgm:prSet/>
      <dgm:spPr/>
      <dgm:t>
        <a:bodyPr/>
        <a:lstStyle/>
        <a:p>
          <a:endParaRPr lang="en-IN"/>
        </a:p>
      </dgm:t>
    </dgm:pt>
    <dgm:pt modelId="{0D8CCD5D-A3F7-4427-8D1D-AE7D9C7AD557}" type="sibTrans" cxnId="{FCDF2DBC-F123-493C-ABF2-2481B5BBA866}">
      <dgm:prSet/>
      <dgm:spPr/>
      <dgm:t>
        <a:bodyPr/>
        <a:lstStyle/>
        <a:p>
          <a:endParaRPr lang="en-IN"/>
        </a:p>
      </dgm:t>
    </dgm:pt>
    <dgm:pt modelId="{53D56593-AEF1-498F-9A69-A60133EFBF9F}">
      <dgm:prSet/>
      <dgm:spPr/>
      <dgm:t>
        <a:bodyPr/>
        <a:lstStyle/>
        <a:p>
          <a:r>
            <a:rPr lang="en-US" b="0" i="0" baseline="0"/>
            <a:t>0.85760934 0.88256574 0.85853652 0.7866041 ]</a:t>
          </a:r>
          <a:endParaRPr lang="en-IN"/>
        </a:p>
      </dgm:t>
    </dgm:pt>
    <dgm:pt modelId="{ABC411FD-8FE9-4962-8D11-957676BBDFEC}" type="parTrans" cxnId="{0AE10FDB-4EA3-4EB7-B70F-67AFA85796AC}">
      <dgm:prSet/>
      <dgm:spPr/>
      <dgm:t>
        <a:bodyPr/>
        <a:lstStyle/>
        <a:p>
          <a:endParaRPr lang="en-IN"/>
        </a:p>
      </dgm:t>
    </dgm:pt>
    <dgm:pt modelId="{52E83064-0BBC-471F-86C9-7329C83C4BA2}" type="sibTrans" cxnId="{0AE10FDB-4EA3-4EB7-B70F-67AFA85796AC}">
      <dgm:prSet/>
      <dgm:spPr/>
      <dgm:t>
        <a:bodyPr/>
        <a:lstStyle/>
        <a:p>
          <a:endParaRPr lang="en-IN"/>
        </a:p>
      </dgm:t>
    </dgm:pt>
    <dgm:pt modelId="{3ADF8828-DF3E-476A-A9EF-0ECABD248977}" type="pres">
      <dgm:prSet presAssocID="{F63120C0-EFBC-4A99-BDA2-25ABB0435022}" presName="linear" presStyleCnt="0">
        <dgm:presLayoutVars>
          <dgm:animLvl val="lvl"/>
          <dgm:resizeHandles val="exact"/>
        </dgm:presLayoutVars>
      </dgm:prSet>
      <dgm:spPr/>
    </dgm:pt>
    <dgm:pt modelId="{42192F06-FCA5-4F2B-95E6-F70FF86C574E}" type="pres">
      <dgm:prSet presAssocID="{6D117891-7964-4B85-8BDD-51F6FEC87B3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2BF10E7-7D3A-4F13-A5BC-FF12455469ED}" type="pres">
      <dgm:prSet presAssocID="{F356059B-2064-40B1-B3B8-FA912B52AD63}" presName="spacer" presStyleCnt="0"/>
      <dgm:spPr/>
    </dgm:pt>
    <dgm:pt modelId="{C696FB8F-16F9-4ED3-937F-F128D4364D35}" type="pres">
      <dgm:prSet presAssocID="{7C54C778-29C3-4D30-A817-D0F6AA175BC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237616-285A-4740-AC41-FB63A9257D46}" type="pres">
      <dgm:prSet presAssocID="{0EEBFB22-9687-44DF-8AA6-18895E5AA88E}" presName="spacer" presStyleCnt="0"/>
      <dgm:spPr/>
    </dgm:pt>
    <dgm:pt modelId="{BA076B47-8363-4F25-943C-DF1996F99115}" type="pres">
      <dgm:prSet presAssocID="{D8A43419-77C0-4666-BEB1-B7D71FE1D0A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90A90FA-E8AF-47B6-B8D9-E0A57E4AF936}" type="pres">
      <dgm:prSet presAssocID="{75745E66-043A-4F58-8C52-6C8668DB43CB}" presName="spacer" presStyleCnt="0"/>
      <dgm:spPr/>
    </dgm:pt>
    <dgm:pt modelId="{0FF62A34-8F11-4681-8233-7AB1FA26CC6B}" type="pres">
      <dgm:prSet presAssocID="{F7D5D685-A69E-4221-824E-5D1EA3EF7A5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0DD6E86-91BE-419A-97FA-3018667C56F2}" type="pres">
      <dgm:prSet presAssocID="{2936CB3E-5E87-487D-883A-3C6C7970D163}" presName="spacer" presStyleCnt="0"/>
      <dgm:spPr/>
    </dgm:pt>
    <dgm:pt modelId="{0EABAFB3-8B63-4263-A2B5-ECFFFD05700E}" type="pres">
      <dgm:prSet presAssocID="{D1A91C60-E662-46F4-9983-80006943640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632AE3E-5B83-44FF-BBCD-E765EA94DE41}" type="pres">
      <dgm:prSet presAssocID="{DF0D6FB0-B293-4C56-83D5-18073614B4C6}" presName="spacer" presStyleCnt="0"/>
      <dgm:spPr/>
    </dgm:pt>
    <dgm:pt modelId="{E0CC0AAF-42FC-4FAD-8FF2-CC91BEC313D7}" type="pres">
      <dgm:prSet presAssocID="{6A3AE530-351A-4132-AB4C-9859AA3294C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DE8A122-ECE4-4428-ADF5-A98977768513}" type="pres">
      <dgm:prSet presAssocID="{3FF759A2-8114-4E82-AD44-62875639BF6A}" presName="spacer" presStyleCnt="0"/>
      <dgm:spPr/>
    </dgm:pt>
    <dgm:pt modelId="{75BD38A7-9C5E-4877-96C7-54A66DFB98B0}" type="pres">
      <dgm:prSet presAssocID="{85681326-009D-416A-9FB4-D604EAB375C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AADC2C-A8EB-4C4A-AB8B-13C981CF1BCC}" type="pres">
      <dgm:prSet presAssocID="{0D8CCD5D-A3F7-4427-8D1D-AE7D9C7AD557}" presName="spacer" presStyleCnt="0"/>
      <dgm:spPr/>
    </dgm:pt>
    <dgm:pt modelId="{5CC1E05B-FC9E-4094-90FF-862FF2F69D40}" type="pres">
      <dgm:prSet presAssocID="{53D56593-AEF1-498F-9A69-A60133EFBF9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06A6E65-B205-4C2E-96F9-24E6361269B8}" type="presOf" srcId="{6D117891-7964-4B85-8BDD-51F6FEC87B3A}" destId="{42192F06-FCA5-4F2B-95E6-F70FF86C574E}" srcOrd="0" destOrd="0" presId="urn:microsoft.com/office/officeart/2005/8/layout/vList2"/>
    <dgm:cxn modelId="{C614466D-8824-48B5-B2B0-9918B8156799}" srcId="{F63120C0-EFBC-4A99-BDA2-25ABB0435022}" destId="{D1A91C60-E662-46F4-9983-80006943640E}" srcOrd="4" destOrd="0" parTransId="{A2B4706D-F99B-434A-B92E-8202A3A5842C}" sibTransId="{DF0D6FB0-B293-4C56-83D5-18073614B4C6}"/>
    <dgm:cxn modelId="{9CAEC84E-F367-4E18-B0B6-77BB2A62AEA6}" type="presOf" srcId="{7C54C778-29C3-4D30-A817-D0F6AA175BC5}" destId="{C696FB8F-16F9-4ED3-937F-F128D4364D35}" srcOrd="0" destOrd="0" presId="urn:microsoft.com/office/officeart/2005/8/layout/vList2"/>
    <dgm:cxn modelId="{3858DD55-4B02-4CF7-AAA9-FAB653B1A0EE}" type="presOf" srcId="{F63120C0-EFBC-4A99-BDA2-25ABB0435022}" destId="{3ADF8828-DF3E-476A-A9EF-0ECABD248977}" srcOrd="0" destOrd="0" presId="urn:microsoft.com/office/officeart/2005/8/layout/vList2"/>
    <dgm:cxn modelId="{92708880-7D29-48B0-8AA0-7D9A33C91D6A}" srcId="{F63120C0-EFBC-4A99-BDA2-25ABB0435022}" destId="{7C54C778-29C3-4D30-A817-D0F6AA175BC5}" srcOrd="1" destOrd="0" parTransId="{06E17590-A30E-4931-917C-2FAFA1A2CD69}" sibTransId="{0EEBFB22-9687-44DF-8AA6-18895E5AA88E}"/>
    <dgm:cxn modelId="{C1632685-03EF-4992-8E8C-3CE9482C2F81}" srcId="{F63120C0-EFBC-4A99-BDA2-25ABB0435022}" destId="{6D117891-7964-4B85-8BDD-51F6FEC87B3A}" srcOrd="0" destOrd="0" parTransId="{216BEC0B-55A7-46A6-86C9-15D5885EBAB7}" sibTransId="{F356059B-2064-40B1-B3B8-FA912B52AD63}"/>
    <dgm:cxn modelId="{6F8B9CA1-969C-45D2-9D53-DC2E0D861238}" type="presOf" srcId="{85681326-009D-416A-9FB4-D604EAB375C8}" destId="{75BD38A7-9C5E-4877-96C7-54A66DFB98B0}" srcOrd="0" destOrd="0" presId="urn:microsoft.com/office/officeart/2005/8/layout/vList2"/>
    <dgm:cxn modelId="{42B001A6-9A88-41DA-AACD-83016DD62948}" type="presOf" srcId="{D1A91C60-E662-46F4-9983-80006943640E}" destId="{0EABAFB3-8B63-4263-A2B5-ECFFFD05700E}" srcOrd="0" destOrd="0" presId="urn:microsoft.com/office/officeart/2005/8/layout/vList2"/>
    <dgm:cxn modelId="{5656D5BA-91D2-496A-B535-2945E9B1461F}" srcId="{F63120C0-EFBC-4A99-BDA2-25ABB0435022}" destId="{D8A43419-77C0-4666-BEB1-B7D71FE1D0AC}" srcOrd="2" destOrd="0" parTransId="{CD7BAC00-9962-4580-89D7-3C7B84E0A6CC}" sibTransId="{75745E66-043A-4F58-8C52-6C8668DB43CB}"/>
    <dgm:cxn modelId="{FCDF2DBC-F123-493C-ABF2-2481B5BBA866}" srcId="{F63120C0-EFBC-4A99-BDA2-25ABB0435022}" destId="{85681326-009D-416A-9FB4-D604EAB375C8}" srcOrd="6" destOrd="0" parTransId="{884D7DC8-7038-4CB2-8BDA-4B2BAA1F0F91}" sibTransId="{0D8CCD5D-A3F7-4427-8D1D-AE7D9C7AD557}"/>
    <dgm:cxn modelId="{597631C5-5787-4DDA-BC74-75D5172F25FC}" srcId="{F63120C0-EFBC-4A99-BDA2-25ABB0435022}" destId="{6A3AE530-351A-4132-AB4C-9859AA3294C7}" srcOrd="5" destOrd="0" parTransId="{F621C4AB-6554-4B1F-A43F-AD6096B6818B}" sibTransId="{3FF759A2-8114-4E82-AD44-62875639BF6A}"/>
    <dgm:cxn modelId="{B2C20FC8-86BE-460C-A1C4-F988E5C9A3C4}" type="presOf" srcId="{6A3AE530-351A-4132-AB4C-9859AA3294C7}" destId="{E0CC0AAF-42FC-4FAD-8FF2-CC91BEC313D7}" srcOrd="0" destOrd="0" presId="urn:microsoft.com/office/officeart/2005/8/layout/vList2"/>
    <dgm:cxn modelId="{D5DEBBD1-8CA8-4DA2-8C1D-A5B81280D088}" type="presOf" srcId="{F7D5D685-A69E-4221-824E-5D1EA3EF7A5F}" destId="{0FF62A34-8F11-4681-8233-7AB1FA26CC6B}" srcOrd="0" destOrd="0" presId="urn:microsoft.com/office/officeart/2005/8/layout/vList2"/>
    <dgm:cxn modelId="{0AE10FDB-4EA3-4EB7-B70F-67AFA85796AC}" srcId="{F63120C0-EFBC-4A99-BDA2-25ABB0435022}" destId="{53D56593-AEF1-498F-9A69-A60133EFBF9F}" srcOrd="7" destOrd="0" parTransId="{ABC411FD-8FE9-4962-8D11-957676BBDFEC}" sibTransId="{52E83064-0BBC-471F-86C9-7329C83C4BA2}"/>
    <dgm:cxn modelId="{B91C4BF0-E1BF-4991-8B99-11FC4A6E3820}" type="presOf" srcId="{53D56593-AEF1-498F-9A69-A60133EFBF9F}" destId="{5CC1E05B-FC9E-4094-90FF-862FF2F69D40}" srcOrd="0" destOrd="0" presId="urn:microsoft.com/office/officeart/2005/8/layout/vList2"/>
    <dgm:cxn modelId="{B2D041FD-8F4A-474F-B759-32DE9DBE7166}" srcId="{F63120C0-EFBC-4A99-BDA2-25ABB0435022}" destId="{F7D5D685-A69E-4221-824E-5D1EA3EF7A5F}" srcOrd="3" destOrd="0" parTransId="{ACA361AB-21B4-4242-B2FA-A740AE806333}" sibTransId="{2936CB3E-5E87-487D-883A-3C6C7970D163}"/>
    <dgm:cxn modelId="{E78DDFFD-1A2A-4540-B25C-AD37157F0179}" type="presOf" srcId="{D8A43419-77C0-4666-BEB1-B7D71FE1D0AC}" destId="{BA076B47-8363-4F25-943C-DF1996F99115}" srcOrd="0" destOrd="0" presId="urn:microsoft.com/office/officeart/2005/8/layout/vList2"/>
    <dgm:cxn modelId="{05C67843-5F82-4FA6-AA81-9EF23F54DCFE}" type="presParOf" srcId="{3ADF8828-DF3E-476A-A9EF-0ECABD248977}" destId="{42192F06-FCA5-4F2B-95E6-F70FF86C574E}" srcOrd="0" destOrd="0" presId="urn:microsoft.com/office/officeart/2005/8/layout/vList2"/>
    <dgm:cxn modelId="{2A90EE77-1DDA-4D13-8B73-5D465B1181DF}" type="presParOf" srcId="{3ADF8828-DF3E-476A-A9EF-0ECABD248977}" destId="{A2BF10E7-7D3A-4F13-A5BC-FF12455469ED}" srcOrd="1" destOrd="0" presId="urn:microsoft.com/office/officeart/2005/8/layout/vList2"/>
    <dgm:cxn modelId="{B36D3EB4-481E-4684-8CA6-833EA4533B7D}" type="presParOf" srcId="{3ADF8828-DF3E-476A-A9EF-0ECABD248977}" destId="{C696FB8F-16F9-4ED3-937F-F128D4364D35}" srcOrd="2" destOrd="0" presId="urn:microsoft.com/office/officeart/2005/8/layout/vList2"/>
    <dgm:cxn modelId="{139E81D7-2F85-4FB0-891C-39B8C3A993C4}" type="presParOf" srcId="{3ADF8828-DF3E-476A-A9EF-0ECABD248977}" destId="{C4237616-285A-4740-AC41-FB63A9257D46}" srcOrd="3" destOrd="0" presId="urn:microsoft.com/office/officeart/2005/8/layout/vList2"/>
    <dgm:cxn modelId="{C0DD4C05-8095-431C-AD7D-86BF138EBEC9}" type="presParOf" srcId="{3ADF8828-DF3E-476A-A9EF-0ECABD248977}" destId="{BA076B47-8363-4F25-943C-DF1996F99115}" srcOrd="4" destOrd="0" presId="urn:microsoft.com/office/officeart/2005/8/layout/vList2"/>
    <dgm:cxn modelId="{AA0A0105-F8DB-404B-A9F1-C3D1E2434365}" type="presParOf" srcId="{3ADF8828-DF3E-476A-A9EF-0ECABD248977}" destId="{790A90FA-E8AF-47B6-B8D9-E0A57E4AF936}" srcOrd="5" destOrd="0" presId="urn:microsoft.com/office/officeart/2005/8/layout/vList2"/>
    <dgm:cxn modelId="{42209BF7-A7FA-4B4E-9A2B-FA6E970FCD4D}" type="presParOf" srcId="{3ADF8828-DF3E-476A-A9EF-0ECABD248977}" destId="{0FF62A34-8F11-4681-8233-7AB1FA26CC6B}" srcOrd="6" destOrd="0" presId="urn:microsoft.com/office/officeart/2005/8/layout/vList2"/>
    <dgm:cxn modelId="{66965031-9233-4868-86F8-D6AA33B76FAD}" type="presParOf" srcId="{3ADF8828-DF3E-476A-A9EF-0ECABD248977}" destId="{70DD6E86-91BE-419A-97FA-3018667C56F2}" srcOrd="7" destOrd="0" presId="urn:microsoft.com/office/officeart/2005/8/layout/vList2"/>
    <dgm:cxn modelId="{0FDABCDE-4753-49EE-8E97-EF429F38D704}" type="presParOf" srcId="{3ADF8828-DF3E-476A-A9EF-0ECABD248977}" destId="{0EABAFB3-8B63-4263-A2B5-ECFFFD05700E}" srcOrd="8" destOrd="0" presId="urn:microsoft.com/office/officeart/2005/8/layout/vList2"/>
    <dgm:cxn modelId="{FBD43514-06D6-43C9-A0FA-AA0936CB7374}" type="presParOf" srcId="{3ADF8828-DF3E-476A-A9EF-0ECABD248977}" destId="{2632AE3E-5B83-44FF-BBCD-E765EA94DE41}" srcOrd="9" destOrd="0" presId="urn:microsoft.com/office/officeart/2005/8/layout/vList2"/>
    <dgm:cxn modelId="{67423EF1-C196-4F67-90FA-2B141975BC24}" type="presParOf" srcId="{3ADF8828-DF3E-476A-A9EF-0ECABD248977}" destId="{E0CC0AAF-42FC-4FAD-8FF2-CC91BEC313D7}" srcOrd="10" destOrd="0" presId="urn:microsoft.com/office/officeart/2005/8/layout/vList2"/>
    <dgm:cxn modelId="{76347EA4-EFF8-4159-AA53-9050C7397107}" type="presParOf" srcId="{3ADF8828-DF3E-476A-A9EF-0ECABD248977}" destId="{9DE8A122-ECE4-4428-ADF5-A98977768513}" srcOrd="11" destOrd="0" presId="urn:microsoft.com/office/officeart/2005/8/layout/vList2"/>
    <dgm:cxn modelId="{4BB95ADF-981D-4B8E-B8EA-5A6395436AAD}" type="presParOf" srcId="{3ADF8828-DF3E-476A-A9EF-0ECABD248977}" destId="{75BD38A7-9C5E-4877-96C7-54A66DFB98B0}" srcOrd="12" destOrd="0" presId="urn:microsoft.com/office/officeart/2005/8/layout/vList2"/>
    <dgm:cxn modelId="{ECB1D77A-628D-4E3A-A019-3C8FE33ABBF2}" type="presParOf" srcId="{3ADF8828-DF3E-476A-A9EF-0ECABD248977}" destId="{A5AADC2C-A8EB-4C4A-AB8B-13C981CF1BCC}" srcOrd="13" destOrd="0" presId="urn:microsoft.com/office/officeart/2005/8/layout/vList2"/>
    <dgm:cxn modelId="{419F337D-77E4-4FF3-9423-2ABCA971D223}" type="presParOf" srcId="{3ADF8828-DF3E-476A-A9EF-0ECABD248977}" destId="{5CC1E05B-FC9E-4094-90FF-862FF2F69D4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68E23-5804-4487-9261-DCEB78FF62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5620DB-CF88-44D6-AF18-7417CF17B6B5}">
      <dgm:prSet/>
      <dgm:spPr/>
      <dgm:t>
        <a:bodyPr/>
        <a:lstStyle/>
        <a:p>
          <a:r>
            <a:rPr lang="en-US" b="0" i="0" baseline="0"/>
            <a:t>score: 0.8927793312111704</a:t>
          </a:r>
          <a:endParaRPr lang="en-IN"/>
        </a:p>
      </dgm:t>
    </dgm:pt>
    <dgm:pt modelId="{E7183AAA-27B8-467A-975C-BDB38B3905E2}" type="parTrans" cxnId="{8D552DA9-3662-47A8-8BD5-1BB89D0EB769}">
      <dgm:prSet/>
      <dgm:spPr/>
      <dgm:t>
        <a:bodyPr/>
        <a:lstStyle/>
        <a:p>
          <a:endParaRPr lang="en-IN"/>
        </a:p>
      </dgm:t>
    </dgm:pt>
    <dgm:pt modelId="{BBB6400A-D690-4458-99AF-0D24AA400EDB}" type="sibTrans" cxnId="{8D552DA9-3662-47A8-8BD5-1BB89D0EB769}">
      <dgm:prSet/>
      <dgm:spPr/>
      <dgm:t>
        <a:bodyPr/>
        <a:lstStyle/>
        <a:p>
          <a:endParaRPr lang="en-IN"/>
        </a:p>
      </dgm:t>
    </dgm:pt>
    <dgm:pt modelId="{35ACA8C8-BFE4-456A-9DAE-7AA368F4A965}">
      <dgm:prSet/>
      <dgm:spPr/>
      <dgm:t>
        <a:bodyPr/>
        <a:lstStyle/>
        <a:p>
          <a:r>
            <a:rPr lang="en-US" b="0" i="0" baseline="0"/>
            <a:t>M.S.E 0.025930036260681424</a:t>
          </a:r>
          <a:endParaRPr lang="en-IN"/>
        </a:p>
      </dgm:t>
    </dgm:pt>
    <dgm:pt modelId="{3F6AED63-1588-442B-AE2F-B7A28BCB373D}" type="parTrans" cxnId="{7D68017D-39F3-42AF-94A4-D016B9A5DF54}">
      <dgm:prSet/>
      <dgm:spPr/>
      <dgm:t>
        <a:bodyPr/>
        <a:lstStyle/>
        <a:p>
          <a:endParaRPr lang="en-IN"/>
        </a:p>
      </dgm:t>
    </dgm:pt>
    <dgm:pt modelId="{EFFF6C52-5F27-4352-8DCE-4E34F594B1BB}" type="sibTrans" cxnId="{7D68017D-39F3-42AF-94A4-D016B9A5DF54}">
      <dgm:prSet/>
      <dgm:spPr/>
      <dgm:t>
        <a:bodyPr/>
        <a:lstStyle/>
        <a:p>
          <a:endParaRPr lang="en-IN"/>
        </a:p>
      </dgm:t>
    </dgm:pt>
    <dgm:pt modelId="{093A5771-0CE0-4169-89A9-B6CF865DEC2F}">
      <dgm:prSet/>
      <dgm:spPr/>
      <dgm:t>
        <a:bodyPr/>
        <a:lstStyle/>
        <a:p>
          <a:r>
            <a:rPr lang="en-US" b="0" i="0" baseline="0"/>
            <a:t>MEAN ABSOLUTE ERROR 0.12100649718646102</a:t>
          </a:r>
          <a:endParaRPr lang="en-IN"/>
        </a:p>
      </dgm:t>
    </dgm:pt>
    <dgm:pt modelId="{6CAC2AD5-B5D3-4037-A18F-E1E73EE6F274}" type="parTrans" cxnId="{84C61B90-6653-4C1D-880E-667E855BA714}">
      <dgm:prSet/>
      <dgm:spPr/>
      <dgm:t>
        <a:bodyPr/>
        <a:lstStyle/>
        <a:p>
          <a:endParaRPr lang="en-IN"/>
        </a:p>
      </dgm:t>
    </dgm:pt>
    <dgm:pt modelId="{3D47EDA9-F84D-4099-8524-EEE8C96A8965}" type="sibTrans" cxnId="{84C61B90-6653-4C1D-880E-667E855BA714}">
      <dgm:prSet/>
      <dgm:spPr/>
      <dgm:t>
        <a:bodyPr/>
        <a:lstStyle/>
        <a:p>
          <a:endParaRPr lang="en-IN"/>
        </a:p>
      </dgm:t>
    </dgm:pt>
    <dgm:pt modelId="{730BF7F1-AD3A-42D3-B8E2-1451AB34A261}">
      <dgm:prSet/>
      <dgm:spPr/>
      <dgm:t>
        <a:bodyPr/>
        <a:lstStyle/>
        <a:p>
          <a:r>
            <a:rPr lang="en-US" b="0" i="0" baseline="0"/>
            <a:t>R2 score: 0.7970843990435827</a:t>
          </a:r>
          <a:endParaRPr lang="en-IN"/>
        </a:p>
      </dgm:t>
    </dgm:pt>
    <dgm:pt modelId="{377C224A-0935-4917-9804-D6A20348141B}" type="parTrans" cxnId="{9DFFD50A-0640-4811-A480-5AB60D353DB1}">
      <dgm:prSet/>
      <dgm:spPr/>
      <dgm:t>
        <a:bodyPr/>
        <a:lstStyle/>
        <a:p>
          <a:endParaRPr lang="en-IN"/>
        </a:p>
      </dgm:t>
    </dgm:pt>
    <dgm:pt modelId="{EBC8AEC9-B4B9-44E8-A5A8-766446472F36}" type="sibTrans" cxnId="{9DFFD50A-0640-4811-A480-5AB60D353DB1}">
      <dgm:prSet/>
      <dgm:spPr/>
      <dgm:t>
        <a:bodyPr/>
        <a:lstStyle/>
        <a:p>
          <a:endParaRPr lang="en-IN"/>
        </a:p>
      </dgm:t>
    </dgm:pt>
    <dgm:pt modelId="{505AC798-5603-4576-A01F-961DF9F92C6C}">
      <dgm:prSet/>
      <dgm:spPr/>
      <dgm:t>
        <a:bodyPr/>
        <a:lstStyle/>
        <a:p>
          <a:r>
            <a:rPr lang="en-US" b="0" i="0" baseline="0"/>
            <a:t>R.M.S.E: 0.16102806047605933</a:t>
          </a:r>
          <a:endParaRPr lang="en-IN"/>
        </a:p>
      </dgm:t>
    </dgm:pt>
    <dgm:pt modelId="{F0EFC9C5-9811-4710-B84F-5ADDD26706A3}" type="parTrans" cxnId="{522B02DC-A374-4323-B001-B7869103EB52}">
      <dgm:prSet/>
      <dgm:spPr/>
      <dgm:t>
        <a:bodyPr/>
        <a:lstStyle/>
        <a:p>
          <a:endParaRPr lang="en-IN"/>
        </a:p>
      </dgm:t>
    </dgm:pt>
    <dgm:pt modelId="{83C5E168-6358-4762-A246-3449E70F1727}" type="sibTrans" cxnId="{522B02DC-A374-4323-B001-B7869103EB52}">
      <dgm:prSet/>
      <dgm:spPr/>
      <dgm:t>
        <a:bodyPr/>
        <a:lstStyle/>
        <a:p>
          <a:endParaRPr lang="en-IN"/>
        </a:p>
      </dgm:t>
    </dgm:pt>
    <dgm:pt modelId="{90162EAB-AC81-46E0-BC9E-B64DB62EEA43}">
      <dgm:prSet/>
      <dgm:spPr/>
      <dgm:t>
        <a:bodyPr/>
        <a:lstStyle/>
        <a:p>
          <a:r>
            <a:rPr lang="en-US" b="1" i="0" baseline="0"/>
            <a:t>Cross validation: </a:t>
          </a:r>
          <a:r>
            <a:rPr lang="en-US" b="0" i="0" baseline="0"/>
            <a:t>mean score: 0.8185870323938571 </a:t>
          </a:r>
          <a:endParaRPr lang="en-IN"/>
        </a:p>
      </dgm:t>
    </dgm:pt>
    <dgm:pt modelId="{4BAF6486-D65C-4D18-8313-5A209A0453FE}" type="parTrans" cxnId="{96D4391E-9FA2-443F-8ECB-496235E1CB33}">
      <dgm:prSet/>
      <dgm:spPr/>
      <dgm:t>
        <a:bodyPr/>
        <a:lstStyle/>
        <a:p>
          <a:endParaRPr lang="en-IN"/>
        </a:p>
      </dgm:t>
    </dgm:pt>
    <dgm:pt modelId="{585BCB9E-367B-47FB-9EE7-A2ECC191613A}" type="sibTrans" cxnId="{96D4391E-9FA2-443F-8ECB-496235E1CB33}">
      <dgm:prSet/>
      <dgm:spPr/>
      <dgm:t>
        <a:bodyPr/>
        <a:lstStyle/>
        <a:p>
          <a:endParaRPr lang="en-IN"/>
        </a:p>
      </dgm:t>
    </dgm:pt>
    <dgm:pt modelId="{BD38D7CA-7ECB-4C5D-8B6E-F664B3AC8A8C}">
      <dgm:prSet/>
      <dgm:spPr/>
      <dgm:t>
        <a:bodyPr/>
        <a:lstStyle/>
        <a:p>
          <a:r>
            <a:rPr lang="en-US" b="0" i="0" baseline="0"/>
            <a:t>cross val score: [0.81914835 0.84254528 0.81413889 0.78386369 0.89477371 0.80689551</a:t>
          </a:r>
          <a:endParaRPr lang="en-IN"/>
        </a:p>
      </dgm:t>
    </dgm:pt>
    <dgm:pt modelId="{ED3ACF2C-7EDE-4106-B137-B0522B871C8A}" type="parTrans" cxnId="{5F9BADAE-05A5-4D76-8E04-0E7B5C333214}">
      <dgm:prSet/>
      <dgm:spPr/>
      <dgm:t>
        <a:bodyPr/>
        <a:lstStyle/>
        <a:p>
          <a:endParaRPr lang="en-IN"/>
        </a:p>
      </dgm:t>
    </dgm:pt>
    <dgm:pt modelId="{785BDAF4-A2B9-4C12-969C-5F698ACC5CDE}" type="sibTrans" cxnId="{5F9BADAE-05A5-4D76-8E04-0E7B5C333214}">
      <dgm:prSet/>
      <dgm:spPr/>
      <dgm:t>
        <a:bodyPr/>
        <a:lstStyle/>
        <a:p>
          <a:endParaRPr lang="en-IN"/>
        </a:p>
      </dgm:t>
    </dgm:pt>
    <dgm:pt modelId="{F534E5DF-C8A2-473C-BD08-C498F0CF1ECB}">
      <dgm:prSet/>
      <dgm:spPr/>
      <dgm:t>
        <a:bodyPr/>
        <a:lstStyle/>
        <a:p>
          <a:r>
            <a:rPr lang="en-US" b="0" i="0" baseline="0"/>
            <a:t>0.80277597 0.85845146 0.79896241 0.76431506]</a:t>
          </a:r>
          <a:endParaRPr lang="en-IN"/>
        </a:p>
      </dgm:t>
    </dgm:pt>
    <dgm:pt modelId="{E288A37E-D75E-4356-98A8-9C434ECD911A}" type="parTrans" cxnId="{CC303C1E-824D-46BC-B05A-C43E3CE0D34E}">
      <dgm:prSet/>
      <dgm:spPr/>
      <dgm:t>
        <a:bodyPr/>
        <a:lstStyle/>
        <a:p>
          <a:endParaRPr lang="en-IN"/>
        </a:p>
      </dgm:t>
    </dgm:pt>
    <dgm:pt modelId="{CD73B4D7-8301-4B24-A8CC-042A852DB600}" type="sibTrans" cxnId="{CC303C1E-824D-46BC-B05A-C43E3CE0D34E}">
      <dgm:prSet/>
      <dgm:spPr/>
      <dgm:t>
        <a:bodyPr/>
        <a:lstStyle/>
        <a:p>
          <a:endParaRPr lang="en-IN"/>
        </a:p>
      </dgm:t>
    </dgm:pt>
    <dgm:pt modelId="{0D92F3A5-2DE4-450E-BF0B-599DB7CC2A6C}" type="pres">
      <dgm:prSet presAssocID="{2B168E23-5804-4487-9261-DCEB78FF6279}" presName="linear" presStyleCnt="0">
        <dgm:presLayoutVars>
          <dgm:animLvl val="lvl"/>
          <dgm:resizeHandles val="exact"/>
        </dgm:presLayoutVars>
      </dgm:prSet>
      <dgm:spPr/>
    </dgm:pt>
    <dgm:pt modelId="{6276EF1C-223B-42AF-88F4-E848A4D80CB5}" type="pres">
      <dgm:prSet presAssocID="{265620DB-CF88-44D6-AF18-7417CF17B6B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F1539F3-3DCE-44DC-8800-69A897EB491F}" type="pres">
      <dgm:prSet presAssocID="{BBB6400A-D690-4458-99AF-0D24AA400EDB}" presName="spacer" presStyleCnt="0"/>
      <dgm:spPr/>
    </dgm:pt>
    <dgm:pt modelId="{7C5DA2F3-9E4E-4DF6-AEC8-D9B350152516}" type="pres">
      <dgm:prSet presAssocID="{35ACA8C8-BFE4-456A-9DAE-7AA368F4A96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FFB29B7-CC75-4089-9D19-DD1327183831}" type="pres">
      <dgm:prSet presAssocID="{EFFF6C52-5F27-4352-8DCE-4E34F594B1BB}" presName="spacer" presStyleCnt="0"/>
      <dgm:spPr/>
    </dgm:pt>
    <dgm:pt modelId="{000CEEBF-F612-4096-8487-9730C283122E}" type="pres">
      <dgm:prSet presAssocID="{093A5771-0CE0-4169-89A9-B6CF865DEC2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254F8DC-402A-4996-AB24-555FAE336771}" type="pres">
      <dgm:prSet presAssocID="{3D47EDA9-F84D-4099-8524-EEE8C96A8965}" presName="spacer" presStyleCnt="0"/>
      <dgm:spPr/>
    </dgm:pt>
    <dgm:pt modelId="{775459A6-28C5-4C5E-A92F-261D1BB82A3D}" type="pres">
      <dgm:prSet presAssocID="{730BF7F1-AD3A-42D3-B8E2-1451AB34A26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3E0D298-28A8-4E88-B07A-317292D07C01}" type="pres">
      <dgm:prSet presAssocID="{EBC8AEC9-B4B9-44E8-A5A8-766446472F36}" presName="spacer" presStyleCnt="0"/>
      <dgm:spPr/>
    </dgm:pt>
    <dgm:pt modelId="{029001AC-66C9-4BC0-A322-9F94E9753FCA}" type="pres">
      <dgm:prSet presAssocID="{505AC798-5603-4576-A01F-961DF9F92C6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E5289FC-2073-413F-9C9A-D949A1119861}" type="pres">
      <dgm:prSet presAssocID="{83C5E168-6358-4762-A246-3449E70F1727}" presName="spacer" presStyleCnt="0"/>
      <dgm:spPr/>
    </dgm:pt>
    <dgm:pt modelId="{748D04C9-F822-4357-B06B-BF99A47F3BBC}" type="pres">
      <dgm:prSet presAssocID="{90162EAB-AC81-46E0-BC9E-B64DB62EEA4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38FEDC6-36AA-4A08-B03A-E310103126F9}" type="pres">
      <dgm:prSet presAssocID="{585BCB9E-367B-47FB-9EE7-A2ECC191613A}" presName="spacer" presStyleCnt="0"/>
      <dgm:spPr/>
    </dgm:pt>
    <dgm:pt modelId="{0C116E45-B2F8-42B2-BC08-A0BDE57493B8}" type="pres">
      <dgm:prSet presAssocID="{BD38D7CA-7ECB-4C5D-8B6E-F664B3AC8A8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92C0E1F-5198-46F3-9ECC-FB6E016C3254}" type="pres">
      <dgm:prSet presAssocID="{785BDAF4-A2B9-4C12-969C-5F698ACC5CDE}" presName="spacer" presStyleCnt="0"/>
      <dgm:spPr/>
    </dgm:pt>
    <dgm:pt modelId="{7A888710-E875-4263-BA6A-A55625BD2958}" type="pres">
      <dgm:prSet presAssocID="{F534E5DF-C8A2-473C-BD08-C498F0CF1EC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DFFD50A-0640-4811-A480-5AB60D353DB1}" srcId="{2B168E23-5804-4487-9261-DCEB78FF6279}" destId="{730BF7F1-AD3A-42D3-B8E2-1451AB34A261}" srcOrd="3" destOrd="0" parTransId="{377C224A-0935-4917-9804-D6A20348141B}" sibTransId="{EBC8AEC9-B4B9-44E8-A5A8-766446472F36}"/>
    <dgm:cxn modelId="{E190AA13-A93D-407D-9E92-69886EED01C2}" type="presOf" srcId="{F534E5DF-C8A2-473C-BD08-C498F0CF1ECB}" destId="{7A888710-E875-4263-BA6A-A55625BD2958}" srcOrd="0" destOrd="0" presId="urn:microsoft.com/office/officeart/2005/8/layout/vList2"/>
    <dgm:cxn modelId="{38BD0516-EFE8-4C15-9F7E-C887761FE6C4}" type="presOf" srcId="{093A5771-0CE0-4169-89A9-B6CF865DEC2F}" destId="{000CEEBF-F612-4096-8487-9730C283122E}" srcOrd="0" destOrd="0" presId="urn:microsoft.com/office/officeart/2005/8/layout/vList2"/>
    <dgm:cxn modelId="{BE9D2E1B-67D8-45A1-B7D3-FA297B658B14}" type="presOf" srcId="{2B168E23-5804-4487-9261-DCEB78FF6279}" destId="{0D92F3A5-2DE4-450E-BF0B-599DB7CC2A6C}" srcOrd="0" destOrd="0" presId="urn:microsoft.com/office/officeart/2005/8/layout/vList2"/>
    <dgm:cxn modelId="{96D4391E-9FA2-443F-8ECB-496235E1CB33}" srcId="{2B168E23-5804-4487-9261-DCEB78FF6279}" destId="{90162EAB-AC81-46E0-BC9E-B64DB62EEA43}" srcOrd="5" destOrd="0" parTransId="{4BAF6486-D65C-4D18-8313-5A209A0453FE}" sibTransId="{585BCB9E-367B-47FB-9EE7-A2ECC191613A}"/>
    <dgm:cxn modelId="{CC303C1E-824D-46BC-B05A-C43E3CE0D34E}" srcId="{2B168E23-5804-4487-9261-DCEB78FF6279}" destId="{F534E5DF-C8A2-473C-BD08-C498F0CF1ECB}" srcOrd="7" destOrd="0" parTransId="{E288A37E-D75E-4356-98A8-9C434ECD911A}" sibTransId="{CD73B4D7-8301-4B24-A8CC-042A852DB600}"/>
    <dgm:cxn modelId="{93242A1F-BFA8-4C2B-B1A7-86218174882C}" type="presOf" srcId="{730BF7F1-AD3A-42D3-B8E2-1451AB34A261}" destId="{775459A6-28C5-4C5E-A92F-261D1BB82A3D}" srcOrd="0" destOrd="0" presId="urn:microsoft.com/office/officeart/2005/8/layout/vList2"/>
    <dgm:cxn modelId="{E5233729-D188-42B2-B763-254217C396FE}" type="presOf" srcId="{35ACA8C8-BFE4-456A-9DAE-7AA368F4A965}" destId="{7C5DA2F3-9E4E-4DF6-AEC8-D9B350152516}" srcOrd="0" destOrd="0" presId="urn:microsoft.com/office/officeart/2005/8/layout/vList2"/>
    <dgm:cxn modelId="{6D1BFC4B-28EF-4CE5-B381-86FD4FE3C8EA}" type="presOf" srcId="{90162EAB-AC81-46E0-BC9E-B64DB62EEA43}" destId="{748D04C9-F822-4357-B06B-BF99A47F3BBC}" srcOrd="0" destOrd="0" presId="urn:microsoft.com/office/officeart/2005/8/layout/vList2"/>
    <dgm:cxn modelId="{2D735072-FBE2-4FA7-86A2-4B7C43CB1AFD}" type="presOf" srcId="{265620DB-CF88-44D6-AF18-7417CF17B6B5}" destId="{6276EF1C-223B-42AF-88F4-E848A4D80CB5}" srcOrd="0" destOrd="0" presId="urn:microsoft.com/office/officeart/2005/8/layout/vList2"/>
    <dgm:cxn modelId="{6281A772-8ED2-4F35-AAD6-3542CC032A8C}" type="presOf" srcId="{505AC798-5603-4576-A01F-961DF9F92C6C}" destId="{029001AC-66C9-4BC0-A322-9F94E9753FCA}" srcOrd="0" destOrd="0" presId="urn:microsoft.com/office/officeart/2005/8/layout/vList2"/>
    <dgm:cxn modelId="{7D68017D-39F3-42AF-94A4-D016B9A5DF54}" srcId="{2B168E23-5804-4487-9261-DCEB78FF6279}" destId="{35ACA8C8-BFE4-456A-9DAE-7AA368F4A965}" srcOrd="1" destOrd="0" parTransId="{3F6AED63-1588-442B-AE2F-B7A28BCB373D}" sibTransId="{EFFF6C52-5F27-4352-8DCE-4E34F594B1BB}"/>
    <dgm:cxn modelId="{84C61B90-6653-4C1D-880E-667E855BA714}" srcId="{2B168E23-5804-4487-9261-DCEB78FF6279}" destId="{093A5771-0CE0-4169-89A9-B6CF865DEC2F}" srcOrd="2" destOrd="0" parTransId="{6CAC2AD5-B5D3-4037-A18F-E1E73EE6F274}" sibTransId="{3D47EDA9-F84D-4099-8524-EEE8C96A8965}"/>
    <dgm:cxn modelId="{8D552DA9-3662-47A8-8BD5-1BB89D0EB769}" srcId="{2B168E23-5804-4487-9261-DCEB78FF6279}" destId="{265620DB-CF88-44D6-AF18-7417CF17B6B5}" srcOrd="0" destOrd="0" parTransId="{E7183AAA-27B8-467A-975C-BDB38B3905E2}" sibTransId="{BBB6400A-D690-4458-99AF-0D24AA400EDB}"/>
    <dgm:cxn modelId="{5F9BADAE-05A5-4D76-8E04-0E7B5C333214}" srcId="{2B168E23-5804-4487-9261-DCEB78FF6279}" destId="{BD38D7CA-7ECB-4C5D-8B6E-F664B3AC8A8C}" srcOrd="6" destOrd="0" parTransId="{ED3ACF2C-7EDE-4106-B137-B0522B871C8A}" sibTransId="{785BDAF4-A2B9-4C12-969C-5F698ACC5CDE}"/>
    <dgm:cxn modelId="{52EE45BE-4F56-4530-9AF5-7672E020A394}" type="presOf" srcId="{BD38D7CA-7ECB-4C5D-8B6E-F664B3AC8A8C}" destId="{0C116E45-B2F8-42B2-BC08-A0BDE57493B8}" srcOrd="0" destOrd="0" presId="urn:microsoft.com/office/officeart/2005/8/layout/vList2"/>
    <dgm:cxn modelId="{522B02DC-A374-4323-B001-B7869103EB52}" srcId="{2B168E23-5804-4487-9261-DCEB78FF6279}" destId="{505AC798-5603-4576-A01F-961DF9F92C6C}" srcOrd="4" destOrd="0" parTransId="{F0EFC9C5-9811-4710-B84F-5ADDD26706A3}" sibTransId="{83C5E168-6358-4762-A246-3449E70F1727}"/>
    <dgm:cxn modelId="{3237BC3E-A5CB-4EB8-9143-7ACCD22FD498}" type="presParOf" srcId="{0D92F3A5-2DE4-450E-BF0B-599DB7CC2A6C}" destId="{6276EF1C-223B-42AF-88F4-E848A4D80CB5}" srcOrd="0" destOrd="0" presId="urn:microsoft.com/office/officeart/2005/8/layout/vList2"/>
    <dgm:cxn modelId="{48E5B98E-013B-49DF-8CA4-CDC642581132}" type="presParOf" srcId="{0D92F3A5-2DE4-450E-BF0B-599DB7CC2A6C}" destId="{9F1539F3-3DCE-44DC-8800-69A897EB491F}" srcOrd="1" destOrd="0" presId="urn:microsoft.com/office/officeart/2005/8/layout/vList2"/>
    <dgm:cxn modelId="{BCFD6AF3-9749-4128-A739-3152A98821A0}" type="presParOf" srcId="{0D92F3A5-2DE4-450E-BF0B-599DB7CC2A6C}" destId="{7C5DA2F3-9E4E-4DF6-AEC8-D9B350152516}" srcOrd="2" destOrd="0" presId="urn:microsoft.com/office/officeart/2005/8/layout/vList2"/>
    <dgm:cxn modelId="{00396938-D094-42C0-B429-B6A6910EBD13}" type="presParOf" srcId="{0D92F3A5-2DE4-450E-BF0B-599DB7CC2A6C}" destId="{CFFB29B7-CC75-4089-9D19-DD1327183831}" srcOrd="3" destOrd="0" presId="urn:microsoft.com/office/officeart/2005/8/layout/vList2"/>
    <dgm:cxn modelId="{95087F8A-4E47-49BB-93CF-8F06634BE75A}" type="presParOf" srcId="{0D92F3A5-2DE4-450E-BF0B-599DB7CC2A6C}" destId="{000CEEBF-F612-4096-8487-9730C283122E}" srcOrd="4" destOrd="0" presId="urn:microsoft.com/office/officeart/2005/8/layout/vList2"/>
    <dgm:cxn modelId="{3F933C83-AA43-438F-87E6-4B06A99496EB}" type="presParOf" srcId="{0D92F3A5-2DE4-450E-BF0B-599DB7CC2A6C}" destId="{D254F8DC-402A-4996-AB24-555FAE336771}" srcOrd="5" destOrd="0" presId="urn:microsoft.com/office/officeart/2005/8/layout/vList2"/>
    <dgm:cxn modelId="{433FB1A4-57EF-4E4E-B459-A24CE467F35B}" type="presParOf" srcId="{0D92F3A5-2DE4-450E-BF0B-599DB7CC2A6C}" destId="{775459A6-28C5-4C5E-A92F-261D1BB82A3D}" srcOrd="6" destOrd="0" presId="urn:microsoft.com/office/officeart/2005/8/layout/vList2"/>
    <dgm:cxn modelId="{D7896013-59B6-493A-A763-DB92EBCB6EAE}" type="presParOf" srcId="{0D92F3A5-2DE4-450E-BF0B-599DB7CC2A6C}" destId="{73E0D298-28A8-4E88-B07A-317292D07C01}" srcOrd="7" destOrd="0" presId="urn:microsoft.com/office/officeart/2005/8/layout/vList2"/>
    <dgm:cxn modelId="{0176D1BD-0001-400B-80CE-20A988544C20}" type="presParOf" srcId="{0D92F3A5-2DE4-450E-BF0B-599DB7CC2A6C}" destId="{029001AC-66C9-4BC0-A322-9F94E9753FCA}" srcOrd="8" destOrd="0" presId="urn:microsoft.com/office/officeart/2005/8/layout/vList2"/>
    <dgm:cxn modelId="{E9BA8493-5563-4410-95FC-643BA41BFCC2}" type="presParOf" srcId="{0D92F3A5-2DE4-450E-BF0B-599DB7CC2A6C}" destId="{9E5289FC-2073-413F-9C9A-D949A1119861}" srcOrd="9" destOrd="0" presId="urn:microsoft.com/office/officeart/2005/8/layout/vList2"/>
    <dgm:cxn modelId="{DA546633-2403-4518-BA31-08311F846391}" type="presParOf" srcId="{0D92F3A5-2DE4-450E-BF0B-599DB7CC2A6C}" destId="{748D04C9-F822-4357-B06B-BF99A47F3BBC}" srcOrd="10" destOrd="0" presId="urn:microsoft.com/office/officeart/2005/8/layout/vList2"/>
    <dgm:cxn modelId="{F63EBEBD-B716-443B-B698-518FB9F6C53A}" type="presParOf" srcId="{0D92F3A5-2DE4-450E-BF0B-599DB7CC2A6C}" destId="{038FEDC6-36AA-4A08-B03A-E310103126F9}" srcOrd="11" destOrd="0" presId="urn:microsoft.com/office/officeart/2005/8/layout/vList2"/>
    <dgm:cxn modelId="{8D5ED579-9E80-4222-9C7C-0D376C480AE2}" type="presParOf" srcId="{0D92F3A5-2DE4-450E-BF0B-599DB7CC2A6C}" destId="{0C116E45-B2F8-42B2-BC08-A0BDE57493B8}" srcOrd="12" destOrd="0" presId="urn:microsoft.com/office/officeart/2005/8/layout/vList2"/>
    <dgm:cxn modelId="{7F3D7921-DF46-4EBD-B0BF-869CAEB4B43E}" type="presParOf" srcId="{0D92F3A5-2DE4-450E-BF0B-599DB7CC2A6C}" destId="{B92C0E1F-5198-46F3-9ECC-FB6E016C3254}" srcOrd="13" destOrd="0" presId="urn:microsoft.com/office/officeart/2005/8/layout/vList2"/>
    <dgm:cxn modelId="{DC9A544A-CD19-4217-9DD1-E799506BADB6}" type="presParOf" srcId="{0D92F3A5-2DE4-450E-BF0B-599DB7CC2A6C}" destId="{7A888710-E875-4263-BA6A-A55625BD295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FFBA0B-C47A-4478-905F-DA05DE4144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38E05D3-BE64-4616-A3E6-2CCD0D6C184D}">
      <dgm:prSet/>
      <dgm:spPr/>
      <dgm:t>
        <a:bodyPr/>
        <a:lstStyle/>
        <a:p>
          <a:r>
            <a:rPr lang="en-IN"/>
            <a:t>score: 0.9724874115663982</a:t>
          </a:r>
        </a:p>
      </dgm:t>
    </dgm:pt>
    <dgm:pt modelId="{E31732BA-2275-40B2-BCDE-DD6617C01E42}" type="parTrans" cxnId="{F0771101-2713-4A46-A29C-AD3670A74B9E}">
      <dgm:prSet/>
      <dgm:spPr/>
      <dgm:t>
        <a:bodyPr/>
        <a:lstStyle/>
        <a:p>
          <a:endParaRPr lang="en-IN"/>
        </a:p>
      </dgm:t>
    </dgm:pt>
    <dgm:pt modelId="{1325D71F-AE2E-409D-A4A0-F5A263B6C58A}" type="sibTrans" cxnId="{F0771101-2713-4A46-A29C-AD3670A74B9E}">
      <dgm:prSet/>
      <dgm:spPr/>
      <dgm:t>
        <a:bodyPr/>
        <a:lstStyle/>
        <a:p>
          <a:endParaRPr lang="en-IN"/>
        </a:p>
      </dgm:t>
    </dgm:pt>
    <dgm:pt modelId="{CEBD4EBC-7A1C-407A-BD36-D4CBFC62F69E}">
      <dgm:prSet/>
      <dgm:spPr/>
      <dgm:t>
        <a:bodyPr/>
        <a:lstStyle/>
        <a:p>
          <a:r>
            <a:rPr lang="en-IN"/>
            <a:t>M.S.E 0.013133193773183352</a:t>
          </a:r>
        </a:p>
      </dgm:t>
    </dgm:pt>
    <dgm:pt modelId="{3A3801AB-B425-4BC5-9D62-BDDF4DFED289}" type="parTrans" cxnId="{0EDD18C4-0B61-46C6-8402-FE0CE8CF284B}">
      <dgm:prSet/>
      <dgm:spPr/>
      <dgm:t>
        <a:bodyPr/>
        <a:lstStyle/>
        <a:p>
          <a:endParaRPr lang="en-IN"/>
        </a:p>
      </dgm:t>
    </dgm:pt>
    <dgm:pt modelId="{86AB2247-853F-46D6-9E65-DAE9F80EBCE3}" type="sibTrans" cxnId="{0EDD18C4-0B61-46C6-8402-FE0CE8CF284B}">
      <dgm:prSet/>
      <dgm:spPr/>
      <dgm:t>
        <a:bodyPr/>
        <a:lstStyle/>
        <a:p>
          <a:endParaRPr lang="en-IN"/>
        </a:p>
      </dgm:t>
    </dgm:pt>
    <dgm:pt modelId="{FBAFC664-6B14-4B9F-B6F9-71EC27C13C6B}">
      <dgm:prSet/>
      <dgm:spPr/>
      <dgm:t>
        <a:bodyPr/>
        <a:lstStyle/>
        <a:p>
          <a:r>
            <a:rPr lang="en-IN"/>
            <a:t>MEAN ABSOLUTE ERROR 0.08394238999771032</a:t>
          </a:r>
        </a:p>
      </dgm:t>
    </dgm:pt>
    <dgm:pt modelId="{B0BC7C89-5BC3-4A7D-B4A9-27B58E85356D}" type="parTrans" cxnId="{25408EC1-2088-483D-AC66-AA6BB7B15762}">
      <dgm:prSet/>
      <dgm:spPr/>
      <dgm:t>
        <a:bodyPr/>
        <a:lstStyle/>
        <a:p>
          <a:endParaRPr lang="en-IN"/>
        </a:p>
      </dgm:t>
    </dgm:pt>
    <dgm:pt modelId="{1F3B6F97-E62E-4755-AFC1-0C52FE7570B6}" type="sibTrans" cxnId="{25408EC1-2088-483D-AC66-AA6BB7B15762}">
      <dgm:prSet/>
      <dgm:spPr/>
      <dgm:t>
        <a:bodyPr/>
        <a:lstStyle/>
        <a:p>
          <a:endParaRPr lang="en-IN"/>
        </a:p>
      </dgm:t>
    </dgm:pt>
    <dgm:pt modelId="{8473E16F-2AD7-46FE-AAF2-6E3FCCF88A22}">
      <dgm:prSet/>
      <dgm:spPr/>
      <dgm:t>
        <a:bodyPr/>
        <a:lstStyle/>
        <a:p>
          <a:r>
            <a:rPr lang="en-IN"/>
            <a:t>R2 score: 0.897226140365893</a:t>
          </a:r>
        </a:p>
      </dgm:t>
    </dgm:pt>
    <dgm:pt modelId="{B1650BFD-0953-4268-9676-E3B788F5A47D}" type="parTrans" cxnId="{9FDCB474-24CB-4446-9F20-0D011FE07A7A}">
      <dgm:prSet/>
      <dgm:spPr/>
      <dgm:t>
        <a:bodyPr/>
        <a:lstStyle/>
        <a:p>
          <a:endParaRPr lang="en-IN"/>
        </a:p>
      </dgm:t>
    </dgm:pt>
    <dgm:pt modelId="{84B4EEC4-8616-4791-8307-ED05C84BA56C}" type="sibTrans" cxnId="{9FDCB474-24CB-4446-9F20-0D011FE07A7A}">
      <dgm:prSet/>
      <dgm:spPr/>
      <dgm:t>
        <a:bodyPr/>
        <a:lstStyle/>
        <a:p>
          <a:endParaRPr lang="en-IN"/>
        </a:p>
      </dgm:t>
    </dgm:pt>
    <dgm:pt modelId="{F0C4DA0D-4C3A-44C0-9F5B-307E2E89535B}">
      <dgm:prSet/>
      <dgm:spPr/>
      <dgm:t>
        <a:bodyPr/>
        <a:lstStyle/>
        <a:p>
          <a:r>
            <a:rPr lang="en-IN"/>
            <a:t>R.M.S.E: 0.11460014735236318</a:t>
          </a:r>
        </a:p>
      </dgm:t>
    </dgm:pt>
    <dgm:pt modelId="{D413438F-5C94-4A6F-8A2C-23718DF028E0}" type="parTrans" cxnId="{B51B67BE-4DF7-4BC2-B962-85CFBF30F62C}">
      <dgm:prSet/>
      <dgm:spPr/>
      <dgm:t>
        <a:bodyPr/>
        <a:lstStyle/>
        <a:p>
          <a:endParaRPr lang="en-IN"/>
        </a:p>
      </dgm:t>
    </dgm:pt>
    <dgm:pt modelId="{2238741C-286E-424A-81E6-BEB9183CE0DE}" type="sibTrans" cxnId="{B51B67BE-4DF7-4BC2-B962-85CFBF30F62C}">
      <dgm:prSet/>
      <dgm:spPr/>
      <dgm:t>
        <a:bodyPr/>
        <a:lstStyle/>
        <a:p>
          <a:endParaRPr lang="en-IN"/>
        </a:p>
      </dgm:t>
    </dgm:pt>
    <dgm:pt modelId="{3F69691C-1F69-4928-9AC8-C8C9F5503A62}">
      <dgm:prSet/>
      <dgm:spPr/>
      <dgm:t>
        <a:bodyPr/>
        <a:lstStyle/>
        <a:p>
          <a:r>
            <a:rPr lang="en-IN" b="1"/>
            <a:t>Cross validation: </a:t>
          </a:r>
          <a:r>
            <a:rPr lang="en-IN"/>
            <a:t>mean score: 0.8895077997205851</a:t>
          </a:r>
        </a:p>
      </dgm:t>
    </dgm:pt>
    <dgm:pt modelId="{0805D2D5-8CC1-4111-9FE2-E2853AAFF476}" type="parTrans" cxnId="{C879B923-0483-4D2C-A49A-A64B7B55E6CD}">
      <dgm:prSet/>
      <dgm:spPr/>
      <dgm:t>
        <a:bodyPr/>
        <a:lstStyle/>
        <a:p>
          <a:endParaRPr lang="en-IN"/>
        </a:p>
      </dgm:t>
    </dgm:pt>
    <dgm:pt modelId="{C9CE74F9-05B1-4179-A6CC-191807FABEB5}" type="sibTrans" cxnId="{C879B923-0483-4D2C-A49A-A64B7B55E6CD}">
      <dgm:prSet/>
      <dgm:spPr/>
      <dgm:t>
        <a:bodyPr/>
        <a:lstStyle/>
        <a:p>
          <a:endParaRPr lang="en-IN"/>
        </a:p>
      </dgm:t>
    </dgm:pt>
    <dgm:pt modelId="{2BEE5FCD-2197-4590-84CA-DA9C0E47F5D1}" type="pres">
      <dgm:prSet presAssocID="{E9FFBA0B-C47A-4478-905F-DA05DE4144EE}" presName="linear" presStyleCnt="0">
        <dgm:presLayoutVars>
          <dgm:animLvl val="lvl"/>
          <dgm:resizeHandles val="exact"/>
        </dgm:presLayoutVars>
      </dgm:prSet>
      <dgm:spPr/>
    </dgm:pt>
    <dgm:pt modelId="{62D09A0E-5FB1-48E6-B887-8B15B8E994DA}" type="pres">
      <dgm:prSet presAssocID="{038E05D3-BE64-4616-A3E6-2CCD0D6C184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0CC5A2-7181-42FC-BD91-53F13A5793C6}" type="pres">
      <dgm:prSet presAssocID="{1325D71F-AE2E-409D-A4A0-F5A263B6C58A}" presName="spacer" presStyleCnt="0"/>
      <dgm:spPr/>
    </dgm:pt>
    <dgm:pt modelId="{A21B6EA6-7A6F-4581-B72D-906019921AA2}" type="pres">
      <dgm:prSet presAssocID="{CEBD4EBC-7A1C-407A-BD36-D4CBFC62F69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C30346D-5537-4D22-A30C-9901AEC44B20}" type="pres">
      <dgm:prSet presAssocID="{86AB2247-853F-46D6-9E65-DAE9F80EBCE3}" presName="spacer" presStyleCnt="0"/>
      <dgm:spPr/>
    </dgm:pt>
    <dgm:pt modelId="{C5C6DEA9-7457-4B56-A55F-98EBFF7C790C}" type="pres">
      <dgm:prSet presAssocID="{FBAFC664-6B14-4B9F-B6F9-71EC27C13C6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BD5463E-239F-4D2C-965E-7F34D44946BA}" type="pres">
      <dgm:prSet presAssocID="{1F3B6F97-E62E-4755-AFC1-0C52FE7570B6}" presName="spacer" presStyleCnt="0"/>
      <dgm:spPr/>
    </dgm:pt>
    <dgm:pt modelId="{C8636BB1-1740-44E8-880C-1FC93D0B3143}" type="pres">
      <dgm:prSet presAssocID="{8473E16F-2AD7-46FE-AAF2-6E3FCCF88A2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FD4847-E41B-4727-8370-EEE01FB1BF7D}" type="pres">
      <dgm:prSet presAssocID="{84B4EEC4-8616-4791-8307-ED05C84BA56C}" presName="spacer" presStyleCnt="0"/>
      <dgm:spPr/>
    </dgm:pt>
    <dgm:pt modelId="{9040D670-B792-437B-92DC-17880BE7862A}" type="pres">
      <dgm:prSet presAssocID="{F0C4DA0D-4C3A-44C0-9F5B-307E2E8953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4649A1-18E1-420D-AFA8-9602DD7083BC}" type="pres">
      <dgm:prSet presAssocID="{2238741C-286E-424A-81E6-BEB9183CE0DE}" presName="spacer" presStyleCnt="0"/>
      <dgm:spPr/>
    </dgm:pt>
    <dgm:pt modelId="{CE077E3E-22A5-451E-8FD8-E542DAF5314E}" type="pres">
      <dgm:prSet presAssocID="{3F69691C-1F69-4928-9AC8-C8C9F5503A6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0771101-2713-4A46-A29C-AD3670A74B9E}" srcId="{E9FFBA0B-C47A-4478-905F-DA05DE4144EE}" destId="{038E05D3-BE64-4616-A3E6-2CCD0D6C184D}" srcOrd="0" destOrd="0" parTransId="{E31732BA-2275-40B2-BCDE-DD6617C01E42}" sibTransId="{1325D71F-AE2E-409D-A4A0-F5A263B6C58A}"/>
    <dgm:cxn modelId="{415FBD08-40E6-4DD2-8B02-6DD56C0D0466}" type="presOf" srcId="{FBAFC664-6B14-4B9F-B6F9-71EC27C13C6B}" destId="{C5C6DEA9-7457-4B56-A55F-98EBFF7C790C}" srcOrd="0" destOrd="0" presId="urn:microsoft.com/office/officeart/2005/8/layout/vList2"/>
    <dgm:cxn modelId="{C879B923-0483-4D2C-A49A-A64B7B55E6CD}" srcId="{E9FFBA0B-C47A-4478-905F-DA05DE4144EE}" destId="{3F69691C-1F69-4928-9AC8-C8C9F5503A62}" srcOrd="5" destOrd="0" parTransId="{0805D2D5-8CC1-4111-9FE2-E2853AAFF476}" sibTransId="{C9CE74F9-05B1-4179-A6CC-191807FABEB5}"/>
    <dgm:cxn modelId="{F6115F3A-76E4-4C63-9A3A-39A784FD4826}" type="presOf" srcId="{E9FFBA0B-C47A-4478-905F-DA05DE4144EE}" destId="{2BEE5FCD-2197-4590-84CA-DA9C0E47F5D1}" srcOrd="0" destOrd="0" presId="urn:microsoft.com/office/officeart/2005/8/layout/vList2"/>
    <dgm:cxn modelId="{15D7AE4B-483C-4ADE-94DD-FB36EF81D4FD}" type="presOf" srcId="{F0C4DA0D-4C3A-44C0-9F5B-307E2E89535B}" destId="{9040D670-B792-437B-92DC-17880BE7862A}" srcOrd="0" destOrd="0" presId="urn:microsoft.com/office/officeart/2005/8/layout/vList2"/>
    <dgm:cxn modelId="{9FDCB474-24CB-4446-9F20-0D011FE07A7A}" srcId="{E9FFBA0B-C47A-4478-905F-DA05DE4144EE}" destId="{8473E16F-2AD7-46FE-AAF2-6E3FCCF88A22}" srcOrd="3" destOrd="0" parTransId="{B1650BFD-0953-4268-9676-E3B788F5A47D}" sibTransId="{84B4EEC4-8616-4791-8307-ED05C84BA56C}"/>
    <dgm:cxn modelId="{AC65668B-0EB6-4835-B008-87581F3438C4}" type="presOf" srcId="{CEBD4EBC-7A1C-407A-BD36-D4CBFC62F69E}" destId="{A21B6EA6-7A6F-4581-B72D-906019921AA2}" srcOrd="0" destOrd="0" presId="urn:microsoft.com/office/officeart/2005/8/layout/vList2"/>
    <dgm:cxn modelId="{C41961AE-ECBA-46AD-829F-21651E59EF5A}" type="presOf" srcId="{3F69691C-1F69-4928-9AC8-C8C9F5503A62}" destId="{CE077E3E-22A5-451E-8FD8-E542DAF5314E}" srcOrd="0" destOrd="0" presId="urn:microsoft.com/office/officeart/2005/8/layout/vList2"/>
    <dgm:cxn modelId="{017D8CB0-8B89-43B3-AA2B-04FDD9E99BD2}" type="presOf" srcId="{038E05D3-BE64-4616-A3E6-2CCD0D6C184D}" destId="{62D09A0E-5FB1-48E6-B887-8B15B8E994DA}" srcOrd="0" destOrd="0" presId="urn:microsoft.com/office/officeart/2005/8/layout/vList2"/>
    <dgm:cxn modelId="{B51B67BE-4DF7-4BC2-B962-85CFBF30F62C}" srcId="{E9FFBA0B-C47A-4478-905F-DA05DE4144EE}" destId="{F0C4DA0D-4C3A-44C0-9F5B-307E2E89535B}" srcOrd="4" destOrd="0" parTransId="{D413438F-5C94-4A6F-8A2C-23718DF028E0}" sibTransId="{2238741C-286E-424A-81E6-BEB9183CE0DE}"/>
    <dgm:cxn modelId="{25408EC1-2088-483D-AC66-AA6BB7B15762}" srcId="{E9FFBA0B-C47A-4478-905F-DA05DE4144EE}" destId="{FBAFC664-6B14-4B9F-B6F9-71EC27C13C6B}" srcOrd="2" destOrd="0" parTransId="{B0BC7C89-5BC3-4A7D-B4A9-27B58E85356D}" sibTransId="{1F3B6F97-E62E-4755-AFC1-0C52FE7570B6}"/>
    <dgm:cxn modelId="{0EDD18C4-0B61-46C6-8402-FE0CE8CF284B}" srcId="{E9FFBA0B-C47A-4478-905F-DA05DE4144EE}" destId="{CEBD4EBC-7A1C-407A-BD36-D4CBFC62F69E}" srcOrd="1" destOrd="0" parTransId="{3A3801AB-B425-4BC5-9D62-BDDF4DFED289}" sibTransId="{86AB2247-853F-46D6-9E65-DAE9F80EBCE3}"/>
    <dgm:cxn modelId="{620CA8D3-8121-45C5-8F50-179F98DD1B63}" type="presOf" srcId="{8473E16F-2AD7-46FE-AAF2-6E3FCCF88A22}" destId="{C8636BB1-1740-44E8-880C-1FC93D0B3143}" srcOrd="0" destOrd="0" presId="urn:microsoft.com/office/officeart/2005/8/layout/vList2"/>
    <dgm:cxn modelId="{66633894-E1FF-4B90-9E23-9E45F75F74B6}" type="presParOf" srcId="{2BEE5FCD-2197-4590-84CA-DA9C0E47F5D1}" destId="{62D09A0E-5FB1-48E6-B887-8B15B8E994DA}" srcOrd="0" destOrd="0" presId="urn:microsoft.com/office/officeart/2005/8/layout/vList2"/>
    <dgm:cxn modelId="{48737563-7DC5-4333-99DB-F0D11A68E465}" type="presParOf" srcId="{2BEE5FCD-2197-4590-84CA-DA9C0E47F5D1}" destId="{D50CC5A2-7181-42FC-BD91-53F13A5793C6}" srcOrd="1" destOrd="0" presId="urn:microsoft.com/office/officeart/2005/8/layout/vList2"/>
    <dgm:cxn modelId="{AAF0997D-0E39-46A1-82EC-F67F4AFAB2F6}" type="presParOf" srcId="{2BEE5FCD-2197-4590-84CA-DA9C0E47F5D1}" destId="{A21B6EA6-7A6F-4581-B72D-906019921AA2}" srcOrd="2" destOrd="0" presId="urn:microsoft.com/office/officeart/2005/8/layout/vList2"/>
    <dgm:cxn modelId="{78723C6A-7DC0-46C8-AAE6-4FB2BCA6E702}" type="presParOf" srcId="{2BEE5FCD-2197-4590-84CA-DA9C0E47F5D1}" destId="{BC30346D-5537-4D22-A30C-9901AEC44B20}" srcOrd="3" destOrd="0" presId="urn:microsoft.com/office/officeart/2005/8/layout/vList2"/>
    <dgm:cxn modelId="{DC71CFCC-F67B-4A6C-8628-B908D727C0C7}" type="presParOf" srcId="{2BEE5FCD-2197-4590-84CA-DA9C0E47F5D1}" destId="{C5C6DEA9-7457-4B56-A55F-98EBFF7C790C}" srcOrd="4" destOrd="0" presId="urn:microsoft.com/office/officeart/2005/8/layout/vList2"/>
    <dgm:cxn modelId="{0A4BC0E1-FF74-4321-91FE-596030793FE6}" type="presParOf" srcId="{2BEE5FCD-2197-4590-84CA-DA9C0E47F5D1}" destId="{0BD5463E-239F-4D2C-965E-7F34D44946BA}" srcOrd="5" destOrd="0" presId="urn:microsoft.com/office/officeart/2005/8/layout/vList2"/>
    <dgm:cxn modelId="{FFA2C69B-C5E0-4C5B-8B31-D9DC32CA0879}" type="presParOf" srcId="{2BEE5FCD-2197-4590-84CA-DA9C0E47F5D1}" destId="{C8636BB1-1740-44E8-880C-1FC93D0B3143}" srcOrd="6" destOrd="0" presId="urn:microsoft.com/office/officeart/2005/8/layout/vList2"/>
    <dgm:cxn modelId="{0B1CDEE6-1003-471F-9272-51F669A7EF7D}" type="presParOf" srcId="{2BEE5FCD-2197-4590-84CA-DA9C0E47F5D1}" destId="{47FD4847-E41B-4727-8370-EEE01FB1BF7D}" srcOrd="7" destOrd="0" presId="urn:microsoft.com/office/officeart/2005/8/layout/vList2"/>
    <dgm:cxn modelId="{02B2F38F-B05E-43D3-9129-632CE292E830}" type="presParOf" srcId="{2BEE5FCD-2197-4590-84CA-DA9C0E47F5D1}" destId="{9040D670-B792-437B-92DC-17880BE7862A}" srcOrd="8" destOrd="0" presId="urn:microsoft.com/office/officeart/2005/8/layout/vList2"/>
    <dgm:cxn modelId="{FA17299C-AA4F-41DF-959F-7EE1B12E057D}" type="presParOf" srcId="{2BEE5FCD-2197-4590-84CA-DA9C0E47F5D1}" destId="{484649A1-18E1-420D-AFA8-9602DD7083BC}" srcOrd="9" destOrd="0" presId="urn:microsoft.com/office/officeart/2005/8/layout/vList2"/>
    <dgm:cxn modelId="{091E06C8-1220-4526-850D-E36DF225DD12}" type="presParOf" srcId="{2BEE5FCD-2197-4590-84CA-DA9C0E47F5D1}" destId="{CE077E3E-22A5-451E-8FD8-E542DAF5314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8ACC80-C4E2-4B65-8193-C5FFECBFB0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00C7B05-5388-450A-9F01-AF47A8959F68}">
      <dgm:prSet/>
      <dgm:spPr/>
      <dgm:t>
        <a:bodyPr/>
        <a:lstStyle/>
        <a:p>
          <a:r>
            <a:rPr lang="en-IN" b="1"/>
            <a:t>The features that influcenced the target variable the most were:</a:t>
          </a:r>
          <a:endParaRPr lang="en-IN"/>
        </a:p>
      </dgm:t>
    </dgm:pt>
    <dgm:pt modelId="{F8C3CE50-E9AA-4B07-9BFA-8432BF0D3CDC}" type="parTrans" cxnId="{1CF97C67-326F-4127-9D75-0932DD4790F3}">
      <dgm:prSet/>
      <dgm:spPr/>
      <dgm:t>
        <a:bodyPr/>
        <a:lstStyle/>
        <a:p>
          <a:endParaRPr lang="en-IN"/>
        </a:p>
      </dgm:t>
    </dgm:pt>
    <dgm:pt modelId="{2EF38FC7-5982-44C4-8896-64C40DDD9FF3}" type="sibTrans" cxnId="{1CF97C67-326F-4127-9D75-0932DD4790F3}">
      <dgm:prSet/>
      <dgm:spPr/>
      <dgm:t>
        <a:bodyPr/>
        <a:lstStyle/>
        <a:p>
          <a:endParaRPr lang="en-IN"/>
        </a:p>
      </dgm:t>
    </dgm:pt>
    <dgm:pt modelId="{DA79F517-FA08-4277-B45F-5D4127F4416F}">
      <dgm:prSet/>
      <dgm:spPr/>
      <dgm:t>
        <a:bodyPr/>
        <a:lstStyle/>
        <a:p>
          <a:r>
            <a:rPr lang="en-IN"/>
            <a:t>'MSSubClass', 'FV', 'RL', 'LotFrontage', 'LotArea', 'HLS', 'CulDSac',</a:t>
          </a:r>
        </a:p>
      </dgm:t>
    </dgm:pt>
    <dgm:pt modelId="{5FED6DB9-3FFB-4104-84D5-840D6F6E4342}" type="parTrans" cxnId="{80BF2977-4916-4BD7-8B4D-B4FCDFDB0182}">
      <dgm:prSet/>
      <dgm:spPr/>
      <dgm:t>
        <a:bodyPr/>
        <a:lstStyle/>
        <a:p>
          <a:endParaRPr lang="en-IN"/>
        </a:p>
      </dgm:t>
    </dgm:pt>
    <dgm:pt modelId="{CD30792A-DC15-4BEA-B1FE-2EF608D1DDF7}" type="sibTrans" cxnId="{80BF2977-4916-4BD7-8B4D-B4FCDFDB0182}">
      <dgm:prSet/>
      <dgm:spPr/>
      <dgm:t>
        <a:bodyPr/>
        <a:lstStyle/>
        <a:p>
          <a:endParaRPr lang="en-IN"/>
        </a:p>
      </dgm:t>
    </dgm:pt>
    <dgm:pt modelId="{114C1368-1C6A-4C19-BDFE-90E708C9BC6B}">
      <dgm:prSet/>
      <dgm:spPr/>
      <dgm:t>
        <a:bodyPr/>
        <a:lstStyle/>
        <a:p>
          <a:r>
            <a:rPr lang="en-IN"/>
            <a:t>'Mod', 'BrkSide', 'CollgCr', 'Crawfor', 'Edwards', 'IDOTRR', 'NAmes',</a:t>
          </a:r>
        </a:p>
      </dgm:t>
    </dgm:pt>
    <dgm:pt modelId="{9A06A894-5B79-4C7B-84C6-75AB551CF179}" type="parTrans" cxnId="{A996EFA5-6A92-4906-9349-7399071004A2}">
      <dgm:prSet/>
      <dgm:spPr/>
      <dgm:t>
        <a:bodyPr/>
        <a:lstStyle/>
        <a:p>
          <a:endParaRPr lang="en-IN"/>
        </a:p>
      </dgm:t>
    </dgm:pt>
    <dgm:pt modelId="{F090A64D-C1D1-44E4-99FF-F00D852DCE37}" type="sibTrans" cxnId="{A996EFA5-6A92-4906-9349-7399071004A2}">
      <dgm:prSet/>
      <dgm:spPr/>
      <dgm:t>
        <a:bodyPr/>
        <a:lstStyle/>
        <a:p>
          <a:endParaRPr lang="en-IN"/>
        </a:p>
      </dgm:t>
    </dgm:pt>
    <dgm:pt modelId="{2D1F4180-F7CF-4F7D-AAFC-D9EF92FED296}">
      <dgm:prSet/>
      <dgm:spPr/>
      <dgm:t>
        <a:bodyPr/>
        <a:lstStyle/>
        <a:p>
          <a:r>
            <a:rPr lang="en-IN"/>
            <a:t>'NridgHt', 'Somerst', 'Feedr', 'TwnhsE', 'OverallQual', 'OverallCond',</a:t>
          </a:r>
        </a:p>
      </dgm:t>
    </dgm:pt>
    <dgm:pt modelId="{BE1D972D-6608-4BB5-BE15-B2D3AFCBD163}" type="parTrans" cxnId="{EB890900-2207-4609-935C-D98A2005BF6D}">
      <dgm:prSet/>
      <dgm:spPr/>
      <dgm:t>
        <a:bodyPr/>
        <a:lstStyle/>
        <a:p>
          <a:endParaRPr lang="en-IN"/>
        </a:p>
      </dgm:t>
    </dgm:pt>
    <dgm:pt modelId="{826B92DA-BB35-4E75-8F61-FB1BE6A25A42}" type="sibTrans" cxnId="{EB890900-2207-4609-935C-D98A2005BF6D}">
      <dgm:prSet/>
      <dgm:spPr/>
      <dgm:t>
        <a:bodyPr/>
        <a:lstStyle/>
        <a:p>
          <a:endParaRPr lang="en-IN"/>
        </a:p>
      </dgm:t>
    </dgm:pt>
    <dgm:pt modelId="{A109C047-DDBF-45EC-81CA-DBFA7DD46631}">
      <dgm:prSet/>
      <dgm:spPr/>
      <dgm:t>
        <a:bodyPr/>
        <a:lstStyle/>
        <a:p>
          <a:r>
            <a:rPr lang="en-IN"/>
            <a:t>'YearBuilt', 'YearRemodAdd', 'Gambrel', 'CBlock', 'HdBoard', 'MetalSd',</a:t>
          </a:r>
        </a:p>
      </dgm:t>
    </dgm:pt>
    <dgm:pt modelId="{90FC84EC-F680-487E-9FA8-7715BB5C4F2D}" type="parTrans" cxnId="{4CB9C3BE-0FDB-42DA-AEC3-1B36A72F753B}">
      <dgm:prSet/>
      <dgm:spPr/>
      <dgm:t>
        <a:bodyPr/>
        <a:lstStyle/>
        <a:p>
          <a:endParaRPr lang="en-IN"/>
        </a:p>
      </dgm:t>
    </dgm:pt>
    <dgm:pt modelId="{00396335-6EF1-4F74-9CFB-BDCBDDF7711B}" type="sibTrans" cxnId="{4CB9C3BE-0FDB-42DA-AEC3-1B36A72F753B}">
      <dgm:prSet/>
      <dgm:spPr/>
      <dgm:t>
        <a:bodyPr/>
        <a:lstStyle/>
        <a:p>
          <a:endParaRPr lang="en-IN"/>
        </a:p>
      </dgm:t>
    </dgm:pt>
    <dgm:pt modelId="{4BC513A1-0BDF-4234-982F-E44D234600EC}">
      <dgm:prSet/>
      <dgm:spPr/>
      <dgm:t>
        <a:bodyPr/>
        <a:lstStyle/>
        <a:p>
          <a:r>
            <a:rPr lang="en-IN"/>
            <a:t>'Plywood', 'VinylSd', 'Fa', 'PConc', 'Slab', 'No', 'BsmtFinSF1',</a:t>
          </a:r>
        </a:p>
      </dgm:t>
    </dgm:pt>
    <dgm:pt modelId="{281B0758-20E8-4F6A-AF90-54F7C5F458DC}" type="parTrans" cxnId="{A8F43B05-9901-40B7-96FB-F98D234C816F}">
      <dgm:prSet/>
      <dgm:spPr/>
      <dgm:t>
        <a:bodyPr/>
        <a:lstStyle/>
        <a:p>
          <a:endParaRPr lang="en-IN"/>
        </a:p>
      </dgm:t>
    </dgm:pt>
    <dgm:pt modelId="{804A3336-826D-44BD-8E1D-855D6DED6923}" type="sibTrans" cxnId="{A8F43B05-9901-40B7-96FB-F98D234C816F}">
      <dgm:prSet/>
      <dgm:spPr/>
      <dgm:t>
        <a:bodyPr/>
        <a:lstStyle/>
        <a:p>
          <a:endParaRPr lang="en-IN"/>
        </a:p>
      </dgm:t>
    </dgm:pt>
    <dgm:pt modelId="{D48B4AE8-8A96-438F-885F-6D7406F16B90}">
      <dgm:prSet/>
      <dgm:spPr/>
      <dgm:t>
        <a:bodyPr/>
        <a:lstStyle/>
        <a:p>
          <a:r>
            <a:rPr lang="en-IN"/>
            <a:t>'BsmtFinSF2', 'BsmtUnfSF', 'Y', 'SBrkr', '2ndFlrSF', 'LowQualFinSF',</a:t>
          </a:r>
        </a:p>
      </dgm:t>
    </dgm:pt>
    <dgm:pt modelId="{7A43F494-8EDB-4251-91FF-5A8E9DB2C788}" type="parTrans" cxnId="{D8AD86A3-F45B-4176-97BC-8FA3920BCB53}">
      <dgm:prSet/>
      <dgm:spPr/>
      <dgm:t>
        <a:bodyPr/>
        <a:lstStyle/>
        <a:p>
          <a:endParaRPr lang="en-IN"/>
        </a:p>
      </dgm:t>
    </dgm:pt>
    <dgm:pt modelId="{0F576741-B4E3-479E-9247-6B65061939DE}" type="sibTrans" cxnId="{D8AD86A3-F45B-4176-97BC-8FA3920BCB53}">
      <dgm:prSet/>
      <dgm:spPr/>
      <dgm:t>
        <a:bodyPr/>
        <a:lstStyle/>
        <a:p>
          <a:endParaRPr lang="en-IN"/>
        </a:p>
      </dgm:t>
    </dgm:pt>
    <dgm:pt modelId="{3E5571ED-EF43-4E14-BA1C-7D812FC713C3}">
      <dgm:prSet/>
      <dgm:spPr/>
      <dgm:t>
        <a:bodyPr/>
        <a:lstStyle/>
        <a:p>
          <a:r>
            <a:rPr lang="en-IN"/>
            <a:t>'BsmtFullBath', 'FullBath', 'BedroomAbvGr', 'Typ', 'Fireplaces',</a:t>
          </a:r>
        </a:p>
      </dgm:t>
    </dgm:pt>
    <dgm:pt modelId="{50355BE5-7E25-4ADC-9246-8DA3D63C69C4}" type="parTrans" cxnId="{26166458-F37C-4B49-83D4-533539F2CD60}">
      <dgm:prSet/>
      <dgm:spPr/>
      <dgm:t>
        <a:bodyPr/>
        <a:lstStyle/>
        <a:p>
          <a:endParaRPr lang="en-IN"/>
        </a:p>
      </dgm:t>
    </dgm:pt>
    <dgm:pt modelId="{D3287C31-A108-4A89-9C0C-2B1692D9BE10}" type="sibTrans" cxnId="{26166458-F37C-4B49-83D4-533539F2CD60}">
      <dgm:prSet/>
      <dgm:spPr/>
      <dgm:t>
        <a:bodyPr/>
        <a:lstStyle/>
        <a:p>
          <a:endParaRPr lang="en-IN"/>
        </a:p>
      </dgm:t>
    </dgm:pt>
    <dgm:pt modelId="{8AB12F3F-63A0-4C19-8694-2B4212B62B1A}">
      <dgm:prSet/>
      <dgm:spPr/>
      <dgm:t>
        <a:bodyPr/>
        <a:lstStyle/>
        <a:p>
          <a:r>
            <a:rPr lang="en-IN"/>
            <a:t>'GarageYrBlt', 'RFn', 'WoodDeckSF', 'OpenPorchSF', 'EnclosedPorch',</a:t>
          </a:r>
        </a:p>
      </dgm:t>
    </dgm:pt>
    <dgm:pt modelId="{8F397278-995D-4D9C-9B0D-4A5465D82EBF}" type="parTrans" cxnId="{21A5C53B-5AA9-44EA-8D0C-E4F0B7515F4E}">
      <dgm:prSet/>
      <dgm:spPr/>
      <dgm:t>
        <a:bodyPr/>
        <a:lstStyle/>
        <a:p>
          <a:endParaRPr lang="en-IN"/>
        </a:p>
      </dgm:t>
    </dgm:pt>
    <dgm:pt modelId="{EA077166-5473-4BAE-9C9C-7E2A64CA1C54}" type="sibTrans" cxnId="{21A5C53B-5AA9-44EA-8D0C-E4F0B7515F4E}">
      <dgm:prSet/>
      <dgm:spPr/>
      <dgm:t>
        <a:bodyPr/>
        <a:lstStyle/>
        <a:p>
          <a:endParaRPr lang="en-IN"/>
        </a:p>
      </dgm:t>
    </dgm:pt>
    <dgm:pt modelId="{3902BFDB-2650-4CE8-A800-2C76D5B56667}">
      <dgm:prSet/>
      <dgm:spPr/>
      <dgm:t>
        <a:bodyPr/>
        <a:lstStyle/>
        <a:p>
          <a:r>
            <a:rPr lang="en-IN"/>
            <a:t>'3SsnPorch', 'ScreenPorch', 'MiscVal', 'MoSold', 'YrSold', 'Alloca',</a:t>
          </a:r>
        </a:p>
      </dgm:t>
    </dgm:pt>
    <dgm:pt modelId="{75567C73-C91D-4A91-B1DA-1E978FDD4FA2}" type="parTrans" cxnId="{316FA637-82C5-4DEE-BFFF-9F206BCC1426}">
      <dgm:prSet/>
      <dgm:spPr/>
      <dgm:t>
        <a:bodyPr/>
        <a:lstStyle/>
        <a:p>
          <a:endParaRPr lang="en-IN"/>
        </a:p>
      </dgm:t>
    </dgm:pt>
    <dgm:pt modelId="{A7DE70D9-643E-481B-ACD8-4ECF0420048C}" type="sibTrans" cxnId="{316FA637-82C5-4DEE-BFFF-9F206BCC1426}">
      <dgm:prSet/>
      <dgm:spPr/>
      <dgm:t>
        <a:bodyPr/>
        <a:lstStyle/>
        <a:p>
          <a:endParaRPr lang="en-IN"/>
        </a:p>
      </dgm:t>
    </dgm:pt>
    <dgm:pt modelId="{E821E676-E4D4-4A58-86CA-C442E952F949}">
      <dgm:prSet/>
      <dgm:spPr/>
      <dgm:t>
        <a:bodyPr/>
        <a:lstStyle/>
        <a:p>
          <a:r>
            <a:rPr lang="en-IN"/>
            <a:t>'Normal', 'Partial', 'TotalBsmtSF &amp; 1stFlrSF',</a:t>
          </a:r>
        </a:p>
      </dgm:t>
    </dgm:pt>
    <dgm:pt modelId="{05088814-B181-4C43-AC0A-499F9E0824CA}" type="parTrans" cxnId="{107CABD9-803F-45EA-9C3A-3CD6A1862720}">
      <dgm:prSet/>
      <dgm:spPr/>
      <dgm:t>
        <a:bodyPr/>
        <a:lstStyle/>
        <a:p>
          <a:endParaRPr lang="en-IN"/>
        </a:p>
      </dgm:t>
    </dgm:pt>
    <dgm:pt modelId="{D24E1803-76F2-4D57-BADD-1A69A5D02D9E}" type="sibTrans" cxnId="{107CABD9-803F-45EA-9C3A-3CD6A1862720}">
      <dgm:prSet/>
      <dgm:spPr/>
      <dgm:t>
        <a:bodyPr/>
        <a:lstStyle/>
        <a:p>
          <a:endParaRPr lang="en-IN"/>
        </a:p>
      </dgm:t>
    </dgm:pt>
    <dgm:pt modelId="{7E339168-95EE-4B3F-8405-B9190FB1FAEF}">
      <dgm:prSet/>
      <dgm:spPr/>
      <dgm:t>
        <a:bodyPr/>
        <a:lstStyle/>
        <a:p>
          <a:r>
            <a:rPr lang="en-IN"/>
            <a:t>'GarageCars &amp; GarageArea', 'TotRmsAbvGrd &amp; GrLivArea'],</a:t>
          </a:r>
        </a:p>
      </dgm:t>
    </dgm:pt>
    <dgm:pt modelId="{57A278FE-2B24-4186-888F-442ED5653EFD}" type="parTrans" cxnId="{0935B0C8-4DD8-444D-918E-B8E55F299125}">
      <dgm:prSet/>
      <dgm:spPr/>
      <dgm:t>
        <a:bodyPr/>
        <a:lstStyle/>
        <a:p>
          <a:endParaRPr lang="en-IN"/>
        </a:p>
      </dgm:t>
    </dgm:pt>
    <dgm:pt modelId="{EEA038EC-8855-406C-8088-EDDDBD8840D2}" type="sibTrans" cxnId="{0935B0C8-4DD8-444D-918E-B8E55F299125}">
      <dgm:prSet/>
      <dgm:spPr/>
      <dgm:t>
        <a:bodyPr/>
        <a:lstStyle/>
        <a:p>
          <a:endParaRPr lang="en-IN"/>
        </a:p>
      </dgm:t>
    </dgm:pt>
    <dgm:pt modelId="{BDB32197-2A28-4479-BAD2-0F450E00D2BA}">
      <dgm:prSet/>
      <dgm:spPr/>
      <dgm:t>
        <a:bodyPr/>
        <a:lstStyle/>
        <a:p>
          <a:endParaRPr lang="en-IN"/>
        </a:p>
      </dgm:t>
    </dgm:pt>
    <dgm:pt modelId="{6409B92C-525F-4D3E-BBC7-4EA0FF684782}" type="parTrans" cxnId="{A205CA29-792D-408A-A222-716571CB6455}">
      <dgm:prSet/>
      <dgm:spPr/>
      <dgm:t>
        <a:bodyPr/>
        <a:lstStyle/>
        <a:p>
          <a:endParaRPr lang="en-IN"/>
        </a:p>
      </dgm:t>
    </dgm:pt>
    <dgm:pt modelId="{D8393A32-3C12-4C7E-9564-AB3D180BF797}" type="sibTrans" cxnId="{A205CA29-792D-408A-A222-716571CB6455}">
      <dgm:prSet/>
      <dgm:spPr/>
      <dgm:t>
        <a:bodyPr/>
        <a:lstStyle/>
        <a:p>
          <a:endParaRPr lang="en-IN"/>
        </a:p>
      </dgm:t>
    </dgm:pt>
    <dgm:pt modelId="{FDF95582-E3B8-4C8F-BECB-3E52E33ADB49}">
      <dgm:prSet/>
      <dgm:spPr/>
      <dgm:t>
        <a:bodyPr/>
        <a:lstStyle/>
        <a:p>
          <a:r>
            <a:rPr lang="en-IN"/>
            <a:t>THE ABOVE ARE THE FEATURES THAT CONTRIBUTED THE MOST IN PREDICTING THE SALEPRICE OF THE TEST DATA.</a:t>
          </a:r>
        </a:p>
      </dgm:t>
    </dgm:pt>
    <dgm:pt modelId="{5020636D-BFF3-40CA-8E98-8843F73ED2D1}" type="parTrans" cxnId="{08903A14-5BC7-44EF-B4B3-FEF245019EB4}">
      <dgm:prSet/>
      <dgm:spPr/>
      <dgm:t>
        <a:bodyPr/>
        <a:lstStyle/>
        <a:p>
          <a:endParaRPr lang="en-IN"/>
        </a:p>
      </dgm:t>
    </dgm:pt>
    <dgm:pt modelId="{B77B8F22-7FA1-41AF-95FF-82535FF46C99}" type="sibTrans" cxnId="{08903A14-5BC7-44EF-B4B3-FEF245019EB4}">
      <dgm:prSet/>
      <dgm:spPr/>
      <dgm:t>
        <a:bodyPr/>
        <a:lstStyle/>
        <a:p>
          <a:endParaRPr lang="en-IN"/>
        </a:p>
      </dgm:t>
    </dgm:pt>
    <dgm:pt modelId="{46EF4E4A-9971-479B-AC55-54449C4B02A3}" type="pres">
      <dgm:prSet presAssocID="{438ACC80-C4E2-4B65-8193-C5FFECBFB00C}" presName="linearFlow" presStyleCnt="0">
        <dgm:presLayoutVars>
          <dgm:dir/>
          <dgm:resizeHandles val="exact"/>
        </dgm:presLayoutVars>
      </dgm:prSet>
      <dgm:spPr/>
    </dgm:pt>
    <dgm:pt modelId="{BE30D72A-8F27-4E7C-8EC6-16B1E447A2A5}" type="pres">
      <dgm:prSet presAssocID="{800C7B05-5388-450A-9F01-AF47A8959F68}" presName="composite" presStyleCnt="0"/>
      <dgm:spPr/>
    </dgm:pt>
    <dgm:pt modelId="{7476D388-852A-4FC2-967E-23E835FF3877}" type="pres">
      <dgm:prSet presAssocID="{800C7B05-5388-450A-9F01-AF47A8959F68}" presName="imgShp" presStyleLbl="fgImgPlace1" presStyleIdx="0" presStyleCnt="14"/>
      <dgm:spPr/>
    </dgm:pt>
    <dgm:pt modelId="{1B7EA364-2CFD-4F94-971F-89A16F9BC95A}" type="pres">
      <dgm:prSet presAssocID="{800C7B05-5388-450A-9F01-AF47A8959F68}" presName="txShp" presStyleLbl="node1" presStyleIdx="0" presStyleCnt="14">
        <dgm:presLayoutVars>
          <dgm:bulletEnabled val="1"/>
        </dgm:presLayoutVars>
      </dgm:prSet>
      <dgm:spPr/>
    </dgm:pt>
    <dgm:pt modelId="{2027B867-8E17-4E42-881C-ABD74ED1EB79}" type="pres">
      <dgm:prSet presAssocID="{2EF38FC7-5982-44C4-8896-64C40DDD9FF3}" presName="spacing" presStyleCnt="0"/>
      <dgm:spPr/>
    </dgm:pt>
    <dgm:pt modelId="{2ECC1921-2D13-4E06-9CB1-C97B79B369FC}" type="pres">
      <dgm:prSet presAssocID="{DA79F517-FA08-4277-B45F-5D4127F4416F}" presName="composite" presStyleCnt="0"/>
      <dgm:spPr/>
    </dgm:pt>
    <dgm:pt modelId="{2B7A0EC2-6F12-4AB4-BE15-AA2DA4EB2986}" type="pres">
      <dgm:prSet presAssocID="{DA79F517-FA08-4277-B45F-5D4127F4416F}" presName="imgShp" presStyleLbl="fgImgPlace1" presStyleIdx="1" presStyleCnt="14"/>
      <dgm:spPr/>
    </dgm:pt>
    <dgm:pt modelId="{979C1EA4-F4E1-4ACA-9148-930A4C7BAF3C}" type="pres">
      <dgm:prSet presAssocID="{DA79F517-FA08-4277-B45F-5D4127F4416F}" presName="txShp" presStyleLbl="node1" presStyleIdx="1" presStyleCnt="14">
        <dgm:presLayoutVars>
          <dgm:bulletEnabled val="1"/>
        </dgm:presLayoutVars>
      </dgm:prSet>
      <dgm:spPr/>
    </dgm:pt>
    <dgm:pt modelId="{B96B0101-8289-4088-82A1-126963655023}" type="pres">
      <dgm:prSet presAssocID="{CD30792A-DC15-4BEA-B1FE-2EF608D1DDF7}" presName="spacing" presStyleCnt="0"/>
      <dgm:spPr/>
    </dgm:pt>
    <dgm:pt modelId="{74F59F07-F1EE-48A7-8438-01F6BB2B981A}" type="pres">
      <dgm:prSet presAssocID="{114C1368-1C6A-4C19-BDFE-90E708C9BC6B}" presName="composite" presStyleCnt="0"/>
      <dgm:spPr/>
    </dgm:pt>
    <dgm:pt modelId="{2CECF12F-89DD-433A-BAF0-B1A1826D363D}" type="pres">
      <dgm:prSet presAssocID="{114C1368-1C6A-4C19-BDFE-90E708C9BC6B}" presName="imgShp" presStyleLbl="fgImgPlace1" presStyleIdx="2" presStyleCnt="14"/>
      <dgm:spPr/>
    </dgm:pt>
    <dgm:pt modelId="{54D40FE0-6D90-4182-88D8-DE18C6E3A1BD}" type="pres">
      <dgm:prSet presAssocID="{114C1368-1C6A-4C19-BDFE-90E708C9BC6B}" presName="txShp" presStyleLbl="node1" presStyleIdx="2" presStyleCnt="14">
        <dgm:presLayoutVars>
          <dgm:bulletEnabled val="1"/>
        </dgm:presLayoutVars>
      </dgm:prSet>
      <dgm:spPr/>
    </dgm:pt>
    <dgm:pt modelId="{B42B9A49-2D4C-47D3-9688-F0B50F966400}" type="pres">
      <dgm:prSet presAssocID="{F090A64D-C1D1-44E4-99FF-F00D852DCE37}" presName="spacing" presStyleCnt="0"/>
      <dgm:spPr/>
    </dgm:pt>
    <dgm:pt modelId="{E180FED8-4DD4-4925-B331-AEECB4E4A797}" type="pres">
      <dgm:prSet presAssocID="{2D1F4180-F7CF-4F7D-AAFC-D9EF92FED296}" presName="composite" presStyleCnt="0"/>
      <dgm:spPr/>
    </dgm:pt>
    <dgm:pt modelId="{2368AC19-6221-4F94-AB82-3783A5FA211A}" type="pres">
      <dgm:prSet presAssocID="{2D1F4180-F7CF-4F7D-AAFC-D9EF92FED296}" presName="imgShp" presStyleLbl="fgImgPlace1" presStyleIdx="3" presStyleCnt="14"/>
      <dgm:spPr/>
    </dgm:pt>
    <dgm:pt modelId="{7C974512-0564-4F2E-8E8E-9FE2DE7FA7FF}" type="pres">
      <dgm:prSet presAssocID="{2D1F4180-F7CF-4F7D-AAFC-D9EF92FED296}" presName="txShp" presStyleLbl="node1" presStyleIdx="3" presStyleCnt="14">
        <dgm:presLayoutVars>
          <dgm:bulletEnabled val="1"/>
        </dgm:presLayoutVars>
      </dgm:prSet>
      <dgm:spPr/>
    </dgm:pt>
    <dgm:pt modelId="{E37F0E0B-4D8B-4348-90A8-BC747C22FFA7}" type="pres">
      <dgm:prSet presAssocID="{826B92DA-BB35-4E75-8F61-FB1BE6A25A42}" presName="spacing" presStyleCnt="0"/>
      <dgm:spPr/>
    </dgm:pt>
    <dgm:pt modelId="{9AF9DE34-E26A-4A1A-8AE5-AA2D9F98A765}" type="pres">
      <dgm:prSet presAssocID="{A109C047-DDBF-45EC-81CA-DBFA7DD46631}" presName="composite" presStyleCnt="0"/>
      <dgm:spPr/>
    </dgm:pt>
    <dgm:pt modelId="{FDA490F2-E89B-4DAB-BC96-6E889CC4C06C}" type="pres">
      <dgm:prSet presAssocID="{A109C047-DDBF-45EC-81CA-DBFA7DD46631}" presName="imgShp" presStyleLbl="fgImgPlace1" presStyleIdx="4" presStyleCnt="14"/>
      <dgm:spPr/>
    </dgm:pt>
    <dgm:pt modelId="{6F7B1332-4687-4EA4-B5EA-CB5F253479EF}" type="pres">
      <dgm:prSet presAssocID="{A109C047-DDBF-45EC-81CA-DBFA7DD46631}" presName="txShp" presStyleLbl="node1" presStyleIdx="4" presStyleCnt="14">
        <dgm:presLayoutVars>
          <dgm:bulletEnabled val="1"/>
        </dgm:presLayoutVars>
      </dgm:prSet>
      <dgm:spPr/>
    </dgm:pt>
    <dgm:pt modelId="{84F15CC3-CD29-4CFE-BD19-521CC9C95045}" type="pres">
      <dgm:prSet presAssocID="{00396335-6EF1-4F74-9CFB-BDCBDDF7711B}" presName="spacing" presStyleCnt="0"/>
      <dgm:spPr/>
    </dgm:pt>
    <dgm:pt modelId="{58D59AAC-E6A4-4C87-884A-8B33F332996D}" type="pres">
      <dgm:prSet presAssocID="{4BC513A1-0BDF-4234-982F-E44D234600EC}" presName="composite" presStyleCnt="0"/>
      <dgm:spPr/>
    </dgm:pt>
    <dgm:pt modelId="{DB4FF999-E463-40BF-9AE7-A31ABB143D94}" type="pres">
      <dgm:prSet presAssocID="{4BC513A1-0BDF-4234-982F-E44D234600EC}" presName="imgShp" presStyleLbl="fgImgPlace1" presStyleIdx="5" presStyleCnt="14"/>
      <dgm:spPr/>
    </dgm:pt>
    <dgm:pt modelId="{EB9211CB-B0FD-4388-90D5-19A03AF57E9F}" type="pres">
      <dgm:prSet presAssocID="{4BC513A1-0BDF-4234-982F-E44D234600EC}" presName="txShp" presStyleLbl="node1" presStyleIdx="5" presStyleCnt="14">
        <dgm:presLayoutVars>
          <dgm:bulletEnabled val="1"/>
        </dgm:presLayoutVars>
      </dgm:prSet>
      <dgm:spPr/>
    </dgm:pt>
    <dgm:pt modelId="{4474165D-AA07-458E-B112-524E89968A7D}" type="pres">
      <dgm:prSet presAssocID="{804A3336-826D-44BD-8E1D-855D6DED6923}" presName="spacing" presStyleCnt="0"/>
      <dgm:spPr/>
    </dgm:pt>
    <dgm:pt modelId="{A07C8D6D-2FBF-4F33-B40F-85D7038BDC3F}" type="pres">
      <dgm:prSet presAssocID="{D48B4AE8-8A96-438F-885F-6D7406F16B90}" presName="composite" presStyleCnt="0"/>
      <dgm:spPr/>
    </dgm:pt>
    <dgm:pt modelId="{A3AB55DD-1C17-4D6C-99B7-43D6A9A3B0DA}" type="pres">
      <dgm:prSet presAssocID="{D48B4AE8-8A96-438F-885F-6D7406F16B90}" presName="imgShp" presStyleLbl="fgImgPlace1" presStyleIdx="6" presStyleCnt="14"/>
      <dgm:spPr/>
    </dgm:pt>
    <dgm:pt modelId="{FF368A7B-47CC-4FBD-B603-3B7FC3E734AC}" type="pres">
      <dgm:prSet presAssocID="{D48B4AE8-8A96-438F-885F-6D7406F16B90}" presName="txShp" presStyleLbl="node1" presStyleIdx="6" presStyleCnt="14">
        <dgm:presLayoutVars>
          <dgm:bulletEnabled val="1"/>
        </dgm:presLayoutVars>
      </dgm:prSet>
      <dgm:spPr/>
    </dgm:pt>
    <dgm:pt modelId="{BB7BB709-2A10-4B92-8E98-7EF148C99243}" type="pres">
      <dgm:prSet presAssocID="{0F576741-B4E3-479E-9247-6B65061939DE}" presName="spacing" presStyleCnt="0"/>
      <dgm:spPr/>
    </dgm:pt>
    <dgm:pt modelId="{8A2D4F16-0939-4E0B-9200-0C44FE9E7AD0}" type="pres">
      <dgm:prSet presAssocID="{3E5571ED-EF43-4E14-BA1C-7D812FC713C3}" presName="composite" presStyleCnt="0"/>
      <dgm:spPr/>
    </dgm:pt>
    <dgm:pt modelId="{741E028A-4874-4A66-872B-A0797FD1FDA2}" type="pres">
      <dgm:prSet presAssocID="{3E5571ED-EF43-4E14-BA1C-7D812FC713C3}" presName="imgShp" presStyleLbl="fgImgPlace1" presStyleIdx="7" presStyleCnt="14"/>
      <dgm:spPr/>
    </dgm:pt>
    <dgm:pt modelId="{F1B7F6FA-0EC7-4937-AFFD-B2F96B82409E}" type="pres">
      <dgm:prSet presAssocID="{3E5571ED-EF43-4E14-BA1C-7D812FC713C3}" presName="txShp" presStyleLbl="node1" presStyleIdx="7" presStyleCnt="14">
        <dgm:presLayoutVars>
          <dgm:bulletEnabled val="1"/>
        </dgm:presLayoutVars>
      </dgm:prSet>
      <dgm:spPr/>
    </dgm:pt>
    <dgm:pt modelId="{EB632C8C-FBED-48F8-9105-3100051499F8}" type="pres">
      <dgm:prSet presAssocID="{D3287C31-A108-4A89-9C0C-2B1692D9BE10}" presName="spacing" presStyleCnt="0"/>
      <dgm:spPr/>
    </dgm:pt>
    <dgm:pt modelId="{C84A5985-0F55-4D6D-8ACF-3A64B5126677}" type="pres">
      <dgm:prSet presAssocID="{8AB12F3F-63A0-4C19-8694-2B4212B62B1A}" presName="composite" presStyleCnt="0"/>
      <dgm:spPr/>
    </dgm:pt>
    <dgm:pt modelId="{E8B86A2D-A26E-434C-B4BC-0B4769B00AAD}" type="pres">
      <dgm:prSet presAssocID="{8AB12F3F-63A0-4C19-8694-2B4212B62B1A}" presName="imgShp" presStyleLbl="fgImgPlace1" presStyleIdx="8" presStyleCnt="14"/>
      <dgm:spPr/>
    </dgm:pt>
    <dgm:pt modelId="{375EC59A-58A5-49FE-8DFA-C41D21A14E9A}" type="pres">
      <dgm:prSet presAssocID="{8AB12F3F-63A0-4C19-8694-2B4212B62B1A}" presName="txShp" presStyleLbl="node1" presStyleIdx="8" presStyleCnt="14">
        <dgm:presLayoutVars>
          <dgm:bulletEnabled val="1"/>
        </dgm:presLayoutVars>
      </dgm:prSet>
      <dgm:spPr/>
    </dgm:pt>
    <dgm:pt modelId="{4B4015BA-3E3E-48E0-8E59-C1A3639C83A7}" type="pres">
      <dgm:prSet presAssocID="{EA077166-5473-4BAE-9C9C-7E2A64CA1C54}" presName="spacing" presStyleCnt="0"/>
      <dgm:spPr/>
    </dgm:pt>
    <dgm:pt modelId="{EBDB5A64-0CD7-493C-9AF7-3E022CD3C619}" type="pres">
      <dgm:prSet presAssocID="{3902BFDB-2650-4CE8-A800-2C76D5B56667}" presName="composite" presStyleCnt="0"/>
      <dgm:spPr/>
    </dgm:pt>
    <dgm:pt modelId="{9D47714B-63CE-4408-9FB7-C37563C31E0D}" type="pres">
      <dgm:prSet presAssocID="{3902BFDB-2650-4CE8-A800-2C76D5B56667}" presName="imgShp" presStyleLbl="fgImgPlace1" presStyleIdx="9" presStyleCnt="14"/>
      <dgm:spPr/>
    </dgm:pt>
    <dgm:pt modelId="{48345AF8-96B0-44A7-8A52-0D84812EDACA}" type="pres">
      <dgm:prSet presAssocID="{3902BFDB-2650-4CE8-A800-2C76D5B56667}" presName="txShp" presStyleLbl="node1" presStyleIdx="9" presStyleCnt="14">
        <dgm:presLayoutVars>
          <dgm:bulletEnabled val="1"/>
        </dgm:presLayoutVars>
      </dgm:prSet>
      <dgm:spPr/>
    </dgm:pt>
    <dgm:pt modelId="{1C2C0F83-32A3-42F8-8A9B-1E1D7DBF8ECC}" type="pres">
      <dgm:prSet presAssocID="{A7DE70D9-643E-481B-ACD8-4ECF0420048C}" presName="spacing" presStyleCnt="0"/>
      <dgm:spPr/>
    </dgm:pt>
    <dgm:pt modelId="{07D07CA0-2670-47C3-AECB-C8D56E3B260A}" type="pres">
      <dgm:prSet presAssocID="{E821E676-E4D4-4A58-86CA-C442E952F949}" presName="composite" presStyleCnt="0"/>
      <dgm:spPr/>
    </dgm:pt>
    <dgm:pt modelId="{769116A8-C263-44BB-8374-EB5F4CF55EA0}" type="pres">
      <dgm:prSet presAssocID="{E821E676-E4D4-4A58-86CA-C442E952F949}" presName="imgShp" presStyleLbl="fgImgPlace1" presStyleIdx="10" presStyleCnt="14"/>
      <dgm:spPr/>
    </dgm:pt>
    <dgm:pt modelId="{39CFC686-FB84-473A-8B32-328302EE076F}" type="pres">
      <dgm:prSet presAssocID="{E821E676-E4D4-4A58-86CA-C442E952F949}" presName="txShp" presStyleLbl="node1" presStyleIdx="10" presStyleCnt="14">
        <dgm:presLayoutVars>
          <dgm:bulletEnabled val="1"/>
        </dgm:presLayoutVars>
      </dgm:prSet>
      <dgm:spPr/>
    </dgm:pt>
    <dgm:pt modelId="{0A91011D-F54C-4A04-9840-F24F250F1540}" type="pres">
      <dgm:prSet presAssocID="{D24E1803-76F2-4D57-BADD-1A69A5D02D9E}" presName="spacing" presStyleCnt="0"/>
      <dgm:spPr/>
    </dgm:pt>
    <dgm:pt modelId="{549AA27E-4EFE-44CD-B144-6125F1B2819C}" type="pres">
      <dgm:prSet presAssocID="{7E339168-95EE-4B3F-8405-B9190FB1FAEF}" presName="composite" presStyleCnt="0"/>
      <dgm:spPr/>
    </dgm:pt>
    <dgm:pt modelId="{06A74C35-EA78-443B-99CF-2E1D066D14E5}" type="pres">
      <dgm:prSet presAssocID="{7E339168-95EE-4B3F-8405-B9190FB1FAEF}" presName="imgShp" presStyleLbl="fgImgPlace1" presStyleIdx="11" presStyleCnt="14"/>
      <dgm:spPr/>
    </dgm:pt>
    <dgm:pt modelId="{46651401-9E80-47F6-BE6D-9EA4E6E006E0}" type="pres">
      <dgm:prSet presAssocID="{7E339168-95EE-4B3F-8405-B9190FB1FAEF}" presName="txShp" presStyleLbl="node1" presStyleIdx="11" presStyleCnt="14">
        <dgm:presLayoutVars>
          <dgm:bulletEnabled val="1"/>
        </dgm:presLayoutVars>
      </dgm:prSet>
      <dgm:spPr/>
    </dgm:pt>
    <dgm:pt modelId="{13090889-859C-43DE-B8F9-13844C7BAB71}" type="pres">
      <dgm:prSet presAssocID="{EEA038EC-8855-406C-8088-EDDDBD8840D2}" presName="spacing" presStyleCnt="0"/>
      <dgm:spPr/>
    </dgm:pt>
    <dgm:pt modelId="{16F1D756-82E8-4208-9215-E03989196612}" type="pres">
      <dgm:prSet presAssocID="{BDB32197-2A28-4479-BAD2-0F450E00D2BA}" presName="composite" presStyleCnt="0"/>
      <dgm:spPr/>
    </dgm:pt>
    <dgm:pt modelId="{440BB935-30FE-40DE-9B38-78BE7A2747AF}" type="pres">
      <dgm:prSet presAssocID="{BDB32197-2A28-4479-BAD2-0F450E00D2BA}" presName="imgShp" presStyleLbl="fgImgPlace1" presStyleIdx="12" presStyleCnt="14"/>
      <dgm:spPr/>
    </dgm:pt>
    <dgm:pt modelId="{8339EC60-D9F2-49ED-BB89-7F86DCD558B9}" type="pres">
      <dgm:prSet presAssocID="{BDB32197-2A28-4479-BAD2-0F450E00D2BA}" presName="txShp" presStyleLbl="node1" presStyleIdx="12" presStyleCnt="14">
        <dgm:presLayoutVars>
          <dgm:bulletEnabled val="1"/>
        </dgm:presLayoutVars>
      </dgm:prSet>
      <dgm:spPr/>
    </dgm:pt>
    <dgm:pt modelId="{879744BF-FD8D-49FD-9760-9DCECACCA93F}" type="pres">
      <dgm:prSet presAssocID="{D8393A32-3C12-4C7E-9564-AB3D180BF797}" presName="spacing" presStyleCnt="0"/>
      <dgm:spPr/>
    </dgm:pt>
    <dgm:pt modelId="{E5CFB37F-D59F-4D3F-901F-4587CD4C4CB1}" type="pres">
      <dgm:prSet presAssocID="{FDF95582-E3B8-4C8F-BECB-3E52E33ADB49}" presName="composite" presStyleCnt="0"/>
      <dgm:spPr/>
    </dgm:pt>
    <dgm:pt modelId="{0C292747-62DA-4DDC-9D96-2A4715829422}" type="pres">
      <dgm:prSet presAssocID="{FDF95582-E3B8-4C8F-BECB-3E52E33ADB49}" presName="imgShp" presStyleLbl="fgImgPlace1" presStyleIdx="13" presStyleCnt="14"/>
      <dgm:spPr/>
    </dgm:pt>
    <dgm:pt modelId="{F2E54BFD-731D-41A2-ACB3-C63E8499528D}" type="pres">
      <dgm:prSet presAssocID="{FDF95582-E3B8-4C8F-BECB-3E52E33ADB49}" presName="txShp" presStyleLbl="node1" presStyleIdx="13" presStyleCnt="14">
        <dgm:presLayoutVars>
          <dgm:bulletEnabled val="1"/>
        </dgm:presLayoutVars>
      </dgm:prSet>
      <dgm:spPr/>
    </dgm:pt>
  </dgm:ptLst>
  <dgm:cxnLst>
    <dgm:cxn modelId="{EB890900-2207-4609-935C-D98A2005BF6D}" srcId="{438ACC80-C4E2-4B65-8193-C5FFECBFB00C}" destId="{2D1F4180-F7CF-4F7D-AAFC-D9EF92FED296}" srcOrd="3" destOrd="0" parTransId="{BE1D972D-6608-4BB5-BE15-B2D3AFCBD163}" sibTransId="{826B92DA-BB35-4E75-8F61-FB1BE6A25A42}"/>
    <dgm:cxn modelId="{A8F43B05-9901-40B7-96FB-F98D234C816F}" srcId="{438ACC80-C4E2-4B65-8193-C5FFECBFB00C}" destId="{4BC513A1-0BDF-4234-982F-E44D234600EC}" srcOrd="5" destOrd="0" parTransId="{281B0758-20E8-4F6A-AF90-54F7C5F458DC}" sibTransId="{804A3336-826D-44BD-8E1D-855D6DED6923}"/>
    <dgm:cxn modelId="{08903A14-5BC7-44EF-B4B3-FEF245019EB4}" srcId="{438ACC80-C4E2-4B65-8193-C5FFECBFB00C}" destId="{FDF95582-E3B8-4C8F-BECB-3E52E33ADB49}" srcOrd="13" destOrd="0" parTransId="{5020636D-BFF3-40CA-8E98-8843F73ED2D1}" sibTransId="{B77B8F22-7FA1-41AF-95FF-82535FF46C99}"/>
    <dgm:cxn modelId="{4A01C415-10B2-41A1-AC9D-5993849AE698}" type="presOf" srcId="{A109C047-DDBF-45EC-81CA-DBFA7DD46631}" destId="{6F7B1332-4687-4EA4-B5EA-CB5F253479EF}" srcOrd="0" destOrd="0" presId="urn:microsoft.com/office/officeart/2005/8/layout/vList3"/>
    <dgm:cxn modelId="{D3E5E117-0DC6-4288-BDA9-C609DEB67A08}" type="presOf" srcId="{800C7B05-5388-450A-9F01-AF47A8959F68}" destId="{1B7EA364-2CFD-4F94-971F-89A16F9BC95A}" srcOrd="0" destOrd="0" presId="urn:microsoft.com/office/officeart/2005/8/layout/vList3"/>
    <dgm:cxn modelId="{5D71DE1E-9FB2-4C3F-BF8B-B332753788DD}" type="presOf" srcId="{438ACC80-C4E2-4B65-8193-C5FFECBFB00C}" destId="{46EF4E4A-9971-479B-AC55-54449C4B02A3}" srcOrd="0" destOrd="0" presId="urn:microsoft.com/office/officeart/2005/8/layout/vList3"/>
    <dgm:cxn modelId="{A205CA29-792D-408A-A222-716571CB6455}" srcId="{438ACC80-C4E2-4B65-8193-C5FFECBFB00C}" destId="{BDB32197-2A28-4479-BAD2-0F450E00D2BA}" srcOrd="12" destOrd="0" parTransId="{6409B92C-525F-4D3E-BBC7-4EA0FF684782}" sibTransId="{D8393A32-3C12-4C7E-9564-AB3D180BF797}"/>
    <dgm:cxn modelId="{75D89631-8EE9-424F-BEED-DB54EAE739DC}" type="presOf" srcId="{3E5571ED-EF43-4E14-BA1C-7D812FC713C3}" destId="{F1B7F6FA-0EC7-4937-AFFD-B2F96B82409E}" srcOrd="0" destOrd="0" presId="urn:microsoft.com/office/officeart/2005/8/layout/vList3"/>
    <dgm:cxn modelId="{316FA637-82C5-4DEE-BFFF-9F206BCC1426}" srcId="{438ACC80-C4E2-4B65-8193-C5FFECBFB00C}" destId="{3902BFDB-2650-4CE8-A800-2C76D5B56667}" srcOrd="9" destOrd="0" parTransId="{75567C73-C91D-4A91-B1DA-1E978FDD4FA2}" sibTransId="{A7DE70D9-643E-481B-ACD8-4ECF0420048C}"/>
    <dgm:cxn modelId="{21A5C53B-5AA9-44EA-8D0C-E4F0B7515F4E}" srcId="{438ACC80-C4E2-4B65-8193-C5FFECBFB00C}" destId="{8AB12F3F-63A0-4C19-8694-2B4212B62B1A}" srcOrd="8" destOrd="0" parTransId="{8F397278-995D-4D9C-9B0D-4A5465D82EBF}" sibTransId="{EA077166-5473-4BAE-9C9C-7E2A64CA1C54}"/>
    <dgm:cxn modelId="{AFDE7F61-3764-4A31-A6D2-5EAC6ABDD0A4}" type="presOf" srcId="{E821E676-E4D4-4A58-86CA-C442E952F949}" destId="{39CFC686-FB84-473A-8B32-328302EE076F}" srcOrd="0" destOrd="0" presId="urn:microsoft.com/office/officeart/2005/8/layout/vList3"/>
    <dgm:cxn modelId="{36318264-33DF-44FB-AC63-EB12CDDF3C9C}" type="presOf" srcId="{BDB32197-2A28-4479-BAD2-0F450E00D2BA}" destId="{8339EC60-D9F2-49ED-BB89-7F86DCD558B9}" srcOrd="0" destOrd="0" presId="urn:microsoft.com/office/officeart/2005/8/layout/vList3"/>
    <dgm:cxn modelId="{6EF34D45-C2B5-4FF7-8980-E8EEAC5DA24A}" type="presOf" srcId="{7E339168-95EE-4B3F-8405-B9190FB1FAEF}" destId="{46651401-9E80-47F6-BE6D-9EA4E6E006E0}" srcOrd="0" destOrd="0" presId="urn:microsoft.com/office/officeart/2005/8/layout/vList3"/>
    <dgm:cxn modelId="{1CF97C67-326F-4127-9D75-0932DD4790F3}" srcId="{438ACC80-C4E2-4B65-8193-C5FFECBFB00C}" destId="{800C7B05-5388-450A-9F01-AF47A8959F68}" srcOrd="0" destOrd="0" parTransId="{F8C3CE50-E9AA-4B07-9BFA-8432BF0D3CDC}" sibTransId="{2EF38FC7-5982-44C4-8896-64C40DDD9FF3}"/>
    <dgm:cxn modelId="{31B13974-27BD-49C5-8027-B30606E9A977}" type="presOf" srcId="{8AB12F3F-63A0-4C19-8694-2B4212B62B1A}" destId="{375EC59A-58A5-49FE-8DFA-C41D21A14E9A}" srcOrd="0" destOrd="0" presId="urn:microsoft.com/office/officeart/2005/8/layout/vList3"/>
    <dgm:cxn modelId="{80BF2977-4916-4BD7-8B4D-B4FCDFDB0182}" srcId="{438ACC80-C4E2-4B65-8193-C5FFECBFB00C}" destId="{DA79F517-FA08-4277-B45F-5D4127F4416F}" srcOrd="1" destOrd="0" parTransId="{5FED6DB9-3FFB-4104-84D5-840D6F6E4342}" sibTransId="{CD30792A-DC15-4BEA-B1FE-2EF608D1DDF7}"/>
    <dgm:cxn modelId="{26166458-F37C-4B49-83D4-533539F2CD60}" srcId="{438ACC80-C4E2-4B65-8193-C5FFECBFB00C}" destId="{3E5571ED-EF43-4E14-BA1C-7D812FC713C3}" srcOrd="7" destOrd="0" parTransId="{50355BE5-7E25-4ADC-9246-8DA3D63C69C4}" sibTransId="{D3287C31-A108-4A89-9C0C-2B1692D9BE10}"/>
    <dgm:cxn modelId="{8ECB548A-D9C7-4B77-A541-B8013D709068}" type="presOf" srcId="{2D1F4180-F7CF-4F7D-AAFC-D9EF92FED296}" destId="{7C974512-0564-4F2E-8E8E-9FE2DE7FA7FF}" srcOrd="0" destOrd="0" presId="urn:microsoft.com/office/officeart/2005/8/layout/vList3"/>
    <dgm:cxn modelId="{D8AD86A3-F45B-4176-97BC-8FA3920BCB53}" srcId="{438ACC80-C4E2-4B65-8193-C5FFECBFB00C}" destId="{D48B4AE8-8A96-438F-885F-6D7406F16B90}" srcOrd="6" destOrd="0" parTransId="{7A43F494-8EDB-4251-91FF-5A8E9DB2C788}" sibTransId="{0F576741-B4E3-479E-9247-6B65061939DE}"/>
    <dgm:cxn modelId="{A996EFA5-6A92-4906-9349-7399071004A2}" srcId="{438ACC80-C4E2-4B65-8193-C5FFECBFB00C}" destId="{114C1368-1C6A-4C19-BDFE-90E708C9BC6B}" srcOrd="2" destOrd="0" parTransId="{9A06A894-5B79-4C7B-84C6-75AB551CF179}" sibTransId="{F090A64D-C1D1-44E4-99FF-F00D852DCE37}"/>
    <dgm:cxn modelId="{68028FAF-4410-4E15-B99E-E6BCFA61168F}" type="presOf" srcId="{114C1368-1C6A-4C19-BDFE-90E708C9BC6B}" destId="{54D40FE0-6D90-4182-88D8-DE18C6E3A1BD}" srcOrd="0" destOrd="0" presId="urn:microsoft.com/office/officeart/2005/8/layout/vList3"/>
    <dgm:cxn modelId="{4CB9C3BE-0FDB-42DA-AEC3-1B36A72F753B}" srcId="{438ACC80-C4E2-4B65-8193-C5FFECBFB00C}" destId="{A109C047-DDBF-45EC-81CA-DBFA7DD46631}" srcOrd="4" destOrd="0" parTransId="{90FC84EC-F680-487E-9FA8-7715BB5C4F2D}" sibTransId="{00396335-6EF1-4F74-9CFB-BDCBDDF7711B}"/>
    <dgm:cxn modelId="{5900F4C0-CDE4-4711-9581-CDD951C26EBC}" type="presOf" srcId="{4BC513A1-0BDF-4234-982F-E44D234600EC}" destId="{EB9211CB-B0FD-4388-90D5-19A03AF57E9F}" srcOrd="0" destOrd="0" presId="urn:microsoft.com/office/officeart/2005/8/layout/vList3"/>
    <dgm:cxn modelId="{0935B0C8-4DD8-444D-918E-B8E55F299125}" srcId="{438ACC80-C4E2-4B65-8193-C5FFECBFB00C}" destId="{7E339168-95EE-4B3F-8405-B9190FB1FAEF}" srcOrd="11" destOrd="0" parTransId="{57A278FE-2B24-4186-888F-442ED5653EFD}" sibTransId="{EEA038EC-8855-406C-8088-EDDDBD8840D2}"/>
    <dgm:cxn modelId="{DBF7C4C9-97CE-48B7-9BC3-21AF5ABC38CB}" type="presOf" srcId="{FDF95582-E3B8-4C8F-BECB-3E52E33ADB49}" destId="{F2E54BFD-731D-41A2-ACB3-C63E8499528D}" srcOrd="0" destOrd="0" presId="urn:microsoft.com/office/officeart/2005/8/layout/vList3"/>
    <dgm:cxn modelId="{0D6989D2-A04F-4F27-93C5-9920E7527203}" type="presOf" srcId="{D48B4AE8-8A96-438F-885F-6D7406F16B90}" destId="{FF368A7B-47CC-4FBD-B603-3B7FC3E734AC}" srcOrd="0" destOrd="0" presId="urn:microsoft.com/office/officeart/2005/8/layout/vList3"/>
    <dgm:cxn modelId="{107CABD9-803F-45EA-9C3A-3CD6A1862720}" srcId="{438ACC80-C4E2-4B65-8193-C5FFECBFB00C}" destId="{E821E676-E4D4-4A58-86CA-C442E952F949}" srcOrd="10" destOrd="0" parTransId="{05088814-B181-4C43-AC0A-499F9E0824CA}" sibTransId="{D24E1803-76F2-4D57-BADD-1A69A5D02D9E}"/>
    <dgm:cxn modelId="{23D529F4-60C0-400A-80E1-7BFD07E2A2C2}" type="presOf" srcId="{DA79F517-FA08-4277-B45F-5D4127F4416F}" destId="{979C1EA4-F4E1-4ACA-9148-930A4C7BAF3C}" srcOrd="0" destOrd="0" presId="urn:microsoft.com/office/officeart/2005/8/layout/vList3"/>
    <dgm:cxn modelId="{C3FED8F6-6726-45C5-8660-E0F1B0E54B99}" type="presOf" srcId="{3902BFDB-2650-4CE8-A800-2C76D5B56667}" destId="{48345AF8-96B0-44A7-8A52-0D84812EDACA}" srcOrd="0" destOrd="0" presId="urn:microsoft.com/office/officeart/2005/8/layout/vList3"/>
    <dgm:cxn modelId="{CC0B298B-3C3B-45F3-BAD1-8C83D03BC0B6}" type="presParOf" srcId="{46EF4E4A-9971-479B-AC55-54449C4B02A3}" destId="{BE30D72A-8F27-4E7C-8EC6-16B1E447A2A5}" srcOrd="0" destOrd="0" presId="urn:microsoft.com/office/officeart/2005/8/layout/vList3"/>
    <dgm:cxn modelId="{2308A147-CE46-4EE0-9BAE-45D2CA908899}" type="presParOf" srcId="{BE30D72A-8F27-4E7C-8EC6-16B1E447A2A5}" destId="{7476D388-852A-4FC2-967E-23E835FF3877}" srcOrd="0" destOrd="0" presId="urn:microsoft.com/office/officeart/2005/8/layout/vList3"/>
    <dgm:cxn modelId="{0C77D37A-19CC-4739-B1A2-D0A7FCD25D2B}" type="presParOf" srcId="{BE30D72A-8F27-4E7C-8EC6-16B1E447A2A5}" destId="{1B7EA364-2CFD-4F94-971F-89A16F9BC95A}" srcOrd="1" destOrd="0" presId="urn:microsoft.com/office/officeart/2005/8/layout/vList3"/>
    <dgm:cxn modelId="{F82B353D-F61B-4235-991E-FCC0F3752A87}" type="presParOf" srcId="{46EF4E4A-9971-479B-AC55-54449C4B02A3}" destId="{2027B867-8E17-4E42-881C-ABD74ED1EB79}" srcOrd="1" destOrd="0" presId="urn:microsoft.com/office/officeart/2005/8/layout/vList3"/>
    <dgm:cxn modelId="{E17B4392-EC53-4BE8-8213-0F740E7A7AE2}" type="presParOf" srcId="{46EF4E4A-9971-479B-AC55-54449C4B02A3}" destId="{2ECC1921-2D13-4E06-9CB1-C97B79B369FC}" srcOrd="2" destOrd="0" presId="urn:microsoft.com/office/officeart/2005/8/layout/vList3"/>
    <dgm:cxn modelId="{D91E0674-56AF-46C8-A34F-2250401FB673}" type="presParOf" srcId="{2ECC1921-2D13-4E06-9CB1-C97B79B369FC}" destId="{2B7A0EC2-6F12-4AB4-BE15-AA2DA4EB2986}" srcOrd="0" destOrd="0" presId="urn:microsoft.com/office/officeart/2005/8/layout/vList3"/>
    <dgm:cxn modelId="{D2A59244-6C4C-4732-96B2-A3F7920A08E4}" type="presParOf" srcId="{2ECC1921-2D13-4E06-9CB1-C97B79B369FC}" destId="{979C1EA4-F4E1-4ACA-9148-930A4C7BAF3C}" srcOrd="1" destOrd="0" presId="urn:microsoft.com/office/officeart/2005/8/layout/vList3"/>
    <dgm:cxn modelId="{E60700B0-1C05-4D9B-96D8-A1AFC8B1D4D2}" type="presParOf" srcId="{46EF4E4A-9971-479B-AC55-54449C4B02A3}" destId="{B96B0101-8289-4088-82A1-126963655023}" srcOrd="3" destOrd="0" presId="urn:microsoft.com/office/officeart/2005/8/layout/vList3"/>
    <dgm:cxn modelId="{86C25D1E-3B9F-440B-95E0-029C1F1BCC4A}" type="presParOf" srcId="{46EF4E4A-9971-479B-AC55-54449C4B02A3}" destId="{74F59F07-F1EE-48A7-8438-01F6BB2B981A}" srcOrd="4" destOrd="0" presId="urn:microsoft.com/office/officeart/2005/8/layout/vList3"/>
    <dgm:cxn modelId="{97FD3FB4-282D-4714-AEEA-B284A74389C7}" type="presParOf" srcId="{74F59F07-F1EE-48A7-8438-01F6BB2B981A}" destId="{2CECF12F-89DD-433A-BAF0-B1A1826D363D}" srcOrd="0" destOrd="0" presId="urn:microsoft.com/office/officeart/2005/8/layout/vList3"/>
    <dgm:cxn modelId="{932E1598-D00E-4B7F-A60A-9548B2DC7D45}" type="presParOf" srcId="{74F59F07-F1EE-48A7-8438-01F6BB2B981A}" destId="{54D40FE0-6D90-4182-88D8-DE18C6E3A1BD}" srcOrd="1" destOrd="0" presId="urn:microsoft.com/office/officeart/2005/8/layout/vList3"/>
    <dgm:cxn modelId="{82FD2360-9484-46A3-B877-21D8D35C89B7}" type="presParOf" srcId="{46EF4E4A-9971-479B-AC55-54449C4B02A3}" destId="{B42B9A49-2D4C-47D3-9688-F0B50F966400}" srcOrd="5" destOrd="0" presId="urn:microsoft.com/office/officeart/2005/8/layout/vList3"/>
    <dgm:cxn modelId="{AE314C7A-CEF5-4C82-BA9C-6964DE7C62AA}" type="presParOf" srcId="{46EF4E4A-9971-479B-AC55-54449C4B02A3}" destId="{E180FED8-4DD4-4925-B331-AEECB4E4A797}" srcOrd="6" destOrd="0" presId="urn:microsoft.com/office/officeart/2005/8/layout/vList3"/>
    <dgm:cxn modelId="{8C7C8BFD-8910-4DCD-B858-0F839DAB17E8}" type="presParOf" srcId="{E180FED8-4DD4-4925-B331-AEECB4E4A797}" destId="{2368AC19-6221-4F94-AB82-3783A5FA211A}" srcOrd="0" destOrd="0" presId="urn:microsoft.com/office/officeart/2005/8/layout/vList3"/>
    <dgm:cxn modelId="{47C0E52A-FEF4-46E3-84B0-C33AD99ABE2C}" type="presParOf" srcId="{E180FED8-4DD4-4925-B331-AEECB4E4A797}" destId="{7C974512-0564-4F2E-8E8E-9FE2DE7FA7FF}" srcOrd="1" destOrd="0" presId="urn:microsoft.com/office/officeart/2005/8/layout/vList3"/>
    <dgm:cxn modelId="{DCFE60CE-3FF7-4D29-965A-DC0F873BEEE8}" type="presParOf" srcId="{46EF4E4A-9971-479B-AC55-54449C4B02A3}" destId="{E37F0E0B-4D8B-4348-90A8-BC747C22FFA7}" srcOrd="7" destOrd="0" presId="urn:microsoft.com/office/officeart/2005/8/layout/vList3"/>
    <dgm:cxn modelId="{010FBC76-F278-4A9B-9A6A-E8BC9CAFA323}" type="presParOf" srcId="{46EF4E4A-9971-479B-AC55-54449C4B02A3}" destId="{9AF9DE34-E26A-4A1A-8AE5-AA2D9F98A765}" srcOrd="8" destOrd="0" presId="urn:microsoft.com/office/officeart/2005/8/layout/vList3"/>
    <dgm:cxn modelId="{F6D5D391-CCF0-400A-8CB1-7815E9C15CA9}" type="presParOf" srcId="{9AF9DE34-E26A-4A1A-8AE5-AA2D9F98A765}" destId="{FDA490F2-E89B-4DAB-BC96-6E889CC4C06C}" srcOrd="0" destOrd="0" presId="urn:microsoft.com/office/officeart/2005/8/layout/vList3"/>
    <dgm:cxn modelId="{EF65205D-ACC6-4877-86C4-4F26F225F4F3}" type="presParOf" srcId="{9AF9DE34-E26A-4A1A-8AE5-AA2D9F98A765}" destId="{6F7B1332-4687-4EA4-B5EA-CB5F253479EF}" srcOrd="1" destOrd="0" presId="urn:microsoft.com/office/officeart/2005/8/layout/vList3"/>
    <dgm:cxn modelId="{0E68B525-1906-4BC5-9CDB-76F8999A18EB}" type="presParOf" srcId="{46EF4E4A-9971-479B-AC55-54449C4B02A3}" destId="{84F15CC3-CD29-4CFE-BD19-521CC9C95045}" srcOrd="9" destOrd="0" presId="urn:microsoft.com/office/officeart/2005/8/layout/vList3"/>
    <dgm:cxn modelId="{F2A23728-1EC5-49DA-B3C0-F2CD59D73AE2}" type="presParOf" srcId="{46EF4E4A-9971-479B-AC55-54449C4B02A3}" destId="{58D59AAC-E6A4-4C87-884A-8B33F332996D}" srcOrd="10" destOrd="0" presId="urn:microsoft.com/office/officeart/2005/8/layout/vList3"/>
    <dgm:cxn modelId="{2C1B5713-B3F5-49BA-A847-4C73D4FB6B17}" type="presParOf" srcId="{58D59AAC-E6A4-4C87-884A-8B33F332996D}" destId="{DB4FF999-E463-40BF-9AE7-A31ABB143D94}" srcOrd="0" destOrd="0" presId="urn:microsoft.com/office/officeart/2005/8/layout/vList3"/>
    <dgm:cxn modelId="{339B2285-0024-419A-B937-912C30D3ED33}" type="presParOf" srcId="{58D59AAC-E6A4-4C87-884A-8B33F332996D}" destId="{EB9211CB-B0FD-4388-90D5-19A03AF57E9F}" srcOrd="1" destOrd="0" presId="urn:microsoft.com/office/officeart/2005/8/layout/vList3"/>
    <dgm:cxn modelId="{45205D19-B17A-470C-84CF-85BDEABA5615}" type="presParOf" srcId="{46EF4E4A-9971-479B-AC55-54449C4B02A3}" destId="{4474165D-AA07-458E-B112-524E89968A7D}" srcOrd="11" destOrd="0" presId="urn:microsoft.com/office/officeart/2005/8/layout/vList3"/>
    <dgm:cxn modelId="{DFEABA8D-2897-4484-BA55-ACC09BA0E6E3}" type="presParOf" srcId="{46EF4E4A-9971-479B-AC55-54449C4B02A3}" destId="{A07C8D6D-2FBF-4F33-B40F-85D7038BDC3F}" srcOrd="12" destOrd="0" presId="urn:microsoft.com/office/officeart/2005/8/layout/vList3"/>
    <dgm:cxn modelId="{5BD29936-0DD8-47EC-B943-937D73699189}" type="presParOf" srcId="{A07C8D6D-2FBF-4F33-B40F-85D7038BDC3F}" destId="{A3AB55DD-1C17-4D6C-99B7-43D6A9A3B0DA}" srcOrd="0" destOrd="0" presId="urn:microsoft.com/office/officeart/2005/8/layout/vList3"/>
    <dgm:cxn modelId="{F2A21FFE-EF56-4440-A35B-CB8FA82A73DF}" type="presParOf" srcId="{A07C8D6D-2FBF-4F33-B40F-85D7038BDC3F}" destId="{FF368A7B-47CC-4FBD-B603-3B7FC3E734AC}" srcOrd="1" destOrd="0" presId="urn:microsoft.com/office/officeart/2005/8/layout/vList3"/>
    <dgm:cxn modelId="{8A03CC9D-D942-4B52-B520-44D6B7F2A3EF}" type="presParOf" srcId="{46EF4E4A-9971-479B-AC55-54449C4B02A3}" destId="{BB7BB709-2A10-4B92-8E98-7EF148C99243}" srcOrd="13" destOrd="0" presId="urn:microsoft.com/office/officeart/2005/8/layout/vList3"/>
    <dgm:cxn modelId="{BD2A3D79-A02F-4E9D-A2DF-49F65A193F4A}" type="presParOf" srcId="{46EF4E4A-9971-479B-AC55-54449C4B02A3}" destId="{8A2D4F16-0939-4E0B-9200-0C44FE9E7AD0}" srcOrd="14" destOrd="0" presId="urn:microsoft.com/office/officeart/2005/8/layout/vList3"/>
    <dgm:cxn modelId="{13E65BA8-5505-4215-8E65-EE00C9BFBAC0}" type="presParOf" srcId="{8A2D4F16-0939-4E0B-9200-0C44FE9E7AD0}" destId="{741E028A-4874-4A66-872B-A0797FD1FDA2}" srcOrd="0" destOrd="0" presId="urn:microsoft.com/office/officeart/2005/8/layout/vList3"/>
    <dgm:cxn modelId="{8193E993-2C15-4941-AA5F-2F572A71362B}" type="presParOf" srcId="{8A2D4F16-0939-4E0B-9200-0C44FE9E7AD0}" destId="{F1B7F6FA-0EC7-4937-AFFD-B2F96B82409E}" srcOrd="1" destOrd="0" presId="urn:microsoft.com/office/officeart/2005/8/layout/vList3"/>
    <dgm:cxn modelId="{9BC8526C-416D-44A5-973A-497707A1B35A}" type="presParOf" srcId="{46EF4E4A-9971-479B-AC55-54449C4B02A3}" destId="{EB632C8C-FBED-48F8-9105-3100051499F8}" srcOrd="15" destOrd="0" presId="urn:microsoft.com/office/officeart/2005/8/layout/vList3"/>
    <dgm:cxn modelId="{D90B90F7-E623-4031-B160-5875D36612D6}" type="presParOf" srcId="{46EF4E4A-9971-479B-AC55-54449C4B02A3}" destId="{C84A5985-0F55-4D6D-8ACF-3A64B5126677}" srcOrd="16" destOrd="0" presId="urn:microsoft.com/office/officeart/2005/8/layout/vList3"/>
    <dgm:cxn modelId="{9B63AC13-2B4D-4C6D-ADC7-4546C04CB696}" type="presParOf" srcId="{C84A5985-0F55-4D6D-8ACF-3A64B5126677}" destId="{E8B86A2D-A26E-434C-B4BC-0B4769B00AAD}" srcOrd="0" destOrd="0" presId="urn:microsoft.com/office/officeart/2005/8/layout/vList3"/>
    <dgm:cxn modelId="{4F306E3C-CFDE-44FD-A657-4DBC4FDC6895}" type="presParOf" srcId="{C84A5985-0F55-4D6D-8ACF-3A64B5126677}" destId="{375EC59A-58A5-49FE-8DFA-C41D21A14E9A}" srcOrd="1" destOrd="0" presId="urn:microsoft.com/office/officeart/2005/8/layout/vList3"/>
    <dgm:cxn modelId="{BC0E1E12-CCAC-4367-A537-3667B89A9EE0}" type="presParOf" srcId="{46EF4E4A-9971-479B-AC55-54449C4B02A3}" destId="{4B4015BA-3E3E-48E0-8E59-C1A3639C83A7}" srcOrd="17" destOrd="0" presId="urn:microsoft.com/office/officeart/2005/8/layout/vList3"/>
    <dgm:cxn modelId="{5220275C-728A-4ECF-A6B4-1562105383B7}" type="presParOf" srcId="{46EF4E4A-9971-479B-AC55-54449C4B02A3}" destId="{EBDB5A64-0CD7-493C-9AF7-3E022CD3C619}" srcOrd="18" destOrd="0" presId="urn:microsoft.com/office/officeart/2005/8/layout/vList3"/>
    <dgm:cxn modelId="{9D29B9D1-D0C7-4CC4-9531-53FDA7877576}" type="presParOf" srcId="{EBDB5A64-0CD7-493C-9AF7-3E022CD3C619}" destId="{9D47714B-63CE-4408-9FB7-C37563C31E0D}" srcOrd="0" destOrd="0" presId="urn:microsoft.com/office/officeart/2005/8/layout/vList3"/>
    <dgm:cxn modelId="{67B3A264-BA94-4998-B73A-D902330D4AA7}" type="presParOf" srcId="{EBDB5A64-0CD7-493C-9AF7-3E022CD3C619}" destId="{48345AF8-96B0-44A7-8A52-0D84812EDACA}" srcOrd="1" destOrd="0" presId="urn:microsoft.com/office/officeart/2005/8/layout/vList3"/>
    <dgm:cxn modelId="{3FE129E2-E9C9-4D96-9F9F-FF61324E5453}" type="presParOf" srcId="{46EF4E4A-9971-479B-AC55-54449C4B02A3}" destId="{1C2C0F83-32A3-42F8-8A9B-1E1D7DBF8ECC}" srcOrd="19" destOrd="0" presId="urn:microsoft.com/office/officeart/2005/8/layout/vList3"/>
    <dgm:cxn modelId="{51ECF307-A47B-4AE5-A1B4-E64E66BF715F}" type="presParOf" srcId="{46EF4E4A-9971-479B-AC55-54449C4B02A3}" destId="{07D07CA0-2670-47C3-AECB-C8D56E3B260A}" srcOrd="20" destOrd="0" presId="urn:microsoft.com/office/officeart/2005/8/layout/vList3"/>
    <dgm:cxn modelId="{9EF2879F-73ED-403A-9A6F-929F0DDBAA6B}" type="presParOf" srcId="{07D07CA0-2670-47C3-AECB-C8D56E3B260A}" destId="{769116A8-C263-44BB-8374-EB5F4CF55EA0}" srcOrd="0" destOrd="0" presId="urn:microsoft.com/office/officeart/2005/8/layout/vList3"/>
    <dgm:cxn modelId="{B26C4779-787E-494D-A0D6-0CB54CD9D9EC}" type="presParOf" srcId="{07D07CA0-2670-47C3-AECB-C8D56E3B260A}" destId="{39CFC686-FB84-473A-8B32-328302EE076F}" srcOrd="1" destOrd="0" presId="urn:microsoft.com/office/officeart/2005/8/layout/vList3"/>
    <dgm:cxn modelId="{19AD2890-2BA9-427C-A426-C0E9A9A2DA54}" type="presParOf" srcId="{46EF4E4A-9971-479B-AC55-54449C4B02A3}" destId="{0A91011D-F54C-4A04-9840-F24F250F1540}" srcOrd="21" destOrd="0" presId="urn:microsoft.com/office/officeart/2005/8/layout/vList3"/>
    <dgm:cxn modelId="{5A3BBC73-265E-425D-8CD8-33FDA5B69109}" type="presParOf" srcId="{46EF4E4A-9971-479B-AC55-54449C4B02A3}" destId="{549AA27E-4EFE-44CD-B144-6125F1B2819C}" srcOrd="22" destOrd="0" presId="urn:microsoft.com/office/officeart/2005/8/layout/vList3"/>
    <dgm:cxn modelId="{A0F1983D-8BBE-4428-AED5-FC5FB5238F93}" type="presParOf" srcId="{549AA27E-4EFE-44CD-B144-6125F1B2819C}" destId="{06A74C35-EA78-443B-99CF-2E1D066D14E5}" srcOrd="0" destOrd="0" presId="urn:microsoft.com/office/officeart/2005/8/layout/vList3"/>
    <dgm:cxn modelId="{F9A003EC-001E-4559-9FB8-2712B318E36A}" type="presParOf" srcId="{549AA27E-4EFE-44CD-B144-6125F1B2819C}" destId="{46651401-9E80-47F6-BE6D-9EA4E6E006E0}" srcOrd="1" destOrd="0" presId="urn:microsoft.com/office/officeart/2005/8/layout/vList3"/>
    <dgm:cxn modelId="{B9DD7FCA-9878-40B1-A6E2-EA6BF32CEB40}" type="presParOf" srcId="{46EF4E4A-9971-479B-AC55-54449C4B02A3}" destId="{13090889-859C-43DE-B8F9-13844C7BAB71}" srcOrd="23" destOrd="0" presId="urn:microsoft.com/office/officeart/2005/8/layout/vList3"/>
    <dgm:cxn modelId="{D3749708-C7B4-4BB8-89C6-8E6516241735}" type="presParOf" srcId="{46EF4E4A-9971-479B-AC55-54449C4B02A3}" destId="{16F1D756-82E8-4208-9215-E03989196612}" srcOrd="24" destOrd="0" presId="urn:microsoft.com/office/officeart/2005/8/layout/vList3"/>
    <dgm:cxn modelId="{9409C1B4-2FCE-4F21-83EE-1C5F85D8BC0A}" type="presParOf" srcId="{16F1D756-82E8-4208-9215-E03989196612}" destId="{440BB935-30FE-40DE-9B38-78BE7A2747AF}" srcOrd="0" destOrd="0" presId="urn:microsoft.com/office/officeart/2005/8/layout/vList3"/>
    <dgm:cxn modelId="{72577823-CCBF-4157-B439-CA91115A3153}" type="presParOf" srcId="{16F1D756-82E8-4208-9215-E03989196612}" destId="{8339EC60-D9F2-49ED-BB89-7F86DCD558B9}" srcOrd="1" destOrd="0" presId="urn:microsoft.com/office/officeart/2005/8/layout/vList3"/>
    <dgm:cxn modelId="{F2C76C22-1823-49C9-9415-DE894B62C8EA}" type="presParOf" srcId="{46EF4E4A-9971-479B-AC55-54449C4B02A3}" destId="{879744BF-FD8D-49FD-9760-9DCECACCA93F}" srcOrd="25" destOrd="0" presId="urn:microsoft.com/office/officeart/2005/8/layout/vList3"/>
    <dgm:cxn modelId="{00D67EA6-0BF7-4C1E-8C71-CE78F8CDB144}" type="presParOf" srcId="{46EF4E4A-9971-479B-AC55-54449C4B02A3}" destId="{E5CFB37F-D59F-4D3F-901F-4587CD4C4CB1}" srcOrd="26" destOrd="0" presId="urn:microsoft.com/office/officeart/2005/8/layout/vList3"/>
    <dgm:cxn modelId="{33E622B5-58A7-446A-A772-CED3B2A0ACC9}" type="presParOf" srcId="{E5CFB37F-D59F-4D3F-901F-4587CD4C4CB1}" destId="{0C292747-62DA-4DDC-9D96-2A4715829422}" srcOrd="0" destOrd="0" presId="urn:microsoft.com/office/officeart/2005/8/layout/vList3"/>
    <dgm:cxn modelId="{DDF77706-24F1-4B3F-8D45-445F39FBA2F6}" type="presParOf" srcId="{E5CFB37F-D59F-4D3F-901F-4587CD4C4CB1}" destId="{F2E54BFD-731D-41A2-ACB3-C63E8499528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BB22-FF2E-4494-AC7F-456A2A4AF9F5}">
      <dsp:nvSpPr>
        <dsp:cNvPr id="0" name=""/>
        <dsp:cNvSpPr/>
      </dsp:nvSpPr>
      <dsp:spPr>
        <a:xfrm>
          <a:off x="0" y="192490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score: 0.9488184368722168</a:t>
          </a:r>
          <a:endParaRPr lang="en-IN" sz="1600" kern="1200"/>
        </a:p>
      </dsp:txBody>
      <dsp:txXfrm>
        <a:off x="18734" y="211224"/>
        <a:ext cx="8877932" cy="346292"/>
      </dsp:txXfrm>
    </dsp:sp>
    <dsp:sp modelId="{579B7A3E-34E6-43E6-89A5-50BF97B19650}">
      <dsp:nvSpPr>
        <dsp:cNvPr id="0" name=""/>
        <dsp:cNvSpPr/>
      </dsp:nvSpPr>
      <dsp:spPr>
        <a:xfrm>
          <a:off x="0" y="6223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M.S.E 0.016254007096186053</a:t>
          </a:r>
          <a:endParaRPr lang="en-IN" sz="1600" kern="1200"/>
        </a:p>
      </dsp:txBody>
      <dsp:txXfrm>
        <a:off x="18734" y="641065"/>
        <a:ext cx="8877932" cy="346292"/>
      </dsp:txXfrm>
    </dsp:sp>
    <dsp:sp modelId="{E8432A1F-4700-4A8D-BE3B-E3410E1C4F53}">
      <dsp:nvSpPr>
        <dsp:cNvPr id="0" name=""/>
        <dsp:cNvSpPr/>
      </dsp:nvSpPr>
      <dsp:spPr>
        <a:xfrm>
          <a:off x="0" y="10521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MEAN ABSOLUTE ERROR 0.08353082192055095</a:t>
          </a:r>
          <a:endParaRPr lang="en-IN" sz="1600" kern="1200"/>
        </a:p>
      </dsp:txBody>
      <dsp:txXfrm>
        <a:off x="18734" y="1070905"/>
        <a:ext cx="8877932" cy="346292"/>
      </dsp:txXfrm>
    </dsp:sp>
    <dsp:sp modelId="{9C913239-00D4-42FF-AB45-EEA131EF4B28}">
      <dsp:nvSpPr>
        <dsp:cNvPr id="0" name=""/>
        <dsp:cNvSpPr/>
      </dsp:nvSpPr>
      <dsp:spPr>
        <a:xfrm>
          <a:off x="0" y="148201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R2 score: 0.8728042034066253</a:t>
          </a:r>
          <a:endParaRPr lang="en-IN" sz="1600" kern="1200"/>
        </a:p>
      </dsp:txBody>
      <dsp:txXfrm>
        <a:off x="18734" y="1500745"/>
        <a:ext cx="8877932" cy="346292"/>
      </dsp:txXfrm>
    </dsp:sp>
    <dsp:sp modelId="{46B760D9-3116-48A3-8798-5680F518F09A}">
      <dsp:nvSpPr>
        <dsp:cNvPr id="0" name=""/>
        <dsp:cNvSpPr/>
      </dsp:nvSpPr>
      <dsp:spPr>
        <a:xfrm>
          <a:off x="0" y="191185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R.M.S.E: 0.12749120399535827</a:t>
          </a:r>
          <a:endParaRPr lang="en-IN" sz="1600" kern="1200"/>
        </a:p>
      </dsp:txBody>
      <dsp:txXfrm>
        <a:off x="18734" y="1930585"/>
        <a:ext cx="8877932" cy="346292"/>
      </dsp:txXfrm>
    </dsp:sp>
    <dsp:sp modelId="{BE952E8B-C41D-4D41-8B90-685A8130F0BE}">
      <dsp:nvSpPr>
        <dsp:cNvPr id="0" name=""/>
        <dsp:cNvSpPr/>
      </dsp:nvSpPr>
      <dsp:spPr>
        <a:xfrm>
          <a:off x="0" y="234169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Cross validation: </a:t>
          </a:r>
          <a:r>
            <a:rPr lang="en-US" sz="1600" b="0" i="0" kern="1200" baseline="0"/>
            <a:t>mean score: 0.8889058090007358 </a:t>
          </a:r>
          <a:endParaRPr lang="en-IN" sz="1600" kern="1200"/>
        </a:p>
      </dsp:txBody>
      <dsp:txXfrm>
        <a:off x="18734" y="2360425"/>
        <a:ext cx="8877932" cy="346292"/>
      </dsp:txXfrm>
    </dsp:sp>
    <dsp:sp modelId="{6476429F-DF0F-4649-B1AA-B4A74E270524}">
      <dsp:nvSpPr>
        <dsp:cNvPr id="0" name=""/>
        <dsp:cNvSpPr/>
      </dsp:nvSpPr>
      <dsp:spPr>
        <a:xfrm>
          <a:off x="0" y="27715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 score: [0.88785884 0.84830088 0.92879418 0.84723265 0.86347325 0.84701418</a:t>
          </a:r>
          <a:endParaRPr lang="en-IN" sz="1600" kern="1200"/>
        </a:p>
      </dsp:txBody>
      <dsp:txXfrm>
        <a:off x="18734" y="2790265"/>
        <a:ext cx="8877932" cy="346292"/>
      </dsp:txXfrm>
    </dsp:sp>
    <dsp:sp modelId="{20B530C3-6518-4050-87D1-A0E76B1E0BE9}">
      <dsp:nvSpPr>
        <dsp:cNvPr id="0" name=""/>
        <dsp:cNvSpPr/>
      </dsp:nvSpPr>
      <dsp:spPr>
        <a:xfrm>
          <a:off x="0" y="32013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0.93403808 0.92216169 0.91375455 0.89642978]</a:t>
          </a:r>
          <a:endParaRPr lang="en-IN" sz="1600" kern="1200"/>
        </a:p>
      </dsp:txBody>
      <dsp:txXfrm>
        <a:off x="18734" y="3220105"/>
        <a:ext cx="88779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12A6-0DD5-41C3-A7C0-F40A014EAD18}">
      <dsp:nvSpPr>
        <dsp:cNvPr id="0" name=""/>
        <dsp:cNvSpPr/>
      </dsp:nvSpPr>
      <dsp:spPr>
        <a:xfrm>
          <a:off x="0" y="192490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score: 0.9200571834654206</a:t>
          </a:r>
          <a:endParaRPr lang="en-IN" sz="1600" kern="1200"/>
        </a:p>
      </dsp:txBody>
      <dsp:txXfrm>
        <a:off x="18734" y="211224"/>
        <a:ext cx="8877932" cy="346292"/>
      </dsp:txXfrm>
    </dsp:sp>
    <dsp:sp modelId="{BE62D36C-4C09-4C81-BB36-2D9117FDED38}">
      <dsp:nvSpPr>
        <dsp:cNvPr id="0" name=""/>
        <dsp:cNvSpPr/>
      </dsp:nvSpPr>
      <dsp:spPr>
        <a:xfrm>
          <a:off x="0" y="6223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M.S.E 0.010617742760808641</a:t>
          </a:r>
          <a:endParaRPr lang="en-IN" sz="1600" kern="1200"/>
        </a:p>
      </dsp:txBody>
      <dsp:txXfrm>
        <a:off x="18734" y="641065"/>
        <a:ext cx="8877932" cy="346292"/>
      </dsp:txXfrm>
    </dsp:sp>
    <dsp:sp modelId="{25830948-9A52-4DE9-A0C2-FA97C4D56AAD}">
      <dsp:nvSpPr>
        <dsp:cNvPr id="0" name=""/>
        <dsp:cNvSpPr/>
      </dsp:nvSpPr>
      <dsp:spPr>
        <a:xfrm>
          <a:off x="0" y="10521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MEAN ABSOLUTE ERROR 0.07583264146281114</a:t>
          </a:r>
          <a:endParaRPr lang="en-IN" sz="1600" kern="1200"/>
        </a:p>
      </dsp:txBody>
      <dsp:txXfrm>
        <a:off x="18734" y="1070905"/>
        <a:ext cx="8877932" cy="346292"/>
      </dsp:txXfrm>
    </dsp:sp>
    <dsp:sp modelId="{B016E4AA-4468-487D-B5B2-FECC6F1639DB}">
      <dsp:nvSpPr>
        <dsp:cNvPr id="0" name=""/>
        <dsp:cNvSpPr/>
      </dsp:nvSpPr>
      <dsp:spPr>
        <a:xfrm>
          <a:off x="0" y="148201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R2 score: 0.9169108121774174</a:t>
          </a:r>
          <a:endParaRPr lang="en-IN" sz="1600" kern="1200"/>
        </a:p>
      </dsp:txBody>
      <dsp:txXfrm>
        <a:off x="18734" y="1500745"/>
        <a:ext cx="8877932" cy="346292"/>
      </dsp:txXfrm>
    </dsp:sp>
    <dsp:sp modelId="{A11D8161-41C6-4B38-9231-A45FB850E294}">
      <dsp:nvSpPr>
        <dsp:cNvPr id="0" name=""/>
        <dsp:cNvSpPr/>
      </dsp:nvSpPr>
      <dsp:spPr>
        <a:xfrm>
          <a:off x="0" y="191185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R.M.S.E: 0.10304243184634494</a:t>
          </a:r>
          <a:endParaRPr lang="en-IN" sz="1600" kern="1200"/>
        </a:p>
      </dsp:txBody>
      <dsp:txXfrm>
        <a:off x="18734" y="1930585"/>
        <a:ext cx="8877932" cy="346292"/>
      </dsp:txXfrm>
    </dsp:sp>
    <dsp:sp modelId="{82654777-8B2F-4A72-BE05-5865816CB42E}">
      <dsp:nvSpPr>
        <dsp:cNvPr id="0" name=""/>
        <dsp:cNvSpPr/>
      </dsp:nvSpPr>
      <dsp:spPr>
        <a:xfrm>
          <a:off x="0" y="234169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Cross validation: </a:t>
          </a:r>
          <a:r>
            <a:rPr lang="en-US" sz="1600" b="0" i="0" kern="1200" baseline="0"/>
            <a:t>mean score: 0.9045884133057488 </a:t>
          </a:r>
          <a:endParaRPr lang="en-IN" sz="1600" kern="1200"/>
        </a:p>
      </dsp:txBody>
      <dsp:txXfrm>
        <a:off x="18734" y="2360425"/>
        <a:ext cx="8877932" cy="346292"/>
      </dsp:txXfrm>
    </dsp:sp>
    <dsp:sp modelId="{78A87B5E-2C1B-4022-81A9-D1C8B1FFAEFB}">
      <dsp:nvSpPr>
        <dsp:cNvPr id="0" name=""/>
        <dsp:cNvSpPr/>
      </dsp:nvSpPr>
      <dsp:spPr>
        <a:xfrm>
          <a:off x="0" y="27715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 score: [0.91245096 0.94149721 0.91150908 0.89023988 0.92739765 0.87310974</a:t>
          </a:r>
          <a:endParaRPr lang="en-IN" sz="1600" kern="1200"/>
        </a:p>
      </dsp:txBody>
      <dsp:txXfrm>
        <a:off x="18734" y="2790265"/>
        <a:ext cx="8877932" cy="346292"/>
      </dsp:txXfrm>
    </dsp:sp>
    <dsp:sp modelId="{E560144C-85AF-477F-90A8-F424DDC5D750}">
      <dsp:nvSpPr>
        <dsp:cNvPr id="0" name=""/>
        <dsp:cNvSpPr/>
      </dsp:nvSpPr>
      <dsp:spPr>
        <a:xfrm>
          <a:off x="0" y="32013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0.90859173 0.94511156 0.87486529 0.86111104]</a:t>
          </a:r>
          <a:endParaRPr lang="en-IN" sz="1600" kern="1200"/>
        </a:p>
      </dsp:txBody>
      <dsp:txXfrm>
        <a:off x="18734" y="3220105"/>
        <a:ext cx="887793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427A-7184-49F5-9E78-852E44827FE9}">
      <dsp:nvSpPr>
        <dsp:cNvPr id="0" name=""/>
        <dsp:cNvSpPr/>
      </dsp:nvSpPr>
      <dsp:spPr>
        <a:xfrm>
          <a:off x="0" y="13870"/>
          <a:ext cx="686488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mean score: 0.8889983320614985</a:t>
          </a:r>
        </a:p>
      </dsp:txBody>
      <dsp:txXfrm>
        <a:off x="31028" y="44898"/>
        <a:ext cx="6802833" cy="573546"/>
      </dsp:txXfrm>
    </dsp:sp>
    <dsp:sp modelId="{8D259C00-1B4D-458A-8322-B2B3A7230662}">
      <dsp:nvSpPr>
        <dsp:cNvPr id="0" name=""/>
        <dsp:cNvSpPr/>
      </dsp:nvSpPr>
      <dsp:spPr>
        <a:xfrm>
          <a:off x="0" y="695553"/>
          <a:ext cx="686488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cross val score: [0.88791744 0.84884612 0.92878377 0.84732872 0.86368807 0.8470689</a:t>
          </a:r>
        </a:p>
      </dsp:txBody>
      <dsp:txXfrm>
        <a:off x="31028" y="726581"/>
        <a:ext cx="6802833" cy="573546"/>
      </dsp:txXfrm>
    </dsp:sp>
    <dsp:sp modelId="{971D76A4-1E61-46A3-B5E6-F3A21D3D706F}">
      <dsp:nvSpPr>
        <dsp:cNvPr id="0" name=""/>
        <dsp:cNvSpPr/>
      </dsp:nvSpPr>
      <dsp:spPr>
        <a:xfrm>
          <a:off x="0" y="1377235"/>
          <a:ext cx="686488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0.93406721 0.92216363 0.9137471  0.89637237]</a:t>
          </a:r>
        </a:p>
      </dsp:txBody>
      <dsp:txXfrm>
        <a:off x="31028" y="1408263"/>
        <a:ext cx="6802833" cy="57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3431F-3305-4597-AC97-421643D05CDA}">
      <dsp:nvSpPr>
        <dsp:cNvPr id="0" name=""/>
        <dsp:cNvSpPr/>
      </dsp:nvSpPr>
      <dsp:spPr>
        <a:xfrm>
          <a:off x="0" y="192490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score: 1.0</a:t>
          </a:r>
          <a:endParaRPr lang="en-IN" sz="1600" kern="1200"/>
        </a:p>
      </dsp:txBody>
      <dsp:txXfrm>
        <a:off x="18734" y="211224"/>
        <a:ext cx="8877932" cy="346292"/>
      </dsp:txXfrm>
    </dsp:sp>
    <dsp:sp modelId="{F559C76C-BC72-44B2-99B2-8D776F6DA1E7}">
      <dsp:nvSpPr>
        <dsp:cNvPr id="0" name=""/>
        <dsp:cNvSpPr/>
      </dsp:nvSpPr>
      <dsp:spPr>
        <a:xfrm>
          <a:off x="0" y="6223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M.S.E 0.02883628318906452</a:t>
          </a:r>
          <a:endParaRPr lang="en-IN" sz="1600" kern="1200"/>
        </a:p>
      </dsp:txBody>
      <dsp:txXfrm>
        <a:off x="18734" y="641065"/>
        <a:ext cx="8877932" cy="346292"/>
      </dsp:txXfrm>
    </dsp:sp>
    <dsp:sp modelId="{E839A943-379B-4652-A5FE-F2C8440AE007}">
      <dsp:nvSpPr>
        <dsp:cNvPr id="0" name=""/>
        <dsp:cNvSpPr/>
      </dsp:nvSpPr>
      <dsp:spPr>
        <a:xfrm>
          <a:off x="0" y="10521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MEAN ABSOLUTE ERROR 0.12684908115003876</a:t>
          </a:r>
          <a:endParaRPr lang="en-IN" sz="1600" kern="1200"/>
        </a:p>
      </dsp:txBody>
      <dsp:txXfrm>
        <a:off x="18734" y="1070905"/>
        <a:ext cx="8877932" cy="346292"/>
      </dsp:txXfrm>
    </dsp:sp>
    <dsp:sp modelId="{9656A78B-BB36-4614-8DB5-1E50B1BF0430}">
      <dsp:nvSpPr>
        <dsp:cNvPr id="0" name=""/>
        <dsp:cNvSpPr/>
      </dsp:nvSpPr>
      <dsp:spPr>
        <a:xfrm>
          <a:off x="0" y="148201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R2 score: 0.7743415522510846</a:t>
          </a:r>
          <a:endParaRPr lang="en-IN" sz="1600" kern="1200"/>
        </a:p>
      </dsp:txBody>
      <dsp:txXfrm>
        <a:off x="18734" y="1500745"/>
        <a:ext cx="8877932" cy="346292"/>
      </dsp:txXfrm>
    </dsp:sp>
    <dsp:sp modelId="{2F231896-92DF-4D96-9E79-97B1726E2FBA}">
      <dsp:nvSpPr>
        <dsp:cNvPr id="0" name=""/>
        <dsp:cNvSpPr/>
      </dsp:nvSpPr>
      <dsp:spPr>
        <a:xfrm>
          <a:off x="0" y="191185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R.M.S.E: 0.16981249420777178</a:t>
          </a:r>
          <a:endParaRPr lang="en-IN" sz="1600" kern="1200"/>
        </a:p>
      </dsp:txBody>
      <dsp:txXfrm>
        <a:off x="18734" y="1930585"/>
        <a:ext cx="8877932" cy="346292"/>
      </dsp:txXfrm>
    </dsp:sp>
    <dsp:sp modelId="{AA2B7903-5631-446B-BC3F-EEB2BC6D40CD}">
      <dsp:nvSpPr>
        <dsp:cNvPr id="0" name=""/>
        <dsp:cNvSpPr/>
      </dsp:nvSpPr>
      <dsp:spPr>
        <a:xfrm>
          <a:off x="0" y="234169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Cross validation: </a:t>
          </a:r>
          <a:r>
            <a:rPr lang="en-US" sz="1600" b="0" i="0" kern="1200" baseline="0"/>
            <a:t>mean score: 0.7207229090345207 </a:t>
          </a:r>
          <a:endParaRPr lang="en-IN" sz="1600" kern="1200"/>
        </a:p>
      </dsp:txBody>
      <dsp:txXfrm>
        <a:off x="18734" y="2360425"/>
        <a:ext cx="8877932" cy="346292"/>
      </dsp:txXfrm>
    </dsp:sp>
    <dsp:sp modelId="{69E4ACE1-3C26-4908-8CE6-A8F61FF124B9}">
      <dsp:nvSpPr>
        <dsp:cNvPr id="0" name=""/>
        <dsp:cNvSpPr/>
      </dsp:nvSpPr>
      <dsp:spPr>
        <a:xfrm>
          <a:off x="0" y="27715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 score: [0.64935529 0.76009331 0.77676689 0.77106744 0.69074331 0.65301005</a:t>
          </a:r>
          <a:endParaRPr lang="en-IN" sz="1600" kern="1200"/>
        </a:p>
      </dsp:txBody>
      <dsp:txXfrm>
        <a:off x="18734" y="2790265"/>
        <a:ext cx="8877932" cy="346292"/>
      </dsp:txXfrm>
    </dsp:sp>
    <dsp:sp modelId="{B8E7A134-AC56-46D0-B021-FC815BC85A31}">
      <dsp:nvSpPr>
        <dsp:cNvPr id="0" name=""/>
        <dsp:cNvSpPr/>
      </dsp:nvSpPr>
      <dsp:spPr>
        <a:xfrm>
          <a:off x="0" y="32013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0.78193834 0.69094592 0.69270011 0.74060842]</a:t>
          </a:r>
          <a:endParaRPr lang="en-IN" sz="1600" kern="1200"/>
        </a:p>
      </dsp:txBody>
      <dsp:txXfrm>
        <a:off x="18734" y="3220105"/>
        <a:ext cx="887793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92F06-FCA5-4F2B-95E6-F70FF86C574E}">
      <dsp:nvSpPr>
        <dsp:cNvPr id="0" name=""/>
        <dsp:cNvSpPr/>
      </dsp:nvSpPr>
      <dsp:spPr>
        <a:xfrm>
          <a:off x="0" y="192490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score: 0.9808914619953911</a:t>
          </a:r>
          <a:endParaRPr lang="en-IN" sz="1600" kern="1200"/>
        </a:p>
      </dsp:txBody>
      <dsp:txXfrm>
        <a:off x="18734" y="211224"/>
        <a:ext cx="8877932" cy="346292"/>
      </dsp:txXfrm>
    </dsp:sp>
    <dsp:sp modelId="{C696FB8F-16F9-4ED3-937F-F128D4364D35}">
      <dsp:nvSpPr>
        <dsp:cNvPr id="0" name=""/>
        <dsp:cNvSpPr/>
      </dsp:nvSpPr>
      <dsp:spPr>
        <a:xfrm>
          <a:off x="0" y="6223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M.S.E 0.01691526852245359</a:t>
          </a:r>
          <a:endParaRPr lang="en-IN" sz="1600" kern="1200"/>
        </a:p>
      </dsp:txBody>
      <dsp:txXfrm>
        <a:off x="18734" y="641065"/>
        <a:ext cx="8877932" cy="346292"/>
      </dsp:txXfrm>
    </dsp:sp>
    <dsp:sp modelId="{BA076B47-8363-4F25-943C-DF1996F99115}">
      <dsp:nvSpPr>
        <dsp:cNvPr id="0" name=""/>
        <dsp:cNvSpPr/>
      </dsp:nvSpPr>
      <dsp:spPr>
        <a:xfrm>
          <a:off x="0" y="10521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MEAN ABSOLUTE ERROR 0.09381069815195504</a:t>
          </a:r>
          <a:endParaRPr lang="en-IN" sz="1600" kern="1200"/>
        </a:p>
      </dsp:txBody>
      <dsp:txXfrm>
        <a:off x="18734" y="1070905"/>
        <a:ext cx="8877932" cy="346292"/>
      </dsp:txXfrm>
    </dsp:sp>
    <dsp:sp modelId="{0FF62A34-8F11-4681-8233-7AB1FA26CC6B}">
      <dsp:nvSpPr>
        <dsp:cNvPr id="0" name=""/>
        <dsp:cNvSpPr/>
      </dsp:nvSpPr>
      <dsp:spPr>
        <a:xfrm>
          <a:off x="0" y="148201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R2 score: 0.8676294995091288</a:t>
          </a:r>
          <a:endParaRPr lang="en-IN" sz="1600" kern="1200"/>
        </a:p>
      </dsp:txBody>
      <dsp:txXfrm>
        <a:off x="18734" y="1500745"/>
        <a:ext cx="8877932" cy="346292"/>
      </dsp:txXfrm>
    </dsp:sp>
    <dsp:sp modelId="{0EABAFB3-8B63-4263-A2B5-ECFFFD05700E}">
      <dsp:nvSpPr>
        <dsp:cNvPr id="0" name=""/>
        <dsp:cNvSpPr/>
      </dsp:nvSpPr>
      <dsp:spPr>
        <a:xfrm>
          <a:off x="0" y="191185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R.M.S.E: 0.13005871182836462</a:t>
          </a:r>
          <a:endParaRPr lang="en-IN" sz="1600" kern="1200"/>
        </a:p>
      </dsp:txBody>
      <dsp:txXfrm>
        <a:off x="18734" y="1930585"/>
        <a:ext cx="8877932" cy="346292"/>
      </dsp:txXfrm>
    </dsp:sp>
    <dsp:sp modelId="{E0CC0AAF-42FC-4FAD-8FF2-CC91BEC313D7}">
      <dsp:nvSpPr>
        <dsp:cNvPr id="0" name=""/>
        <dsp:cNvSpPr/>
      </dsp:nvSpPr>
      <dsp:spPr>
        <a:xfrm>
          <a:off x="0" y="234169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validation: mean score: 0.8665266419037223 </a:t>
          </a:r>
          <a:endParaRPr lang="en-IN" sz="1600" kern="1200"/>
        </a:p>
      </dsp:txBody>
      <dsp:txXfrm>
        <a:off x="18734" y="2360425"/>
        <a:ext cx="8877932" cy="346292"/>
      </dsp:txXfrm>
    </dsp:sp>
    <dsp:sp modelId="{75BD38A7-9C5E-4877-96C7-54A66DFB98B0}">
      <dsp:nvSpPr>
        <dsp:cNvPr id="0" name=""/>
        <dsp:cNvSpPr/>
      </dsp:nvSpPr>
      <dsp:spPr>
        <a:xfrm>
          <a:off x="0" y="27715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 score: [0.8762561  0.89072434 0.89009571 0.87598657 0.91890378 0.82798421</a:t>
          </a:r>
          <a:endParaRPr lang="en-IN" sz="1600" kern="1200"/>
        </a:p>
      </dsp:txBody>
      <dsp:txXfrm>
        <a:off x="18734" y="2790265"/>
        <a:ext cx="8877932" cy="346292"/>
      </dsp:txXfrm>
    </dsp:sp>
    <dsp:sp modelId="{5CC1E05B-FC9E-4094-90FF-862FF2F69D40}">
      <dsp:nvSpPr>
        <dsp:cNvPr id="0" name=""/>
        <dsp:cNvSpPr/>
      </dsp:nvSpPr>
      <dsp:spPr>
        <a:xfrm>
          <a:off x="0" y="32013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0.85760934 0.88256574 0.85853652 0.7866041 ]</a:t>
          </a:r>
          <a:endParaRPr lang="en-IN" sz="1600" kern="1200"/>
        </a:p>
      </dsp:txBody>
      <dsp:txXfrm>
        <a:off x="18734" y="3220105"/>
        <a:ext cx="8877932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6EF1C-223B-42AF-88F4-E848A4D80CB5}">
      <dsp:nvSpPr>
        <dsp:cNvPr id="0" name=""/>
        <dsp:cNvSpPr/>
      </dsp:nvSpPr>
      <dsp:spPr>
        <a:xfrm>
          <a:off x="0" y="192490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score: 0.8927793312111704</a:t>
          </a:r>
          <a:endParaRPr lang="en-IN" sz="1600" kern="1200"/>
        </a:p>
      </dsp:txBody>
      <dsp:txXfrm>
        <a:off x="18734" y="211224"/>
        <a:ext cx="8877932" cy="346292"/>
      </dsp:txXfrm>
    </dsp:sp>
    <dsp:sp modelId="{7C5DA2F3-9E4E-4DF6-AEC8-D9B350152516}">
      <dsp:nvSpPr>
        <dsp:cNvPr id="0" name=""/>
        <dsp:cNvSpPr/>
      </dsp:nvSpPr>
      <dsp:spPr>
        <a:xfrm>
          <a:off x="0" y="6223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M.S.E 0.025930036260681424</a:t>
          </a:r>
          <a:endParaRPr lang="en-IN" sz="1600" kern="1200"/>
        </a:p>
      </dsp:txBody>
      <dsp:txXfrm>
        <a:off x="18734" y="641065"/>
        <a:ext cx="8877932" cy="346292"/>
      </dsp:txXfrm>
    </dsp:sp>
    <dsp:sp modelId="{000CEEBF-F612-4096-8487-9730C283122E}">
      <dsp:nvSpPr>
        <dsp:cNvPr id="0" name=""/>
        <dsp:cNvSpPr/>
      </dsp:nvSpPr>
      <dsp:spPr>
        <a:xfrm>
          <a:off x="0" y="10521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MEAN ABSOLUTE ERROR 0.12100649718646102</a:t>
          </a:r>
          <a:endParaRPr lang="en-IN" sz="1600" kern="1200"/>
        </a:p>
      </dsp:txBody>
      <dsp:txXfrm>
        <a:off x="18734" y="1070905"/>
        <a:ext cx="8877932" cy="346292"/>
      </dsp:txXfrm>
    </dsp:sp>
    <dsp:sp modelId="{775459A6-28C5-4C5E-A92F-261D1BB82A3D}">
      <dsp:nvSpPr>
        <dsp:cNvPr id="0" name=""/>
        <dsp:cNvSpPr/>
      </dsp:nvSpPr>
      <dsp:spPr>
        <a:xfrm>
          <a:off x="0" y="148201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R2 score: 0.7970843990435827</a:t>
          </a:r>
          <a:endParaRPr lang="en-IN" sz="1600" kern="1200"/>
        </a:p>
      </dsp:txBody>
      <dsp:txXfrm>
        <a:off x="18734" y="1500745"/>
        <a:ext cx="8877932" cy="346292"/>
      </dsp:txXfrm>
    </dsp:sp>
    <dsp:sp modelId="{029001AC-66C9-4BC0-A322-9F94E9753FCA}">
      <dsp:nvSpPr>
        <dsp:cNvPr id="0" name=""/>
        <dsp:cNvSpPr/>
      </dsp:nvSpPr>
      <dsp:spPr>
        <a:xfrm>
          <a:off x="0" y="191185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R.M.S.E: 0.16102806047605933</a:t>
          </a:r>
          <a:endParaRPr lang="en-IN" sz="1600" kern="1200"/>
        </a:p>
      </dsp:txBody>
      <dsp:txXfrm>
        <a:off x="18734" y="1930585"/>
        <a:ext cx="8877932" cy="346292"/>
      </dsp:txXfrm>
    </dsp:sp>
    <dsp:sp modelId="{748D04C9-F822-4357-B06B-BF99A47F3BBC}">
      <dsp:nvSpPr>
        <dsp:cNvPr id="0" name=""/>
        <dsp:cNvSpPr/>
      </dsp:nvSpPr>
      <dsp:spPr>
        <a:xfrm>
          <a:off x="0" y="234169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Cross validation: </a:t>
          </a:r>
          <a:r>
            <a:rPr lang="en-US" sz="1600" b="0" i="0" kern="1200" baseline="0"/>
            <a:t>mean score: 0.8185870323938571 </a:t>
          </a:r>
          <a:endParaRPr lang="en-IN" sz="1600" kern="1200"/>
        </a:p>
      </dsp:txBody>
      <dsp:txXfrm>
        <a:off x="18734" y="2360425"/>
        <a:ext cx="8877932" cy="346292"/>
      </dsp:txXfrm>
    </dsp:sp>
    <dsp:sp modelId="{0C116E45-B2F8-42B2-BC08-A0BDE57493B8}">
      <dsp:nvSpPr>
        <dsp:cNvPr id="0" name=""/>
        <dsp:cNvSpPr/>
      </dsp:nvSpPr>
      <dsp:spPr>
        <a:xfrm>
          <a:off x="0" y="277153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cross val score: [0.81914835 0.84254528 0.81413889 0.78386369 0.89477371 0.80689551</a:t>
          </a:r>
          <a:endParaRPr lang="en-IN" sz="1600" kern="1200"/>
        </a:p>
      </dsp:txBody>
      <dsp:txXfrm>
        <a:off x="18734" y="2790265"/>
        <a:ext cx="8877932" cy="346292"/>
      </dsp:txXfrm>
    </dsp:sp>
    <dsp:sp modelId="{7A888710-E875-4263-BA6A-A55625BD2958}">
      <dsp:nvSpPr>
        <dsp:cNvPr id="0" name=""/>
        <dsp:cNvSpPr/>
      </dsp:nvSpPr>
      <dsp:spPr>
        <a:xfrm>
          <a:off x="0" y="3201371"/>
          <a:ext cx="89154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0.80277597 0.85845146 0.79896241 0.76431506]</a:t>
          </a:r>
          <a:endParaRPr lang="en-IN" sz="1600" kern="1200"/>
        </a:p>
      </dsp:txBody>
      <dsp:txXfrm>
        <a:off x="18734" y="3220105"/>
        <a:ext cx="887793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9A0E-5FB1-48E6-B887-8B15B8E994DA}">
      <dsp:nvSpPr>
        <dsp:cNvPr id="0" name=""/>
        <dsp:cNvSpPr/>
      </dsp:nvSpPr>
      <dsp:spPr>
        <a:xfrm>
          <a:off x="0" y="68245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score: 0.9724874115663982</a:t>
          </a:r>
        </a:p>
      </dsp:txBody>
      <dsp:txXfrm>
        <a:off x="26930" y="95175"/>
        <a:ext cx="8861540" cy="497795"/>
      </dsp:txXfrm>
    </dsp:sp>
    <dsp:sp modelId="{A21B6EA6-7A6F-4581-B72D-906019921AA2}">
      <dsp:nvSpPr>
        <dsp:cNvPr id="0" name=""/>
        <dsp:cNvSpPr/>
      </dsp:nvSpPr>
      <dsp:spPr>
        <a:xfrm>
          <a:off x="0" y="686140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M.S.E 0.013133193773183352</a:t>
          </a:r>
        </a:p>
      </dsp:txBody>
      <dsp:txXfrm>
        <a:off x="26930" y="713070"/>
        <a:ext cx="8861540" cy="497795"/>
      </dsp:txXfrm>
    </dsp:sp>
    <dsp:sp modelId="{C5C6DEA9-7457-4B56-A55F-98EBFF7C790C}">
      <dsp:nvSpPr>
        <dsp:cNvPr id="0" name=""/>
        <dsp:cNvSpPr/>
      </dsp:nvSpPr>
      <dsp:spPr>
        <a:xfrm>
          <a:off x="0" y="1304035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MEAN ABSOLUTE ERROR 0.08394238999771032</a:t>
          </a:r>
        </a:p>
      </dsp:txBody>
      <dsp:txXfrm>
        <a:off x="26930" y="1330965"/>
        <a:ext cx="8861540" cy="497795"/>
      </dsp:txXfrm>
    </dsp:sp>
    <dsp:sp modelId="{C8636BB1-1740-44E8-880C-1FC93D0B3143}">
      <dsp:nvSpPr>
        <dsp:cNvPr id="0" name=""/>
        <dsp:cNvSpPr/>
      </dsp:nvSpPr>
      <dsp:spPr>
        <a:xfrm>
          <a:off x="0" y="192193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R2 score: 0.897226140365893</a:t>
          </a:r>
        </a:p>
      </dsp:txBody>
      <dsp:txXfrm>
        <a:off x="26930" y="1948861"/>
        <a:ext cx="8861540" cy="497795"/>
      </dsp:txXfrm>
    </dsp:sp>
    <dsp:sp modelId="{9040D670-B792-437B-92DC-17880BE7862A}">
      <dsp:nvSpPr>
        <dsp:cNvPr id="0" name=""/>
        <dsp:cNvSpPr/>
      </dsp:nvSpPr>
      <dsp:spPr>
        <a:xfrm>
          <a:off x="0" y="2539826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R.M.S.E: 0.11460014735236318</a:t>
          </a:r>
        </a:p>
      </dsp:txBody>
      <dsp:txXfrm>
        <a:off x="26930" y="2566756"/>
        <a:ext cx="8861540" cy="497795"/>
      </dsp:txXfrm>
    </dsp:sp>
    <dsp:sp modelId="{CE077E3E-22A5-451E-8FD8-E542DAF5314E}">
      <dsp:nvSpPr>
        <dsp:cNvPr id="0" name=""/>
        <dsp:cNvSpPr/>
      </dsp:nvSpPr>
      <dsp:spPr>
        <a:xfrm>
          <a:off x="0" y="315772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Cross validation: </a:t>
          </a:r>
          <a:r>
            <a:rPr lang="en-IN" sz="2300" kern="1200"/>
            <a:t>mean score: 0.8895077997205851</a:t>
          </a:r>
        </a:p>
      </dsp:txBody>
      <dsp:txXfrm>
        <a:off x="26930" y="3184651"/>
        <a:ext cx="8861540" cy="497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EA364-2CFD-4F94-971F-89A16F9BC95A}">
      <dsp:nvSpPr>
        <dsp:cNvPr id="0" name=""/>
        <dsp:cNvSpPr/>
      </dsp:nvSpPr>
      <dsp:spPr>
        <a:xfrm rot="10800000">
          <a:off x="1311960" y="266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/>
            <a:t>The features that influcenced the target variable the most were:</a:t>
          </a:r>
          <a:endParaRPr lang="en-IN" sz="700" kern="1200"/>
        </a:p>
      </dsp:txBody>
      <dsp:txXfrm rot="10800000">
        <a:off x="1373475" y="2666"/>
        <a:ext cx="4902942" cy="246059"/>
      </dsp:txXfrm>
    </dsp:sp>
    <dsp:sp modelId="{7476D388-852A-4FC2-967E-23E835FF3877}">
      <dsp:nvSpPr>
        <dsp:cNvPr id="0" name=""/>
        <dsp:cNvSpPr/>
      </dsp:nvSpPr>
      <dsp:spPr>
        <a:xfrm>
          <a:off x="1188931" y="266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C1EA4-F4E1-4ACA-9148-930A4C7BAF3C}">
      <dsp:nvSpPr>
        <dsp:cNvPr id="0" name=""/>
        <dsp:cNvSpPr/>
      </dsp:nvSpPr>
      <dsp:spPr>
        <a:xfrm rot="10800000">
          <a:off x="1311960" y="32217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'MSSubClass', 'FV', 'RL', 'LotFrontage', 'LotArea', 'HLS', 'CulDSac',</a:t>
          </a:r>
        </a:p>
      </dsp:txBody>
      <dsp:txXfrm rot="10800000">
        <a:off x="1373475" y="322176"/>
        <a:ext cx="4902942" cy="246059"/>
      </dsp:txXfrm>
    </dsp:sp>
    <dsp:sp modelId="{2B7A0EC2-6F12-4AB4-BE15-AA2DA4EB2986}">
      <dsp:nvSpPr>
        <dsp:cNvPr id="0" name=""/>
        <dsp:cNvSpPr/>
      </dsp:nvSpPr>
      <dsp:spPr>
        <a:xfrm>
          <a:off x="1188931" y="32217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0FE0-6D90-4182-88D8-DE18C6E3A1BD}">
      <dsp:nvSpPr>
        <dsp:cNvPr id="0" name=""/>
        <dsp:cNvSpPr/>
      </dsp:nvSpPr>
      <dsp:spPr>
        <a:xfrm rot="10800000">
          <a:off x="1311960" y="64168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'Mod', 'BrkSide', 'CollgCr', 'Crawfor', 'Edwards', 'IDOTRR', 'NAmes',</a:t>
          </a:r>
        </a:p>
      </dsp:txBody>
      <dsp:txXfrm rot="10800000">
        <a:off x="1373475" y="641686"/>
        <a:ext cx="4902942" cy="246059"/>
      </dsp:txXfrm>
    </dsp:sp>
    <dsp:sp modelId="{2CECF12F-89DD-433A-BAF0-B1A1826D363D}">
      <dsp:nvSpPr>
        <dsp:cNvPr id="0" name=""/>
        <dsp:cNvSpPr/>
      </dsp:nvSpPr>
      <dsp:spPr>
        <a:xfrm>
          <a:off x="1188931" y="64168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74512-0564-4F2E-8E8E-9FE2DE7FA7FF}">
      <dsp:nvSpPr>
        <dsp:cNvPr id="0" name=""/>
        <dsp:cNvSpPr/>
      </dsp:nvSpPr>
      <dsp:spPr>
        <a:xfrm rot="10800000">
          <a:off x="1311960" y="96119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'NridgHt', 'Somerst', 'Feedr', 'TwnhsE', 'OverallQual', 'OverallCond',</a:t>
          </a:r>
        </a:p>
      </dsp:txBody>
      <dsp:txXfrm rot="10800000">
        <a:off x="1373475" y="961196"/>
        <a:ext cx="4902942" cy="246059"/>
      </dsp:txXfrm>
    </dsp:sp>
    <dsp:sp modelId="{2368AC19-6221-4F94-AB82-3783A5FA211A}">
      <dsp:nvSpPr>
        <dsp:cNvPr id="0" name=""/>
        <dsp:cNvSpPr/>
      </dsp:nvSpPr>
      <dsp:spPr>
        <a:xfrm>
          <a:off x="1188931" y="96119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B1332-4687-4EA4-B5EA-CB5F253479EF}">
      <dsp:nvSpPr>
        <dsp:cNvPr id="0" name=""/>
        <dsp:cNvSpPr/>
      </dsp:nvSpPr>
      <dsp:spPr>
        <a:xfrm rot="10800000">
          <a:off x="1311960" y="128070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'YearBuilt', 'YearRemodAdd', 'Gambrel', 'CBlock', 'HdBoard', 'MetalSd',</a:t>
          </a:r>
        </a:p>
      </dsp:txBody>
      <dsp:txXfrm rot="10800000">
        <a:off x="1373475" y="1280706"/>
        <a:ext cx="4902942" cy="246059"/>
      </dsp:txXfrm>
    </dsp:sp>
    <dsp:sp modelId="{FDA490F2-E89B-4DAB-BC96-6E889CC4C06C}">
      <dsp:nvSpPr>
        <dsp:cNvPr id="0" name=""/>
        <dsp:cNvSpPr/>
      </dsp:nvSpPr>
      <dsp:spPr>
        <a:xfrm>
          <a:off x="1188931" y="128070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211CB-B0FD-4388-90D5-19A03AF57E9F}">
      <dsp:nvSpPr>
        <dsp:cNvPr id="0" name=""/>
        <dsp:cNvSpPr/>
      </dsp:nvSpPr>
      <dsp:spPr>
        <a:xfrm rot="10800000">
          <a:off x="1311960" y="160021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'Plywood', 'VinylSd', 'Fa', 'PConc', 'Slab', 'No', 'BsmtFinSF1',</a:t>
          </a:r>
        </a:p>
      </dsp:txBody>
      <dsp:txXfrm rot="10800000">
        <a:off x="1373475" y="1600216"/>
        <a:ext cx="4902942" cy="246059"/>
      </dsp:txXfrm>
    </dsp:sp>
    <dsp:sp modelId="{DB4FF999-E463-40BF-9AE7-A31ABB143D94}">
      <dsp:nvSpPr>
        <dsp:cNvPr id="0" name=""/>
        <dsp:cNvSpPr/>
      </dsp:nvSpPr>
      <dsp:spPr>
        <a:xfrm>
          <a:off x="1188931" y="160021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68A7B-47CC-4FBD-B603-3B7FC3E734AC}">
      <dsp:nvSpPr>
        <dsp:cNvPr id="0" name=""/>
        <dsp:cNvSpPr/>
      </dsp:nvSpPr>
      <dsp:spPr>
        <a:xfrm rot="10800000">
          <a:off x="1311960" y="191972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'BsmtFinSF2', 'BsmtUnfSF', 'Y', 'SBrkr', '2ndFlrSF', 'LowQualFinSF',</a:t>
          </a:r>
        </a:p>
      </dsp:txBody>
      <dsp:txXfrm rot="10800000">
        <a:off x="1373475" y="1919726"/>
        <a:ext cx="4902942" cy="246059"/>
      </dsp:txXfrm>
    </dsp:sp>
    <dsp:sp modelId="{A3AB55DD-1C17-4D6C-99B7-43D6A9A3B0DA}">
      <dsp:nvSpPr>
        <dsp:cNvPr id="0" name=""/>
        <dsp:cNvSpPr/>
      </dsp:nvSpPr>
      <dsp:spPr>
        <a:xfrm>
          <a:off x="1188931" y="191972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7F6FA-0EC7-4937-AFFD-B2F96B82409E}">
      <dsp:nvSpPr>
        <dsp:cNvPr id="0" name=""/>
        <dsp:cNvSpPr/>
      </dsp:nvSpPr>
      <dsp:spPr>
        <a:xfrm rot="10800000">
          <a:off x="1311960" y="223923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'BsmtFullBath', 'FullBath', 'BedroomAbvGr', 'Typ', 'Fireplaces',</a:t>
          </a:r>
        </a:p>
      </dsp:txBody>
      <dsp:txXfrm rot="10800000">
        <a:off x="1373475" y="2239236"/>
        <a:ext cx="4902942" cy="246059"/>
      </dsp:txXfrm>
    </dsp:sp>
    <dsp:sp modelId="{741E028A-4874-4A66-872B-A0797FD1FDA2}">
      <dsp:nvSpPr>
        <dsp:cNvPr id="0" name=""/>
        <dsp:cNvSpPr/>
      </dsp:nvSpPr>
      <dsp:spPr>
        <a:xfrm>
          <a:off x="1188931" y="223923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C59A-58A5-49FE-8DFA-C41D21A14E9A}">
      <dsp:nvSpPr>
        <dsp:cNvPr id="0" name=""/>
        <dsp:cNvSpPr/>
      </dsp:nvSpPr>
      <dsp:spPr>
        <a:xfrm rot="10800000">
          <a:off x="1311960" y="255874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'GarageYrBlt', 'RFn', 'WoodDeckSF', 'OpenPorchSF', 'EnclosedPorch',</a:t>
          </a:r>
        </a:p>
      </dsp:txBody>
      <dsp:txXfrm rot="10800000">
        <a:off x="1373475" y="2558746"/>
        <a:ext cx="4902942" cy="246059"/>
      </dsp:txXfrm>
    </dsp:sp>
    <dsp:sp modelId="{E8B86A2D-A26E-434C-B4BC-0B4769B00AAD}">
      <dsp:nvSpPr>
        <dsp:cNvPr id="0" name=""/>
        <dsp:cNvSpPr/>
      </dsp:nvSpPr>
      <dsp:spPr>
        <a:xfrm>
          <a:off x="1188931" y="255874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45AF8-96B0-44A7-8A52-0D84812EDACA}">
      <dsp:nvSpPr>
        <dsp:cNvPr id="0" name=""/>
        <dsp:cNvSpPr/>
      </dsp:nvSpPr>
      <dsp:spPr>
        <a:xfrm rot="10800000">
          <a:off x="1311960" y="287825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'3SsnPorch', 'ScreenPorch', 'MiscVal', 'MoSold', 'YrSold', 'Alloca',</a:t>
          </a:r>
        </a:p>
      </dsp:txBody>
      <dsp:txXfrm rot="10800000">
        <a:off x="1373475" y="2878256"/>
        <a:ext cx="4902942" cy="246059"/>
      </dsp:txXfrm>
    </dsp:sp>
    <dsp:sp modelId="{9D47714B-63CE-4408-9FB7-C37563C31E0D}">
      <dsp:nvSpPr>
        <dsp:cNvPr id="0" name=""/>
        <dsp:cNvSpPr/>
      </dsp:nvSpPr>
      <dsp:spPr>
        <a:xfrm>
          <a:off x="1188931" y="287825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FC686-FB84-473A-8B32-328302EE076F}">
      <dsp:nvSpPr>
        <dsp:cNvPr id="0" name=""/>
        <dsp:cNvSpPr/>
      </dsp:nvSpPr>
      <dsp:spPr>
        <a:xfrm rot="10800000">
          <a:off x="1311960" y="319776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'Normal', 'Partial', 'TotalBsmtSF &amp; 1stFlrSF',</a:t>
          </a:r>
        </a:p>
      </dsp:txBody>
      <dsp:txXfrm rot="10800000">
        <a:off x="1373475" y="3197766"/>
        <a:ext cx="4902942" cy="246059"/>
      </dsp:txXfrm>
    </dsp:sp>
    <dsp:sp modelId="{769116A8-C263-44BB-8374-EB5F4CF55EA0}">
      <dsp:nvSpPr>
        <dsp:cNvPr id="0" name=""/>
        <dsp:cNvSpPr/>
      </dsp:nvSpPr>
      <dsp:spPr>
        <a:xfrm>
          <a:off x="1188931" y="319776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1401-9E80-47F6-BE6D-9EA4E6E006E0}">
      <dsp:nvSpPr>
        <dsp:cNvPr id="0" name=""/>
        <dsp:cNvSpPr/>
      </dsp:nvSpPr>
      <dsp:spPr>
        <a:xfrm rot="10800000">
          <a:off x="1311960" y="351727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'GarageCars &amp; GarageArea', 'TotRmsAbvGrd &amp; GrLivArea'],</a:t>
          </a:r>
        </a:p>
      </dsp:txBody>
      <dsp:txXfrm rot="10800000">
        <a:off x="1373475" y="3517276"/>
        <a:ext cx="4902942" cy="246059"/>
      </dsp:txXfrm>
    </dsp:sp>
    <dsp:sp modelId="{06A74C35-EA78-443B-99CF-2E1D066D14E5}">
      <dsp:nvSpPr>
        <dsp:cNvPr id="0" name=""/>
        <dsp:cNvSpPr/>
      </dsp:nvSpPr>
      <dsp:spPr>
        <a:xfrm>
          <a:off x="1188931" y="351727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9EC60-D9F2-49ED-BB89-7F86DCD558B9}">
      <dsp:nvSpPr>
        <dsp:cNvPr id="0" name=""/>
        <dsp:cNvSpPr/>
      </dsp:nvSpPr>
      <dsp:spPr>
        <a:xfrm rot="10800000">
          <a:off x="1311960" y="383678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 rot="10800000">
        <a:off x="1373475" y="3836786"/>
        <a:ext cx="4902942" cy="246059"/>
      </dsp:txXfrm>
    </dsp:sp>
    <dsp:sp modelId="{440BB935-30FE-40DE-9B38-78BE7A2747AF}">
      <dsp:nvSpPr>
        <dsp:cNvPr id="0" name=""/>
        <dsp:cNvSpPr/>
      </dsp:nvSpPr>
      <dsp:spPr>
        <a:xfrm>
          <a:off x="1188931" y="383678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4BFD-731D-41A2-ACB3-C63E8499528D}">
      <dsp:nvSpPr>
        <dsp:cNvPr id="0" name=""/>
        <dsp:cNvSpPr/>
      </dsp:nvSpPr>
      <dsp:spPr>
        <a:xfrm rot="10800000">
          <a:off x="1311960" y="4156296"/>
          <a:ext cx="4964457" cy="2460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05" tIns="26670" rIns="49784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/>
            <a:t>THE ABOVE ARE THE FEATURES THAT CONTRIBUTED THE MOST IN PREDICTING THE SALEPRICE OF THE TEST DATA.</a:t>
          </a:r>
        </a:p>
      </dsp:txBody>
      <dsp:txXfrm rot="10800000">
        <a:off x="1373475" y="4156296"/>
        <a:ext cx="4902942" cy="246059"/>
      </dsp:txXfrm>
    </dsp:sp>
    <dsp:sp modelId="{0C292747-62DA-4DDC-9D96-2A4715829422}">
      <dsp:nvSpPr>
        <dsp:cNvPr id="0" name=""/>
        <dsp:cNvSpPr/>
      </dsp:nvSpPr>
      <dsp:spPr>
        <a:xfrm>
          <a:off x="1188931" y="4156296"/>
          <a:ext cx="246059" cy="2460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11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87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4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3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3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5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79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8DD0-0822-4AD8-8813-2E2F2B2D0F63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46DF67-FA68-4F9E-B442-6EC5468CD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CA4-A6FA-4129-9BF8-05CCA6E9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PFA 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79A8C-FD86-4929-8A27-F45A80E1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GOAL: PREDICTING HOUSING SALES PRICE</a:t>
            </a:r>
          </a:p>
        </p:txBody>
      </p:sp>
    </p:spTree>
    <p:extLst>
      <p:ext uri="{BB962C8B-B14F-4D97-AF65-F5344CB8AC3E}">
        <p14:creationId xmlns:p14="http://schemas.microsoft.com/office/powerpoint/2010/main" val="424817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A7FF-EE1B-4909-B8AA-301885E804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>SKEWNESS:</a:t>
            </a:r>
            <a:br>
              <a:rPr lang="en-IN" dirty="0"/>
            </a:br>
            <a:r>
              <a:rPr lang="en-IN" dirty="0"/>
              <a:t>BEFORE AND AFTER LOG TRANSFORMATION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96A203-CA6E-43D7-91D5-99D33F380E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89211" y="2987344"/>
            <a:ext cx="3231143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-0.004853 MSSubClass 1.394020 LotFrontage 0.004547 LotArea 0.590032 OverallQual 0.014959 OverallCond 0.728678 YearBuilt -0.583781 YearRemodAdd -0.577825 MasVnrArea 1.692685 BsmtFinSF1 0.574263 BsmtFinSF2 4.753041 BsmtUnfSF 0.742732 2ndFlrSF 0.737746 LowQualFinSF 15.502663 BsmtFullBath 0.404771 FullBath 0.032689 HalfBath 0.496141 BedroomAbvGr -0.159870 Fireplaces 0.598419 GarageYrBlt -0.781622 WoodDeckSF 0.945520 OpenPorchSF 1.444519 EnclosedPorch 2.864272 3SsnPorch 28.337255 ScreenPorch 4.758951 PoolQC NaN MiscVal 8.100346 MoSold 0.277080 YrSold 0.112178 SalePrice 0.830901 TotalBsmtSF &amp; 1stFlrSF 0.568578 GarageCars &amp; GarageArea -0.036959 TotRmsAbvGrd &amp; GrLivArea 0.551206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46FBB1-92E1-41BE-8EA8-52337EBA00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190747" y="2896106"/>
            <a:ext cx="323114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-0.004853 MSSubClass 1.394020 LotFrontage -1.450927 LotArea -1.348558 OverallQual 0.014959 OverallCond 0.728678 YearBuilt -0.583781 YearRemodAdd -0.577825 MasVnrArea 1.692685 BsmtFinSF1 0.574263 BsmtFinSF2 4.753041 BsmtUnfSF 0.742732 2ndFlrSF 0.737746 LowQualFinSF 15.502663 BsmtFullBath 0.404771 FullBath 0.032689 HalfBath 0.496141 BedroomAbvGr -0.159870 Fireplaces 0.598419 GarageYrBlt -0.781622 WoodDeckSF 0.945520 OpenPorchSF 1.444519 EnclosedPorch 2.864272 3SsnPorch 28.337255 ScreenPorch 4.758951 PoolQC NaN MiscVal 8.100346 MoSold 0.277080 YrSold 0.112178 SalePrice -0.251090 TotalBsmtSF &amp; 1stFlrSF -0.306919 GarageCars &amp; GarageArea -0.036959 TotRmsAbvGrd &amp; GrLivArea -0.178296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14CD-2530-44C6-B88C-456F1E27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06" y="624110"/>
            <a:ext cx="9827812" cy="209523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8000" dirty="0"/>
              <a:t>MODEL FITTING(ML)</a:t>
            </a:r>
          </a:p>
        </p:txBody>
      </p:sp>
    </p:spTree>
    <p:extLst>
      <p:ext uri="{BB962C8B-B14F-4D97-AF65-F5344CB8AC3E}">
        <p14:creationId xmlns:p14="http://schemas.microsoft.com/office/powerpoint/2010/main" val="89049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D13-E0A7-4531-9242-2D68700E56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0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CA8829-C276-4710-A2DE-495A84F83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70096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59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DB7E-45DF-4050-87AA-E63F2D25B5B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ECFCE9-9687-4D08-A571-BB0726BB1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352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8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6F8-24A9-4077-B670-E398286A9AD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6D16B6-1EFB-4F28-809F-9D7E99C90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57058"/>
              </p:ext>
            </p:extLst>
          </p:nvPr>
        </p:nvGraphicFramePr>
        <p:xfrm>
          <a:off x="2589212" y="4077574"/>
          <a:ext cx="6864889" cy="202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36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DC05-19DF-44B9-9239-C9BD2DC445A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 REGRESSOR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2F1424-F53E-46D9-AFC4-A352695D5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341283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8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DBE2-E814-48CE-A842-BE788C68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59282"/>
            <a:ext cx="8911687" cy="128089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IN" sz="4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 REGRESSOR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C52C6D-6CDA-49F2-B41C-506E5E551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3690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79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9879-AE3D-406A-9CC5-6B7A9551446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ADABOOST REGRESSOR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7C0C46-2DF3-429B-96A6-FB091C4E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39604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49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CA6B-A6CA-4C2D-BC4E-3D93CFDF3D8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 REGRESSOR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42D6C-AE51-4406-8506-07EF968D7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8685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88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2F1156-8DA7-4CB6-A18D-B3CFA5E54334}"/>
              </a:ext>
            </a:extLst>
          </p:cNvPr>
          <p:cNvSpPr txBox="1"/>
          <p:nvPr/>
        </p:nvSpPr>
        <p:spPr>
          <a:xfrm>
            <a:off x="2449002" y="1327868"/>
            <a:ext cx="9742998" cy="302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400" spc="75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key metrics used were mean_squared_</a:t>
            </a:r>
            <a:r>
              <a:rPr lang="en-IN" sz="4800" spc="75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N" sz="4400" spc="75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,mean_absolute_error,root_mean_squared_error,r2_score,cross_val_score.</a:t>
            </a:r>
          </a:p>
        </p:txBody>
      </p:sp>
    </p:spTree>
    <p:extLst>
      <p:ext uri="{BB962C8B-B14F-4D97-AF65-F5344CB8AC3E}">
        <p14:creationId xmlns:p14="http://schemas.microsoft.com/office/powerpoint/2010/main" val="40054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4DDB-2E0B-41D3-BE08-83CC5003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180975"/>
            <a:ext cx="10515600" cy="132556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BE25-B187-4DBF-AA18-42E6F709D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51400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CONTAINS 80 INPUT FEATURES CONTAINING INFORMATION ABOUT THE PROPERTY:</a:t>
            </a:r>
          </a:p>
          <a:p>
            <a:r>
              <a:rPr lang="en-US" dirty="0"/>
              <a:t>Linear feet of street connected to property</a:t>
            </a:r>
          </a:p>
          <a:p>
            <a:r>
              <a:rPr lang="en-US" dirty="0"/>
              <a:t>Lot size in square feet</a:t>
            </a:r>
            <a:endParaRPr lang="en-IN" dirty="0"/>
          </a:p>
          <a:p>
            <a:r>
              <a:rPr lang="en-US" dirty="0"/>
              <a:t>Type of road access to property</a:t>
            </a:r>
          </a:p>
          <a:p>
            <a:r>
              <a:rPr lang="en-US" dirty="0"/>
              <a:t>Type of alley access to property</a:t>
            </a:r>
            <a:endParaRPr lang="en-IN" dirty="0"/>
          </a:p>
          <a:p>
            <a:r>
              <a:rPr lang="en-IN" dirty="0"/>
              <a:t>General shape of property</a:t>
            </a:r>
          </a:p>
          <a:p>
            <a:r>
              <a:rPr lang="en-IN" dirty="0"/>
              <a:t>---------</a:t>
            </a:r>
          </a:p>
          <a:p>
            <a:r>
              <a:rPr lang="en-IN" dirty="0"/>
              <a:t>Type of sale</a:t>
            </a:r>
          </a:p>
          <a:p>
            <a:r>
              <a:rPr lang="en-IN" dirty="0"/>
              <a:t>Year Sold (YYYY)	</a:t>
            </a:r>
          </a:p>
          <a:p>
            <a:r>
              <a:rPr lang="en-IN" dirty="0"/>
              <a:t>Condition of sale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4975A-6DAD-4652-92BF-9DE482D0B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00"/>
                </a:highlight>
              </a:rPr>
              <a:t>ONE OUTPUT(PREDICTED) VARIABLE</a:t>
            </a:r>
          </a:p>
          <a:p>
            <a:r>
              <a:rPr lang="en-IN" dirty="0" err="1"/>
              <a:t>SalePrice</a:t>
            </a:r>
            <a:r>
              <a:rPr lang="en-IN" dirty="0"/>
              <a:t>(The price at which the property was sold)</a:t>
            </a:r>
          </a:p>
          <a:p>
            <a:r>
              <a:rPr lang="en-IN" dirty="0"/>
              <a:t>NATURE: CONTINOUS</a:t>
            </a:r>
          </a:p>
          <a:p>
            <a:r>
              <a:rPr lang="en-IN" dirty="0"/>
              <a:t>NUMBER OF ROWS : 1168</a:t>
            </a:r>
          </a:p>
        </p:txBody>
      </p:sp>
    </p:spTree>
    <p:extLst>
      <p:ext uri="{BB962C8B-B14F-4D97-AF65-F5344CB8AC3E}">
        <p14:creationId xmlns:p14="http://schemas.microsoft.com/office/powerpoint/2010/main" val="11344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C51C-B702-4A75-BA85-BFD69345FBE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Findings and Conclusions of the Study</a:t>
            </a:r>
            <a:br>
              <a:rPr lang="en-IN" sz="200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DF1B68-E523-4BC3-9E39-02B69B480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899771"/>
              </p:ext>
            </p:extLst>
          </p:nvPr>
        </p:nvGraphicFramePr>
        <p:xfrm>
          <a:off x="2918128" y="2146852"/>
          <a:ext cx="7465349" cy="4405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20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C51C-B702-4A75-BA85-BFD69345FBE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6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20A1-7864-4849-84DD-23BE11CB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LASSO WAS SELECTED AS THE BEST PERFORMING ALGORITHM AND SAVED AS </a:t>
            </a:r>
            <a:r>
              <a:rPr lang="en-US" dirty="0" err="1"/>
              <a:t>pfa_housing_price_predictor.sav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5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C51C-B702-4A75-BA85-BFD69345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20A1-7864-4849-84DD-23BE11CB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5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B223-434F-4B8C-8D39-FA0DC2FC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8E71-5F4F-4475-A6CD-75BA21D29331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LASSO</a:t>
            </a:r>
          </a:p>
          <a:p>
            <a:r>
              <a:rPr lang="en-IN" dirty="0"/>
              <a:t>RIDGE</a:t>
            </a:r>
          </a:p>
          <a:p>
            <a:r>
              <a:rPr lang="en-IN" dirty="0"/>
              <a:t>DECISION TREE REGRESSOR</a:t>
            </a:r>
          </a:p>
          <a:p>
            <a:r>
              <a:rPr lang="en-IN" dirty="0"/>
              <a:t>RANDOM FOREST REGRESSOR</a:t>
            </a:r>
          </a:p>
          <a:p>
            <a:r>
              <a:rPr lang="en-IN" dirty="0"/>
              <a:t>ADABOOST REGRESSOR</a:t>
            </a:r>
          </a:p>
          <a:p>
            <a:r>
              <a:rPr lang="en-IN" dirty="0"/>
              <a:t>GRADIENTBOOSTINGREGRESSOR</a:t>
            </a:r>
          </a:p>
        </p:txBody>
      </p:sp>
    </p:spTree>
    <p:extLst>
      <p:ext uri="{BB962C8B-B14F-4D97-AF65-F5344CB8AC3E}">
        <p14:creationId xmlns:p14="http://schemas.microsoft.com/office/powerpoint/2010/main" val="83083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120C-3CA9-4467-BD2B-C792FE2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450" y="71660"/>
            <a:ext cx="8911687" cy="128089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sz="2800" dirty="0">
                <a:solidFill>
                  <a:schemeClr val="bg1">
                    <a:lumMod val="85000"/>
                  </a:schemeClr>
                </a:solidFill>
                <a:highlight>
                  <a:srgbClr val="800000"/>
                </a:highlight>
              </a:rPr>
              <a:t>A peek into the dataset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0C3DE8-C55E-4CE3-9C26-7A14D720B5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76450"/>
            <a:ext cx="118205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3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9B0C07F-7EDA-4C8D-A57C-6669A9D1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1419" y="-157316"/>
            <a:ext cx="16301884" cy="71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6948-ACE1-4EE7-A3B6-1F226F269CC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8000" dirty="0">
                <a:solidFill>
                  <a:srgbClr val="92D050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8632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FCB8-70D2-4198-9019-5D6AA826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915708-91CF-4ECA-B13A-608E9CFB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3716" y="-210165"/>
            <a:ext cx="15859432" cy="7278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8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BAD-1D7A-4C92-9082-4F9CEA12885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6AD0-E6AF-45F9-A448-560975CF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More than 90% of data was missing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columns:alley,poolqc,miscfeature.Removed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these features.</a:t>
            </a:r>
          </a:p>
          <a:p>
            <a:r>
              <a:rPr lang="en-IN" sz="180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numerical and categorical feature names were separated in in </a:t>
            </a:r>
            <a:r>
              <a:rPr lang="en-IN" sz="1800" i="1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lists:num_col</a:t>
            </a:r>
            <a:r>
              <a:rPr lang="en-IN" sz="180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i="1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object_col</a:t>
            </a:r>
            <a:r>
              <a:rPr lang="en-IN" sz="1800" i="1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respectively for a more organised and specific approach towards feature engineering.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Totalbsmtsf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1stflrsf features were merged into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totalbsmtsf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1stflrsf and the former were dropped from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Garagecars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garagearea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were merged into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garagecars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garagearea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former were dropped from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Totrmsabvgrd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were merged into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totrmsabvgrd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former were dropped from the dataset.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3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788-F954-4D70-90A6-07899AE5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61925"/>
            <a:ext cx="8911687" cy="174307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SKEWNESS</a:t>
            </a:r>
            <a:endParaRPr lang="en-IN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D3A2-4E4F-4F66-9FFC-46415715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WAS THEN CHECKED FOR SKEWNESS USING A HISTPLOT AND features: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LotFrontage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TotalBsmtSF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1stFlrSF', 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TotRmsAbvGrd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GrLivArea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had skewness present in them.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skewness was removed using log transformation technique.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183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978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Helvetica Neue</vt:lpstr>
      <vt:lpstr>Wingdings 3</vt:lpstr>
      <vt:lpstr>Wisp</vt:lpstr>
      <vt:lpstr>PFA HOUSING PROJECT</vt:lpstr>
      <vt:lpstr>                DATA EXPLORATION</vt:lpstr>
      <vt:lpstr>ALGORITHMS USED</vt:lpstr>
      <vt:lpstr>EXPLORATORY DATA ANALYSIS A peek into the dataset</vt:lpstr>
      <vt:lpstr>PowerPoint Presentation</vt:lpstr>
      <vt:lpstr>MISSING VALUES</vt:lpstr>
      <vt:lpstr>PowerPoint Presentation</vt:lpstr>
      <vt:lpstr>FEATURE ENGINEERING</vt:lpstr>
      <vt:lpstr>      SKEWNESS</vt:lpstr>
      <vt:lpstr>SKEWNESS: BEFORE AND AFTER LOG TRANSFORMATION</vt:lpstr>
      <vt:lpstr>MODEL FITTING(ML)</vt:lpstr>
      <vt:lpstr>LINEAR REGRESSION</vt:lpstr>
      <vt:lpstr>LASSO</vt:lpstr>
      <vt:lpstr>RIDGE</vt:lpstr>
      <vt:lpstr>DECISION TREE REGRESSOR</vt:lpstr>
      <vt:lpstr>RANDOM FOREST REGRESSOR</vt:lpstr>
      <vt:lpstr>ADABOOST REGRESSOR</vt:lpstr>
      <vt:lpstr>GRADIENT BOOSTING REGRESSOR</vt:lpstr>
      <vt:lpstr>PowerPoint Presentation</vt:lpstr>
      <vt:lpstr>CONCLUSION  Key Findings and Conclusions of the Study </vt:lpstr>
      <vt:lpstr>FINAL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HOUSING PROJECT</dc:title>
  <dc:creator>prakhar rajpoot</dc:creator>
  <cp:lastModifiedBy>prakhar rajpoot</cp:lastModifiedBy>
  <cp:revision>14</cp:revision>
  <dcterms:created xsi:type="dcterms:W3CDTF">2021-10-29T16:56:00Z</dcterms:created>
  <dcterms:modified xsi:type="dcterms:W3CDTF">2021-10-29T19:55:33Z</dcterms:modified>
</cp:coreProperties>
</file>