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B413-2E32-4CDC-9E05-90F32D79AFC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06ED-B7C9-44A8-B9E3-F5EE9961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i.gov/file-repository/active-shooter-incidents-in-the-us-2021-052422.pdf/view" TargetMode="External"/><Relationship Id="rId2" Type="http://schemas.openxmlformats.org/officeDocument/2006/relationships/hyperlink" Target="https://www.theviolenceproject.org/mass-shooter-data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therjones.com/politics/2012/12/mass-shootings-mother-jones-full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1EFFBB7-6FA1-0F6D-4544-361D60DF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"/>
            <a:ext cx="12192000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7BB72AB5-2411-6F75-8A77-21CFC6279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9F7E-DAB9-CA44-BD0B-EC4F2988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Raleway" panose="020B0604020202020204" pitchFamily="2" charset="0"/>
              </a:rPr>
              <a:t>Data Source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E629-5CC9-567B-D712-83D827D8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https://www.theviolenceproject.org/mass-shooter-database/</a:t>
            </a:r>
            <a:endParaRPr lang="en-US" sz="1200" dirty="0"/>
          </a:p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https://www.fbi.gov/file-repository/active-shooter-incidents-in-the-us-2021-052422.pdf/view</a:t>
            </a:r>
            <a:endParaRPr lang="en-US" sz="1200" dirty="0"/>
          </a:p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https://www.motherjones.com/politics/2012/12/mass-shootings-mother-jones-full-data/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5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43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Data Source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mprakhar52@gmail.com</dc:creator>
  <cp:lastModifiedBy>mprakhar52@gmail.com</cp:lastModifiedBy>
  <cp:revision>1</cp:revision>
  <dcterms:created xsi:type="dcterms:W3CDTF">2023-01-26T10:24:45Z</dcterms:created>
  <dcterms:modified xsi:type="dcterms:W3CDTF">2023-01-26T10:59:43Z</dcterms:modified>
</cp:coreProperties>
</file>