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96" r:id="rId7"/>
    <p:sldId id="260" r:id="rId8"/>
    <p:sldId id="262" r:id="rId9"/>
    <p:sldId id="293" r:id="rId10"/>
    <p:sldId id="294" r:id="rId11"/>
    <p:sldId id="295" r:id="rId12"/>
    <p:sldId id="261" r:id="rId13"/>
    <p:sldId id="263" r:id="rId14"/>
    <p:sldId id="264" r:id="rId15"/>
    <p:sldId id="265" r:id="rId16"/>
    <p:sldId id="275" r:id="rId17"/>
    <p:sldId id="276" r:id="rId18"/>
    <p:sldId id="266" r:id="rId19"/>
    <p:sldId id="267" r:id="rId20"/>
    <p:sldId id="277" r:id="rId21"/>
    <p:sldId id="278" r:id="rId22"/>
    <p:sldId id="279" r:id="rId23"/>
    <p:sldId id="280" r:id="rId24"/>
    <p:sldId id="268" r:id="rId25"/>
    <p:sldId id="269" r:id="rId26"/>
    <p:sldId id="282" r:id="rId27"/>
    <p:sldId id="283" r:id="rId28"/>
    <p:sldId id="270" r:id="rId29"/>
    <p:sldId id="271" r:id="rId30"/>
    <p:sldId id="272" r:id="rId31"/>
    <p:sldId id="273" r:id="rId32"/>
    <p:sldId id="274"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Neural networks</a:t>
            </a:r>
            <a:br>
              <a:rPr lang="en-GB" altLang="en-US" dirty="0"/>
            </a:br>
            <a:r>
              <a:rPr lang="en-GB" altLang="en-US" dirty="0"/>
              <a:t> and</a:t>
            </a:r>
            <a:endParaRPr lang="en-GB" altLang="en-US" dirty="0"/>
          </a:p>
        </p:txBody>
      </p:sp>
      <p:sp>
        <p:nvSpPr>
          <p:cNvPr id="3" name="Subtitle 2"/>
          <p:cNvSpPr>
            <a:spLocks noGrp="1"/>
          </p:cNvSpPr>
          <p:nvPr>
            <p:ph type="subTitle" idx="1"/>
          </p:nvPr>
        </p:nvSpPr>
        <p:spPr/>
        <p:txBody>
          <a:bodyPr/>
          <a:lstStyle/>
          <a:p>
            <a:r>
              <a:rPr lang="en-GB" altLang="en-US"/>
              <a:t>Neuromorphic computing(cognitive computing)</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Applications</a:t>
            </a:r>
            <a:endParaRPr lang="en-GB" altLang="en-US"/>
          </a:p>
        </p:txBody>
      </p:sp>
      <p:sp>
        <p:nvSpPr>
          <p:cNvPr id="3" name="Content Placeholder 2"/>
          <p:cNvSpPr>
            <a:spLocks noGrp="1"/>
          </p:cNvSpPr>
          <p:nvPr>
            <p:ph idx="1"/>
          </p:nvPr>
        </p:nvSpPr>
        <p:spPr>
          <a:xfrm>
            <a:off x="838200" y="1388110"/>
            <a:ext cx="10515600" cy="4789170"/>
          </a:xfrm>
        </p:spPr>
        <p:txBody>
          <a:bodyPr>
            <a:normAutofit lnSpcReduction="20000"/>
          </a:bodyPr>
          <a:p>
            <a:r>
              <a:rPr lang="en-US"/>
              <a:t>Neural networks can be used in different fields.</a:t>
            </a:r>
            <a:endParaRPr lang="en-US"/>
          </a:p>
          <a:p>
            <a:r>
              <a:rPr lang="en-US"/>
              <a:t>Function approximation</a:t>
            </a:r>
            <a:endParaRPr lang="en-US"/>
          </a:p>
          <a:p>
            <a:r>
              <a:rPr lang="en-US"/>
              <a:t> regression analysis</a:t>
            </a:r>
            <a:endParaRPr lang="en-US"/>
          </a:p>
          <a:p>
            <a:r>
              <a:rPr lang="en-US"/>
              <a:t> </a:t>
            </a:r>
            <a:r>
              <a:rPr lang="en-GB" altLang="en-US"/>
              <a:t>T</a:t>
            </a:r>
            <a:r>
              <a:rPr lang="en-US"/>
              <a:t>ime series prediction and modeling.</a:t>
            </a:r>
            <a:endParaRPr lang="en-US"/>
          </a:p>
          <a:p>
            <a:r>
              <a:rPr lang="en-US"/>
              <a:t>Classification </a:t>
            </a:r>
            <a:r>
              <a:rPr lang="en-GB" altLang="en-US"/>
              <a:t>of sets </a:t>
            </a:r>
            <a:endParaRPr lang="en-GB" altLang="en-US"/>
          </a:p>
          <a:p>
            <a:r>
              <a:rPr lang="en-US"/>
              <a:t>pattern and sequence recognition</a:t>
            </a:r>
            <a:endParaRPr lang="en-US"/>
          </a:p>
          <a:p>
            <a:r>
              <a:rPr lang="en-US"/>
              <a:t> novelty detection  </a:t>
            </a:r>
            <a:endParaRPr lang="en-US"/>
          </a:p>
          <a:p>
            <a:r>
              <a:rPr lang="en-US"/>
              <a:t>sequential decision making</a:t>
            </a:r>
            <a:endParaRPr lang="en-US"/>
          </a:p>
          <a:p>
            <a:r>
              <a:rPr lang="en-US"/>
              <a:t>Data processing, including filtering, clustering, blind signal separation and compression.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Neuromorphic Engineering</a:t>
            </a:r>
            <a:endParaRPr lang="en-US"/>
          </a:p>
        </p:txBody>
      </p:sp>
      <p:sp>
        <p:nvSpPr>
          <p:cNvPr id="3" name="Content Placeholder 2"/>
          <p:cNvSpPr>
            <a:spLocks noGrp="1"/>
          </p:cNvSpPr>
          <p:nvPr>
            <p:ph idx="1"/>
          </p:nvPr>
        </p:nvSpPr>
        <p:spPr/>
        <p:txBody>
          <a:bodyPr/>
          <a:p>
            <a:r>
              <a:rPr lang="en-US"/>
              <a:t>Neuromorphic Engineering </a:t>
            </a:r>
            <a:r>
              <a:rPr lang="en-GB" altLang="en-US"/>
              <a:t>is among the top emerging technologies of the year 2018.</a:t>
            </a:r>
            <a:endParaRPr lang="en-GB" altLang="en-US"/>
          </a:p>
          <a:p>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Neuromorphic Computing</a:t>
            </a:r>
            <a:endParaRPr lang="en-GB"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what is neuromorphic computing?</a:t>
            </a:r>
            <a:endParaRPr lang="en-GB" altLang="en-US"/>
          </a:p>
        </p:txBody>
      </p:sp>
      <p:sp>
        <p:nvSpPr>
          <p:cNvPr id="3" name="Content Placeholder 2"/>
          <p:cNvSpPr>
            <a:spLocks noGrp="1"/>
          </p:cNvSpPr>
          <p:nvPr>
            <p:ph idx="1"/>
          </p:nvPr>
        </p:nvSpPr>
        <p:spPr/>
        <p:txBody>
          <a:bodyPr/>
          <a:p>
            <a:r>
              <a:rPr lang="en-US"/>
              <a:t>Neuromorphic engineering, also known as neuromorphic computing started as a concept developed by Carver Mead in the late 1980s, describing the use of very-large-scale integration (VLSI) systems containing electronic analogue circuits to mimic neurobiological architectures present in the nervous system.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key aspect of neuromorphic engineering is understanding how the morphology of individual neurones, circuits and overall architectures creates desirable computations, affects how information is represented, influences robustness to damage, incorporates learning and development, adapts to local change (plasticity), and facilitates evolutionary change. Neuromorphic Computing is next stage in machine learning.</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IBM’s million “neurones” TrueNorth chip, revealed in prototype in August 2014, has a power efficiency for certain tasks that is hundreds of times superior to conventional CPU’s and comparable for the first time to the human cortex. The challenge here remains creating code that can realise the potential of the TrueNorth chip, an area IBM continues investing in today.</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Neuromorphic engineering is a new emerging interdisciplinary field which takes inspiration from biology, physics, mathematics, computer science and engineering to design hardware/physical models of neural and sensory systems</a:t>
            </a:r>
            <a:r>
              <a:rPr lang="en-GB" altLang="en-US"/>
              <a:t>.</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IBM</a:t>
            </a:r>
            <a:endParaRPr lang="en-GB" altLang="en-US"/>
          </a:p>
        </p:txBody>
      </p:sp>
      <p:sp>
        <p:nvSpPr>
          <p:cNvPr id="3" name="Content Placeholder 2"/>
          <p:cNvSpPr>
            <a:spLocks noGrp="1"/>
          </p:cNvSpPr>
          <p:nvPr>
            <p:ph idx="1"/>
          </p:nvPr>
        </p:nvSpPr>
        <p:spPr/>
        <p:txBody>
          <a:bodyPr/>
          <a:p>
            <a:r>
              <a:rPr lang="en-US"/>
              <a:t> TrueNorth microchip architecture, which is designed to be closer in structure to the human brain than the von Neumann architecture used in conventional computers</a:t>
            </a:r>
            <a:endParaRPr lang="en-US"/>
          </a:p>
          <a:p>
            <a:r>
              <a:rPr lang="en-US"/>
              <a:t>Last year, IBM introduced TrueNorth, a high-powered, low-energy-consumption chip inspired by the human brain. </a:t>
            </a: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This network of TrueNorth chips is made of 48 million artificial nerve cells (48 chips housing 1 million artificial cells each), and is designed to run deep learning algorithms with greater efficiency. They call the chips "neuromorphic," meaning they mimic organic brain cells. These algorithms are the backbone of current artificial intelligence platforms—software like Facebook’s image recognition and Google’s Translate app, that visually recognizes and translates text.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Presented By-</a:t>
            </a:r>
            <a:endParaRPr lang="en-GB"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KFWNBCCDQG6CSYNSV4JZQ52MHM"/>
          <p:cNvPicPr>
            <a:picLocks noChangeAspect="1"/>
          </p:cNvPicPr>
          <p:nvPr>
            <p:ph idx="1"/>
          </p:nvPr>
        </p:nvPicPr>
        <p:blipFill>
          <a:blip r:embed="rId1"/>
          <a:stretch>
            <a:fillRect/>
          </a:stretch>
        </p:blipFill>
        <p:spPr>
          <a:xfrm>
            <a:off x="1322070" y="526415"/>
            <a:ext cx="9547860" cy="53479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Networks of artificial neurons like the one built with TrueNorth will allow that level of computation in small devices like phones or watches, IBM told Wired. That's because its most attractive feature, aside from computing power, is low energy consumption—just about 70 milliwatts powering 5.4 billion transistors. Modern processors have around 1.4 billion transistors and take far more energy, between 35 and 140 watts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Networks of artificial neurons like the one built with TrueNorth will allow that level of computation in small devices like phones or watches, IBM told Wired. That's because its most attractive feature, aside from computing power, is low energy consumption—just about 70 milliwatts powering 5.4 billion transistors. Modern processors have around 1.4 billion transistors and take far more energy, between 35 and 140 watts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neuromorphic chips</a:t>
            </a:r>
            <a:endParaRPr lang="en-GB" altLang="en-US"/>
          </a:p>
        </p:txBody>
      </p:sp>
      <p:sp>
        <p:nvSpPr>
          <p:cNvPr id="3" name="Content Placeholder 2"/>
          <p:cNvSpPr>
            <a:spLocks noGrp="1"/>
          </p:cNvSpPr>
          <p:nvPr>
            <p:ph idx="1"/>
          </p:nvPr>
        </p:nvSpPr>
        <p:spPr/>
        <p:txBody>
          <a:bodyPr/>
          <a:p>
            <a:r>
              <a:rPr lang="en-US"/>
              <a:t>Modeled on biological brains—designed to process sensory data such as images and sound and respond to changes in that data in ways not specifically programmed</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Tensor processing unit </a:t>
            </a:r>
            <a:r>
              <a:rPr lang="en-GB" altLang="en-US"/>
              <a:t>(Google)</a:t>
            </a:r>
            <a:endParaRPr lang="en-GB" altLang="en-US"/>
          </a:p>
        </p:txBody>
      </p:sp>
      <p:sp>
        <p:nvSpPr>
          <p:cNvPr id="3" name="Content Placeholder 2"/>
          <p:cNvSpPr>
            <a:spLocks noGrp="1"/>
          </p:cNvSpPr>
          <p:nvPr>
            <p:ph idx="1"/>
          </p:nvPr>
        </p:nvSpPr>
        <p:spPr/>
        <p:txBody>
          <a:bodyPr/>
          <a:p>
            <a:r>
              <a:rPr lang="en-US"/>
              <a:t>The tensor processing unit was announced in May 2016 at Google I/O, when the company said that the TPU had already been used inside their data centers for over a year</a:t>
            </a:r>
            <a:endParaRPr lang="en-US"/>
          </a:p>
          <a:p>
            <a:r>
              <a:rPr lang="en-US"/>
              <a:t>The chip has been specifically designed for Google's TensorFlow framework, a symbolic math library which is used for machine learning applications such as neural networks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2067560" y="284480"/>
            <a:ext cx="7835900" cy="58775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Google has stated that they were used in the AlphaGo versus Lee Sedol series of man-machine Go games,[2] as well as in the AlphaZero system which produced Chess, Shogi and Go playing programs from the game rules alone and went on to beat the leading programs in those games.[5] Google has also used TPUs for Google Street View text processing, and was able to find all the text in the Street View database in less than five days. In Google Photos, an individual TPU can process over 100 million photos a day. It is also used in RankBrain which Google uses to provide search results.[6]</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Nature’s own computing device, the brain,</a:t>
            </a:r>
            <a:endParaRPr lang="en-US"/>
          </a:p>
          <a:p>
            <a:r>
              <a:rPr lang="en-US"/>
              <a:t>is extremely powerful and the one you’re</a:t>
            </a:r>
            <a:endParaRPr lang="en-US"/>
          </a:p>
          <a:p>
            <a:r>
              <a:rPr lang="en-US"/>
              <a:t>using to read this uses only 20 Watts</a:t>
            </a:r>
            <a:endParaRPr lang="en-US"/>
          </a:p>
          <a:p>
            <a:r>
              <a:rPr lang="en-US"/>
              <a:t>of power!</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Advantages</a:t>
            </a:r>
            <a:endParaRPr lang="en-GB" altLang="en-US"/>
          </a:p>
        </p:txBody>
      </p:sp>
      <p:sp>
        <p:nvSpPr>
          <p:cNvPr id="3" name="Content Placeholder 2"/>
          <p:cNvSpPr>
            <a:spLocks noGrp="1"/>
          </p:cNvSpPr>
          <p:nvPr>
            <p:ph idx="1"/>
          </p:nvPr>
        </p:nvSpPr>
        <p:spPr/>
        <p:txBody>
          <a:bodyPr/>
          <a:p>
            <a:r>
              <a:rPr lang="en-US"/>
              <a:t>Can compute in real time, which is similar to how the</a:t>
            </a:r>
            <a:endParaRPr lang="en-US"/>
          </a:p>
          <a:p>
            <a:r>
              <a:rPr lang="en-US"/>
              <a:t>brain works</a:t>
            </a:r>
            <a:endParaRPr lang="en-US"/>
          </a:p>
          <a:p>
            <a:r>
              <a:rPr lang="en-US"/>
              <a:t>• Might take us a step closer to artificial intelligence</a:t>
            </a:r>
            <a:endParaRPr lang="en-US"/>
          </a:p>
          <a:p>
            <a:r>
              <a:rPr lang="en-US"/>
              <a:t>• Different applications in various disciplines</a:t>
            </a:r>
            <a:endParaRPr lang="en-US"/>
          </a:p>
          <a:p>
            <a:r>
              <a:rPr lang="en-US"/>
              <a:t>• Advances in neuroscience and chip </a:t>
            </a:r>
            <a:r>
              <a:rPr lang="en-GB" altLang="en-US"/>
              <a:t>making</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Contents-</a:t>
            </a:r>
            <a:endParaRPr lang="en-GB" altLang="en-US"/>
          </a:p>
        </p:txBody>
      </p:sp>
      <p:sp>
        <p:nvSpPr>
          <p:cNvPr id="3" name="Content Placeholder 2"/>
          <p:cNvSpPr>
            <a:spLocks noGrp="1"/>
          </p:cNvSpPr>
          <p:nvPr>
            <p:ph idx="1"/>
          </p:nvPr>
        </p:nvSpPr>
        <p:spPr/>
        <p:txBody>
          <a:bodyPr/>
          <a:p>
            <a:r>
              <a:rPr lang="en-GB" altLang="en-US"/>
              <a:t>Overview</a:t>
            </a:r>
            <a:endParaRPr lang="en-GB" altLang="en-US"/>
          </a:p>
          <a:p>
            <a:r>
              <a:rPr lang="en-GB" altLang="en-US"/>
              <a:t>History</a:t>
            </a:r>
            <a:endParaRPr lang="en-GB" altLang="en-US"/>
          </a:p>
          <a:p>
            <a:r>
              <a:rPr lang="en-GB" altLang="en-US"/>
              <a:t>Artificial Intelligence</a:t>
            </a:r>
            <a:endParaRPr lang="en-GB" altLang="en-US"/>
          </a:p>
          <a:p>
            <a:r>
              <a:rPr lang="en-GB" altLang="en-US"/>
              <a:t>Application</a:t>
            </a:r>
            <a:endParaRPr lang="en-GB" altLang="en-US"/>
          </a:p>
          <a:p>
            <a:r>
              <a:rPr lang="en-GB" altLang="en-US"/>
              <a:t>Neuromorphic</a:t>
            </a:r>
            <a:endParaRPr lang="en-GB" altLang="en-US"/>
          </a:p>
          <a:p>
            <a:r>
              <a:rPr lang="en-GB" altLang="en-US"/>
              <a:t>IBM</a:t>
            </a:r>
            <a:endParaRPr lang="en-GB" altLang="en-US"/>
          </a:p>
          <a:p>
            <a:r>
              <a:rPr lang="en-GB" altLang="en-US"/>
              <a:t>Google TPU</a:t>
            </a:r>
            <a:endParaRPr lang="en-GB"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Limitations</a:t>
            </a:r>
            <a:endParaRPr lang="en-GB" altLang="en-US"/>
          </a:p>
        </p:txBody>
      </p:sp>
      <p:sp>
        <p:nvSpPr>
          <p:cNvPr id="3" name="Content Placeholder 2"/>
          <p:cNvSpPr>
            <a:spLocks noGrp="1"/>
          </p:cNvSpPr>
          <p:nvPr>
            <p:ph idx="1"/>
          </p:nvPr>
        </p:nvSpPr>
        <p:spPr/>
        <p:txBody>
          <a:bodyPr/>
          <a:p>
            <a:r>
              <a:rPr lang="en-US"/>
              <a:t>High cost</a:t>
            </a:r>
            <a:endParaRPr lang="en-US"/>
          </a:p>
          <a:p>
            <a:r>
              <a:rPr lang="en-US"/>
              <a:t>Still a bit far in terms of real-life applications</a:t>
            </a:r>
            <a:endParaRPr lang="en-US"/>
          </a:p>
          <a:p>
            <a:r>
              <a:rPr lang="en-US"/>
              <a:t>Needs more research</a:t>
            </a:r>
            <a:endParaRPr lang="en-US"/>
          </a:p>
          <a:p>
            <a:r>
              <a:rPr lang="en-US"/>
              <a:t>Further development paves way for AI, causing ethical concerns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29665"/>
          </a:xfrm>
        </p:spPr>
        <p:txBody>
          <a:bodyPr/>
          <a:p>
            <a:r>
              <a:rPr lang="en-GB" altLang="en-US"/>
              <a:t>Cognitive</a:t>
            </a:r>
            <a:endParaRPr lang="en-GB" altLang="en-US"/>
          </a:p>
        </p:txBody>
      </p:sp>
      <p:sp>
        <p:nvSpPr>
          <p:cNvPr id="3" name="Content Placeholder 2"/>
          <p:cNvSpPr>
            <a:spLocks noGrp="1"/>
          </p:cNvSpPr>
          <p:nvPr>
            <p:ph idx="1"/>
          </p:nvPr>
        </p:nvSpPr>
        <p:spPr>
          <a:xfrm>
            <a:off x="838200" y="1494790"/>
            <a:ext cx="10515600" cy="4682490"/>
          </a:xfrm>
        </p:spPr>
        <p:txBody>
          <a:bodyPr>
            <a:normAutofit lnSpcReduction="20000"/>
          </a:bodyPr>
          <a:p>
            <a:r>
              <a:rPr lang="en-US"/>
              <a:t>A cognitive computer combines artificial intelligence and machine-learning algorithms, in an approach which attempts to reproduce the behaviour of the human brain.It generally adopts a Neuromorphic engineering approach. An example of a cognitive computer implemented by using neural networks and deep learning is provided by the IBM company's Watson machine </a:t>
            </a:r>
            <a:r>
              <a:rPr lang="en-GB" altLang="en-US"/>
              <a:t>and</a:t>
            </a:r>
            <a:r>
              <a:rPr lang="en-US"/>
              <a:t> TrueNorth microchip architecture, which is designed to be closer in structure to the human brain than the von Neumann architecture used in conventional computers</a:t>
            </a:r>
            <a:r>
              <a:rPr lang="en-GB" altLang="en-US"/>
              <a:t>.</a:t>
            </a:r>
            <a:endParaRPr lang="en-GB" altLang="en-US"/>
          </a:p>
          <a:p>
            <a:r>
              <a:rPr lang="en-US"/>
              <a:t> In 2017 Intel announced its own version of a cognitive chip in "Loihi", which will be available to university and research labs in 2018. Intel, Qualcomm, and others are improving neuromorphic processors steadily, Intel with its Pohoiki Beach and Springs systems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referances</a:t>
            </a:r>
            <a:endParaRPr lang="en-GB" altLang="en-US"/>
          </a:p>
        </p:txBody>
      </p:sp>
      <p:sp>
        <p:nvSpPr>
          <p:cNvPr id="3" name="Content Placeholder 2"/>
          <p:cNvSpPr>
            <a:spLocks noGrp="1"/>
          </p:cNvSpPr>
          <p:nvPr>
            <p:ph idx="1"/>
          </p:nvPr>
        </p:nvSpPr>
        <p:spPr/>
        <p:txBody>
          <a:bodyPr/>
          <a:p>
            <a:r>
              <a:rPr lang="en-US"/>
              <a:t>https://www.popsci.com/ibms-neuromorphic-chip-array-mimics-rodent-brain/</a:t>
            </a:r>
            <a:endParaRPr lang="en-US"/>
          </a:p>
          <a:p>
            <a:r>
              <a:rPr lang="en-US"/>
              <a:t>https://www.engadget.com/2015/08/17/ibm-wires-up-neuromorphic-chips-like-a-rodents-brain/</a:t>
            </a:r>
            <a:endParaRPr lang="en-US"/>
          </a:p>
          <a:p>
            <a:r>
              <a:rPr lang="en-US"/>
              <a:t> Copeland, B. Jack, ed. (2004). The Essential Turing. Oxford University Press. p. 403. ISBN 978-0-19-825080-7.</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Neural network</a:t>
            </a:r>
            <a:endParaRPr lang="en-GB" altLang="en-US"/>
          </a:p>
        </p:txBody>
      </p:sp>
      <p:sp>
        <p:nvSpPr>
          <p:cNvPr id="3" name="Content Placeholder 2"/>
          <p:cNvSpPr>
            <a:spLocks noGrp="1"/>
          </p:cNvSpPr>
          <p:nvPr>
            <p:ph idx="1"/>
          </p:nvPr>
        </p:nvSpPr>
        <p:spPr/>
        <p:txBody>
          <a:bodyPr/>
          <a:p>
            <a:r>
              <a:rPr lang="en-US"/>
              <a:t>A neural network is a network or circuit of neurons </a:t>
            </a:r>
            <a:r>
              <a:rPr lang="en-GB" altLang="en-US"/>
              <a:t>or nodes.</a:t>
            </a:r>
            <a:endParaRPr lang="en-GB" altLang="en-US"/>
          </a:p>
          <a:p>
            <a:r>
              <a:rPr lang="en-GB" altLang="en-US"/>
              <a:t>a neural network is either a biological neural network, made up of real biological neurons, or an artificial neural network, for solving artificial intelligence (AI) problems.</a:t>
            </a:r>
            <a:endParaRPr lang="en-GB" altLang="en-US"/>
          </a:p>
          <a:p>
            <a:r>
              <a:rPr lang="en-GB" altLang="en-US"/>
              <a:t>The connections of the biological neuron are modeled as weights. A positive weight reflects an excitatory connection, while negative values mean inhibitory connections. All inputs are modified by a weight and summed. </a:t>
            </a:r>
            <a:endParaRPr lang="en-GB" altLang="en-US"/>
          </a:p>
          <a:p>
            <a:r>
              <a:rPr lang="en-GB" altLang="en-US"/>
              <a:t>Finally, an activation function controls the amplitude of the output.</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5" name="Content Placeholder 4"/>
          <p:cNvPicPr>
            <a:picLocks noChangeAspect="1"/>
          </p:cNvPicPr>
          <p:nvPr>
            <p:ph sz="half" idx="2"/>
          </p:nvPr>
        </p:nvPicPr>
        <p:blipFill>
          <a:blip r:embed="rId1"/>
          <a:stretch>
            <a:fillRect/>
          </a:stretch>
        </p:blipFill>
        <p:spPr>
          <a:xfrm>
            <a:off x="7714615" y="2605405"/>
            <a:ext cx="2095500" cy="2790825"/>
          </a:xfrm>
          <a:prstGeom prst="rect">
            <a:avLst/>
          </a:prstGeom>
        </p:spPr>
      </p:pic>
      <p:sp>
        <p:nvSpPr>
          <p:cNvPr id="7" name="Content Placeholder 6"/>
          <p:cNvSpPr/>
          <p:nvPr>
            <p:ph sz="half"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Artificial intelligence, cognitive modeling, and neural networks are information processing paradigms inspired by the way biological neural systems process data. </a:t>
            </a:r>
            <a:endParaRPr lang="en-US"/>
          </a:p>
          <a:p>
            <a:r>
              <a:rPr lang="en-US"/>
              <a:t>In the artificial intelligence field, artificial neural networks have been applied successfully to speech recognition, image analysis and adaptive control, in order to construct software</a:t>
            </a:r>
            <a:r>
              <a:rPr lang="en-GB" altLang="en-US"/>
              <a:t>s </a:t>
            </a:r>
            <a:r>
              <a:rPr lang="en-US"/>
              <a:t>or autonomous robots.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digital computers evolved from the von Neumann model, and operate via the execution of explicit instructions via access to memory by a number of processors</a:t>
            </a:r>
            <a:endParaRPr lang="en-US"/>
          </a:p>
          <a:p>
            <a:r>
              <a:rPr lang="en-US"/>
              <a:t> Unlike the von Neumann model, neural network computing does not separate memory and processing.</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Artificial Intelligence</a:t>
            </a:r>
            <a:endParaRPr lang="en-GB" altLang="en-US"/>
          </a:p>
        </p:txBody>
      </p:sp>
      <p:sp>
        <p:nvSpPr>
          <p:cNvPr id="3" name="Content Placeholder 2"/>
          <p:cNvSpPr>
            <a:spLocks noGrp="1"/>
          </p:cNvSpPr>
          <p:nvPr>
            <p:ph idx="1"/>
          </p:nvPr>
        </p:nvSpPr>
        <p:spPr/>
        <p:txBody>
          <a:bodyPr/>
          <a:p>
            <a:r>
              <a:rPr lang="en-US"/>
              <a:t>A neural network (NN), in the case of artificial neurons called artificial neural network (ANN) or simulated neural network (SNN), is an interconnected group of natural or artificial neurons that uses a mathematical or computational model for information processing based on a connectionistic approach to computation.</a:t>
            </a:r>
            <a:endParaRPr lang="en-US"/>
          </a:p>
          <a:p>
            <a:r>
              <a:rPr lang="en-US"/>
              <a:t>Artificial neurons were first proposed in 1943 by Warren McCulloch, a neurophysiologist, and Walter Pitts, a logician, who first collaborated at the University of Chicago</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concept of a neural network appears to have first been proposed by Alan Turing in his 1948 paper Intelligent Machinery in which called them "B-type unorganised machines"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8084</Words>
  <Application>WPS Presentation</Application>
  <PresentationFormat>Widescreen</PresentationFormat>
  <Paragraphs>121</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SimSun</vt:lpstr>
      <vt:lpstr>Wingdings</vt:lpstr>
      <vt:lpstr>Calibri Light</vt:lpstr>
      <vt:lpstr>Calibri</vt:lpstr>
      <vt:lpstr>Microsoft YaHei</vt:lpstr>
      <vt:lpstr>Arial Unicode MS</vt:lpstr>
      <vt:lpstr>Office Theme</vt:lpstr>
      <vt:lpstr>Neural networks and</vt:lpstr>
      <vt:lpstr>Presented By-</vt:lpstr>
      <vt:lpstr>Contents-</vt:lpstr>
      <vt:lpstr>Neural network</vt:lpstr>
      <vt:lpstr>PowerPoint 演示文稿</vt:lpstr>
      <vt:lpstr>PowerPoint 演示文稿</vt:lpstr>
      <vt:lpstr>PowerPoint 演示文稿</vt:lpstr>
      <vt:lpstr>PowerPoint 演示文稿</vt:lpstr>
      <vt:lpstr>PowerPoint 演示文稿</vt:lpstr>
      <vt:lpstr>PowerPoint 演示文稿</vt:lpstr>
      <vt:lpstr>Neuromorphic Engineering</vt:lpstr>
      <vt:lpstr>Neuromorphic Computing</vt:lpstr>
      <vt:lpstr>PowerPoint 演示文稿</vt:lpstr>
      <vt:lpstr>what is neuromorphic computing?</vt:lpstr>
      <vt:lpstr>PowerPoint 演示文稿</vt:lpstr>
      <vt:lpstr>PowerPoint 演示文稿</vt:lpstr>
      <vt:lpstr>PowerPoint 演示文稿</vt:lpstr>
      <vt:lpstr>IBM</vt:lpstr>
      <vt:lpstr>PowerPoint 演示文稿</vt:lpstr>
      <vt:lpstr>PowerPoint 演示文稿</vt:lpstr>
      <vt:lpstr>PowerPoint 演示文稿</vt:lpstr>
      <vt:lpstr>PowerPoint 演示文稿</vt:lpstr>
      <vt:lpstr>neuromorphic chips</vt:lpstr>
      <vt:lpstr>Tensor processing unit (Google)</vt:lpstr>
      <vt:lpstr>PowerPoint 演示文稿</vt:lpstr>
      <vt:lpstr>PowerPoint 演示文稿</vt:lpstr>
      <vt:lpstr>PowerPoint 演示文稿</vt:lpstr>
      <vt:lpstr>PowerPoint 演示文稿</vt:lpstr>
      <vt:lpstr>Advantages</vt:lpstr>
      <vt:lpstr>Limitations</vt:lpstr>
      <vt:lpstr>Cognitive</vt:lpstr>
      <vt:lpstr>referances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and</dc:title>
  <dc:creator>prakhar</dc:creator>
  <cp:lastModifiedBy>prakhar</cp:lastModifiedBy>
  <cp:revision>6</cp:revision>
  <dcterms:created xsi:type="dcterms:W3CDTF">2019-11-17T15:59:00Z</dcterms:created>
  <dcterms:modified xsi:type="dcterms:W3CDTF">2019-11-18T09:11:46Z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