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3874115" cy="10287000"/>
          </a:xfrm>
          <a:custGeom>
            <a:avLst/>
            <a:gdLst/>
            <a:ahLst/>
            <a:cxnLst/>
            <a:rect l="l" t="t" r="r" b="b"/>
            <a:pathLst>
              <a:path w="13874115" h="10287000">
                <a:moveTo>
                  <a:pt x="13858158" y="5479099"/>
                </a:moveTo>
                <a:lnTo>
                  <a:pt x="13849336" y="5578720"/>
                </a:lnTo>
                <a:lnTo>
                  <a:pt x="13838523" y="5678416"/>
                </a:lnTo>
                <a:lnTo>
                  <a:pt x="13825714" y="5778189"/>
                </a:lnTo>
                <a:lnTo>
                  <a:pt x="13810905" y="5878040"/>
                </a:lnTo>
                <a:lnTo>
                  <a:pt x="13794092" y="5977969"/>
                </a:lnTo>
                <a:lnTo>
                  <a:pt x="13775271" y="6077978"/>
                </a:lnTo>
                <a:lnTo>
                  <a:pt x="13535889" y="7253286"/>
                </a:lnTo>
                <a:lnTo>
                  <a:pt x="13523731" y="7304170"/>
                </a:lnTo>
                <a:lnTo>
                  <a:pt x="13510512" y="7354805"/>
                </a:lnTo>
                <a:lnTo>
                  <a:pt x="13496195" y="7405104"/>
                </a:lnTo>
                <a:lnTo>
                  <a:pt x="13480746" y="7454983"/>
                </a:lnTo>
                <a:lnTo>
                  <a:pt x="13464131" y="7504356"/>
                </a:lnTo>
                <a:lnTo>
                  <a:pt x="13446314" y="7553135"/>
                </a:lnTo>
                <a:lnTo>
                  <a:pt x="13408923" y="7647231"/>
                </a:lnTo>
                <a:lnTo>
                  <a:pt x="13391506" y="7693563"/>
                </a:lnTo>
                <a:lnTo>
                  <a:pt x="13374797" y="7740148"/>
                </a:lnTo>
                <a:lnTo>
                  <a:pt x="13294462" y="7973921"/>
                </a:lnTo>
                <a:lnTo>
                  <a:pt x="13277554" y="8020256"/>
                </a:lnTo>
                <a:lnTo>
                  <a:pt x="13259872" y="8066256"/>
                </a:lnTo>
                <a:lnTo>
                  <a:pt x="13241203" y="8111835"/>
                </a:lnTo>
                <a:lnTo>
                  <a:pt x="13221336" y="8156911"/>
                </a:lnTo>
                <a:lnTo>
                  <a:pt x="13200059" y="8201398"/>
                </a:lnTo>
                <a:lnTo>
                  <a:pt x="13177160" y="8245213"/>
                </a:lnTo>
                <a:lnTo>
                  <a:pt x="13152427" y="8288272"/>
                </a:lnTo>
                <a:lnTo>
                  <a:pt x="13125649" y="8330490"/>
                </a:lnTo>
                <a:lnTo>
                  <a:pt x="12651386" y="9046536"/>
                </a:lnTo>
                <a:lnTo>
                  <a:pt x="12461205" y="9343976"/>
                </a:lnTo>
                <a:lnTo>
                  <a:pt x="12432959" y="9387575"/>
                </a:lnTo>
                <a:lnTo>
                  <a:pt x="12403981" y="9430411"/>
                </a:lnTo>
                <a:lnTo>
                  <a:pt x="12374294" y="9472512"/>
                </a:lnTo>
                <a:lnTo>
                  <a:pt x="12343921" y="9513903"/>
                </a:lnTo>
                <a:lnTo>
                  <a:pt x="12312888" y="9554612"/>
                </a:lnTo>
                <a:lnTo>
                  <a:pt x="12281218" y="9594665"/>
                </a:lnTo>
                <a:lnTo>
                  <a:pt x="12248935" y="9634090"/>
                </a:lnTo>
                <a:lnTo>
                  <a:pt x="12216062" y="9672912"/>
                </a:lnTo>
                <a:lnTo>
                  <a:pt x="12182624" y="9711159"/>
                </a:lnTo>
                <a:lnTo>
                  <a:pt x="12148644" y="9748857"/>
                </a:lnTo>
                <a:lnTo>
                  <a:pt x="12114146" y="9786034"/>
                </a:lnTo>
                <a:lnTo>
                  <a:pt x="12079155" y="9822715"/>
                </a:lnTo>
                <a:lnTo>
                  <a:pt x="12043694" y="9858928"/>
                </a:lnTo>
                <a:lnTo>
                  <a:pt x="12007786" y="9894699"/>
                </a:lnTo>
                <a:lnTo>
                  <a:pt x="11971457" y="9930056"/>
                </a:lnTo>
                <a:lnTo>
                  <a:pt x="11934729" y="9965024"/>
                </a:lnTo>
                <a:lnTo>
                  <a:pt x="11897627" y="9999631"/>
                </a:lnTo>
                <a:lnTo>
                  <a:pt x="11860175" y="10033903"/>
                </a:lnTo>
                <a:lnTo>
                  <a:pt x="11822396" y="10067868"/>
                </a:lnTo>
                <a:lnTo>
                  <a:pt x="11784314" y="10101551"/>
                </a:lnTo>
                <a:lnTo>
                  <a:pt x="11745953" y="10134980"/>
                </a:lnTo>
                <a:lnTo>
                  <a:pt x="11707337" y="10168181"/>
                </a:lnTo>
                <a:lnTo>
                  <a:pt x="11668491" y="10201181"/>
                </a:lnTo>
                <a:lnTo>
                  <a:pt x="11629437" y="10234008"/>
                </a:lnTo>
                <a:lnTo>
                  <a:pt x="11565620" y="10286999"/>
                </a:lnTo>
                <a:lnTo>
                  <a:pt x="0" y="10286999"/>
                </a:lnTo>
                <a:lnTo>
                  <a:pt x="0" y="0"/>
                </a:lnTo>
                <a:lnTo>
                  <a:pt x="11714563" y="0"/>
                </a:lnTo>
                <a:lnTo>
                  <a:pt x="11737147" y="15017"/>
                </a:lnTo>
                <a:lnTo>
                  <a:pt x="11778740" y="43181"/>
                </a:lnTo>
                <a:lnTo>
                  <a:pt x="11820081" y="71697"/>
                </a:lnTo>
                <a:lnTo>
                  <a:pt x="11861160" y="100574"/>
                </a:lnTo>
                <a:lnTo>
                  <a:pt x="11901969" y="129824"/>
                </a:lnTo>
                <a:lnTo>
                  <a:pt x="11942501" y="159454"/>
                </a:lnTo>
                <a:lnTo>
                  <a:pt x="11982747" y="189475"/>
                </a:lnTo>
                <a:lnTo>
                  <a:pt x="12022699" y="219896"/>
                </a:lnTo>
                <a:lnTo>
                  <a:pt x="12062347" y="250728"/>
                </a:lnTo>
                <a:lnTo>
                  <a:pt x="12101685" y="281979"/>
                </a:lnTo>
                <a:lnTo>
                  <a:pt x="12140703" y="313659"/>
                </a:lnTo>
                <a:lnTo>
                  <a:pt x="12179393" y="345779"/>
                </a:lnTo>
                <a:lnTo>
                  <a:pt x="12217747" y="378347"/>
                </a:lnTo>
                <a:lnTo>
                  <a:pt x="12255756" y="411373"/>
                </a:lnTo>
                <a:lnTo>
                  <a:pt x="12293413" y="444868"/>
                </a:lnTo>
                <a:lnTo>
                  <a:pt x="12330709" y="478840"/>
                </a:lnTo>
                <a:lnTo>
                  <a:pt x="12367172" y="513019"/>
                </a:lnTo>
                <a:lnTo>
                  <a:pt x="12403195" y="547591"/>
                </a:lnTo>
                <a:lnTo>
                  <a:pt x="12438745" y="582573"/>
                </a:lnTo>
                <a:lnTo>
                  <a:pt x="12473789" y="617979"/>
                </a:lnTo>
                <a:lnTo>
                  <a:pt x="12508295" y="653826"/>
                </a:lnTo>
                <a:lnTo>
                  <a:pt x="12542230" y="690129"/>
                </a:lnTo>
                <a:lnTo>
                  <a:pt x="12575562" y="726904"/>
                </a:lnTo>
                <a:lnTo>
                  <a:pt x="12608257" y="764167"/>
                </a:lnTo>
                <a:lnTo>
                  <a:pt x="12640282" y="801932"/>
                </a:lnTo>
                <a:lnTo>
                  <a:pt x="12671606" y="840216"/>
                </a:lnTo>
                <a:lnTo>
                  <a:pt x="12702196" y="879035"/>
                </a:lnTo>
                <a:lnTo>
                  <a:pt x="12732017" y="918404"/>
                </a:lnTo>
                <a:lnTo>
                  <a:pt x="12761039" y="958338"/>
                </a:lnTo>
                <a:lnTo>
                  <a:pt x="12789228" y="998853"/>
                </a:lnTo>
                <a:lnTo>
                  <a:pt x="12816552" y="1039966"/>
                </a:lnTo>
                <a:lnTo>
                  <a:pt x="12842977" y="1081691"/>
                </a:lnTo>
                <a:lnTo>
                  <a:pt x="12868472" y="1124044"/>
                </a:lnTo>
                <a:lnTo>
                  <a:pt x="12893003" y="1167041"/>
                </a:lnTo>
                <a:lnTo>
                  <a:pt x="12916537" y="1210697"/>
                </a:lnTo>
                <a:lnTo>
                  <a:pt x="12939043" y="1255029"/>
                </a:lnTo>
                <a:lnTo>
                  <a:pt x="12960486" y="1300051"/>
                </a:lnTo>
                <a:lnTo>
                  <a:pt x="12980836" y="1345779"/>
                </a:lnTo>
                <a:lnTo>
                  <a:pt x="13000057" y="1392230"/>
                </a:lnTo>
                <a:lnTo>
                  <a:pt x="13018119" y="1439418"/>
                </a:lnTo>
                <a:lnTo>
                  <a:pt x="13034989" y="1487360"/>
                </a:lnTo>
                <a:lnTo>
                  <a:pt x="13153762" y="1852985"/>
                </a:lnTo>
                <a:lnTo>
                  <a:pt x="13300591" y="2282684"/>
                </a:lnTo>
                <a:lnTo>
                  <a:pt x="13347420" y="2426363"/>
                </a:lnTo>
                <a:lnTo>
                  <a:pt x="13377273" y="2522572"/>
                </a:lnTo>
                <a:lnTo>
                  <a:pt x="13405723" y="2619239"/>
                </a:lnTo>
                <a:lnTo>
                  <a:pt x="13419339" y="2667776"/>
                </a:lnTo>
                <a:lnTo>
                  <a:pt x="13432503" y="2716466"/>
                </a:lnTo>
                <a:lnTo>
                  <a:pt x="13445183" y="2765322"/>
                </a:lnTo>
                <a:lnTo>
                  <a:pt x="13457346" y="2814356"/>
                </a:lnTo>
                <a:lnTo>
                  <a:pt x="13468957" y="2863582"/>
                </a:lnTo>
                <a:lnTo>
                  <a:pt x="13479984" y="2913012"/>
                </a:lnTo>
                <a:lnTo>
                  <a:pt x="13490394" y="2962659"/>
                </a:lnTo>
                <a:lnTo>
                  <a:pt x="13500152" y="3012536"/>
                </a:lnTo>
                <a:lnTo>
                  <a:pt x="13510371" y="3061919"/>
                </a:lnTo>
                <a:lnTo>
                  <a:pt x="13521291" y="3111162"/>
                </a:lnTo>
                <a:lnTo>
                  <a:pt x="13532841" y="3160283"/>
                </a:lnTo>
                <a:lnTo>
                  <a:pt x="13544951" y="3209300"/>
                </a:lnTo>
                <a:lnTo>
                  <a:pt x="13570562" y="3307094"/>
                </a:lnTo>
                <a:lnTo>
                  <a:pt x="13681127" y="3697657"/>
                </a:lnTo>
                <a:lnTo>
                  <a:pt x="13694524" y="3746869"/>
                </a:lnTo>
                <a:lnTo>
                  <a:pt x="13707442" y="3796096"/>
                </a:lnTo>
                <a:lnTo>
                  <a:pt x="13719881" y="3845336"/>
                </a:lnTo>
                <a:lnTo>
                  <a:pt x="13731841" y="3894591"/>
                </a:lnTo>
                <a:lnTo>
                  <a:pt x="13743320" y="3943861"/>
                </a:lnTo>
                <a:lnTo>
                  <a:pt x="13754319" y="3993145"/>
                </a:lnTo>
                <a:lnTo>
                  <a:pt x="13764836" y="4042444"/>
                </a:lnTo>
                <a:lnTo>
                  <a:pt x="13774871" y="4091757"/>
                </a:lnTo>
                <a:lnTo>
                  <a:pt x="13784425" y="4141086"/>
                </a:lnTo>
                <a:lnTo>
                  <a:pt x="13793495" y="4190430"/>
                </a:lnTo>
                <a:lnTo>
                  <a:pt x="13802082" y="4239789"/>
                </a:lnTo>
                <a:lnTo>
                  <a:pt x="13810186" y="4289163"/>
                </a:lnTo>
                <a:lnTo>
                  <a:pt x="13817805" y="4338553"/>
                </a:lnTo>
                <a:lnTo>
                  <a:pt x="13824939" y="4387959"/>
                </a:lnTo>
                <a:lnTo>
                  <a:pt x="13831587" y="4437380"/>
                </a:lnTo>
                <a:lnTo>
                  <a:pt x="13837750" y="4486817"/>
                </a:lnTo>
                <a:lnTo>
                  <a:pt x="13843426" y="4536270"/>
                </a:lnTo>
                <a:lnTo>
                  <a:pt x="13848616" y="4585740"/>
                </a:lnTo>
                <a:lnTo>
                  <a:pt x="13853318" y="4635225"/>
                </a:lnTo>
                <a:lnTo>
                  <a:pt x="13857531" y="4684727"/>
                </a:lnTo>
                <a:lnTo>
                  <a:pt x="13861257" y="4734246"/>
                </a:lnTo>
                <a:lnTo>
                  <a:pt x="13864493" y="4783781"/>
                </a:lnTo>
                <a:lnTo>
                  <a:pt x="13867240" y="4833333"/>
                </a:lnTo>
                <a:lnTo>
                  <a:pt x="13869496" y="4882902"/>
                </a:lnTo>
                <a:lnTo>
                  <a:pt x="13871262" y="4932489"/>
                </a:lnTo>
                <a:lnTo>
                  <a:pt x="13872537" y="4982092"/>
                </a:lnTo>
                <a:lnTo>
                  <a:pt x="13873611" y="5081351"/>
                </a:lnTo>
                <a:lnTo>
                  <a:pt x="13872714" y="5180680"/>
                </a:lnTo>
                <a:lnTo>
                  <a:pt x="13869843" y="5280080"/>
                </a:lnTo>
                <a:lnTo>
                  <a:pt x="13864992" y="5379553"/>
                </a:lnTo>
                <a:lnTo>
                  <a:pt x="13858158" y="54790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545294" y="95796"/>
            <a:ext cx="2743200" cy="10117455"/>
          </a:xfrm>
          <a:custGeom>
            <a:avLst/>
            <a:gdLst/>
            <a:ahLst/>
            <a:cxnLst/>
            <a:rect l="l" t="t" r="r" b="b"/>
            <a:pathLst>
              <a:path w="2743200" h="10117455">
                <a:moveTo>
                  <a:pt x="22255" y="4947503"/>
                </a:moveTo>
                <a:lnTo>
                  <a:pt x="18462" y="4901001"/>
                </a:lnTo>
                <a:lnTo>
                  <a:pt x="11868" y="4807882"/>
                </a:lnTo>
                <a:lnTo>
                  <a:pt x="6657" y="4714640"/>
                </a:lnTo>
                <a:lnTo>
                  <a:pt x="2895" y="4621310"/>
                </a:lnTo>
                <a:lnTo>
                  <a:pt x="653" y="4527930"/>
                </a:lnTo>
                <a:lnTo>
                  <a:pt x="0" y="4434536"/>
                </a:lnTo>
                <a:lnTo>
                  <a:pt x="1003" y="4341165"/>
                </a:lnTo>
                <a:lnTo>
                  <a:pt x="3733" y="4247854"/>
                </a:lnTo>
                <a:lnTo>
                  <a:pt x="8259" y="4154639"/>
                </a:lnTo>
                <a:lnTo>
                  <a:pt x="11217" y="4108079"/>
                </a:lnTo>
                <a:lnTo>
                  <a:pt x="14649" y="4061556"/>
                </a:lnTo>
                <a:lnTo>
                  <a:pt x="18565" y="4015076"/>
                </a:lnTo>
                <a:lnTo>
                  <a:pt x="22972" y="3968643"/>
                </a:lnTo>
                <a:lnTo>
                  <a:pt x="27880" y="3922262"/>
                </a:lnTo>
                <a:lnTo>
                  <a:pt x="33298" y="3875937"/>
                </a:lnTo>
                <a:lnTo>
                  <a:pt x="39233" y="3829672"/>
                </a:lnTo>
                <a:lnTo>
                  <a:pt x="45695" y="3783473"/>
                </a:lnTo>
                <a:lnTo>
                  <a:pt x="52692" y="3737343"/>
                </a:lnTo>
                <a:lnTo>
                  <a:pt x="60232" y="3691288"/>
                </a:lnTo>
                <a:lnTo>
                  <a:pt x="68325" y="3645312"/>
                </a:lnTo>
                <a:lnTo>
                  <a:pt x="76979" y="3599419"/>
                </a:lnTo>
                <a:lnTo>
                  <a:pt x="86202" y="3553615"/>
                </a:lnTo>
                <a:lnTo>
                  <a:pt x="96004" y="3507904"/>
                </a:lnTo>
                <a:lnTo>
                  <a:pt x="106393" y="3462289"/>
                </a:lnTo>
                <a:lnTo>
                  <a:pt x="117377" y="3416777"/>
                </a:lnTo>
                <a:lnTo>
                  <a:pt x="128965" y="3371371"/>
                </a:lnTo>
                <a:lnTo>
                  <a:pt x="141165" y="3326077"/>
                </a:lnTo>
                <a:lnTo>
                  <a:pt x="153988" y="3280897"/>
                </a:lnTo>
                <a:lnTo>
                  <a:pt x="167440" y="3235839"/>
                </a:lnTo>
                <a:lnTo>
                  <a:pt x="181530" y="3190905"/>
                </a:lnTo>
                <a:lnTo>
                  <a:pt x="196268" y="3146100"/>
                </a:lnTo>
                <a:lnTo>
                  <a:pt x="211662" y="3101429"/>
                </a:lnTo>
                <a:lnTo>
                  <a:pt x="227720" y="3056897"/>
                </a:lnTo>
                <a:lnTo>
                  <a:pt x="244451" y="3012508"/>
                </a:lnTo>
                <a:lnTo>
                  <a:pt x="261864" y="2968267"/>
                </a:lnTo>
                <a:lnTo>
                  <a:pt x="279968" y="2924178"/>
                </a:lnTo>
                <a:lnTo>
                  <a:pt x="298770" y="2880246"/>
                </a:lnTo>
                <a:lnTo>
                  <a:pt x="318280" y="2836476"/>
                </a:lnTo>
                <a:lnTo>
                  <a:pt x="338506" y="2792871"/>
                </a:lnTo>
                <a:lnTo>
                  <a:pt x="359457" y="2749437"/>
                </a:lnTo>
                <a:lnTo>
                  <a:pt x="381141" y="2706179"/>
                </a:lnTo>
                <a:lnTo>
                  <a:pt x="403567" y="2663100"/>
                </a:lnTo>
                <a:lnTo>
                  <a:pt x="426744" y="2620205"/>
                </a:lnTo>
                <a:lnTo>
                  <a:pt x="450681" y="2577500"/>
                </a:lnTo>
                <a:lnTo>
                  <a:pt x="475385" y="2534987"/>
                </a:lnTo>
                <a:lnTo>
                  <a:pt x="500866" y="2492674"/>
                </a:lnTo>
                <a:lnTo>
                  <a:pt x="527133" y="2450562"/>
                </a:lnTo>
                <a:lnTo>
                  <a:pt x="554193" y="2408658"/>
                </a:lnTo>
                <a:lnTo>
                  <a:pt x="582055" y="2366966"/>
                </a:lnTo>
                <a:lnTo>
                  <a:pt x="610729" y="2325490"/>
                </a:lnTo>
                <a:lnTo>
                  <a:pt x="640222" y="2284236"/>
                </a:lnTo>
                <a:lnTo>
                  <a:pt x="670543" y="2243207"/>
                </a:lnTo>
                <a:lnTo>
                  <a:pt x="701702" y="2202408"/>
                </a:lnTo>
                <a:lnTo>
                  <a:pt x="733706" y="2161843"/>
                </a:lnTo>
                <a:lnTo>
                  <a:pt x="766565" y="2121519"/>
                </a:lnTo>
                <a:lnTo>
                  <a:pt x="800286" y="2081438"/>
                </a:lnTo>
                <a:lnTo>
                  <a:pt x="834878" y="2041605"/>
                </a:lnTo>
                <a:lnTo>
                  <a:pt x="870351" y="2002026"/>
                </a:lnTo>
                <a:lnTo>
                  <a:pt x="906712" y="1962704"/>
                </a:lnTo>
                <a:lnTo>
                  <a:pt x="943971" y="1923645"/>
                </a:lnTo>
                <a:lnTo>
                  <a:pt x="982136" y="1884852"/>
                </a:lnTo>
                <a:lnTo>
                  <a:pt x="1021215" y="1846331"/>
                </a:lnTo>
                <a:lnTo>
                  <a:pt x="1089624" y="1779642"/>
                </a:lnTo>
                <a:lnTo>
                  <a:pt x="1156203" y="1714190"/>
                </a:lnTo>
                <a:lnTo>
                  <a:pt x="1220989" y="1649964"/>
                </a:lnTo>
                <a:lnTo>
                  <a:pt x="1345332" y="1525153"/>
                </a:lnTo>
                <a:lnTo>
                  <a:pt x="1462955" y="1405125"/>
                </a:lnTo>
                <a:lnTo>
                  <a:pt x="1574161" y="1289796"/>
                </a:lnTo>
                <a:lnTo>
                  <a:pt x="1679251" y="1179084"/>
                </a:lnTo>
                <a:lnTo>
                  <a:pt x="1778526" y="1072907"/>
                </a:lnTo>
                <a:lnTo>
                  <a:pt x="1872289" y="971180"/>
                </a:lnTo>
                <a:lnTo>
                  <a:pt x="2003256" y="826755"/>
                </a:lnTo>
                <a:lnTo>
                  <a:pt x="2123516" y="691878"/>
                </a:lnTo>
                <a:lnTo>
                  <a:pt x="2545750" y="210922"/>
                </a:lnTo>
                <a:lnTo>
                  <a:pt x="2599839" y="150925"/>
                </a:lnTo>
                <a:lnTo>
                  <a:pt x="2626098" y="122243"/>
                </a:lnTo>
                <a:lnTo>
                  <a:pt x="2677235" y="67461"/>
                </a:lnTo>
                <a:lnTo>
                  <a:pt x="2726780" y="16052"/>
                </a:lnTo>
                <a:lnTo>
                  <a:pt x="2742704" y="0"/>
                </a:lnTo>
                <a:lnTo>
                  <a:pt x="2742704" y="10117108"/>
                </a:lnTo>
                <a:lnTo>
                  <a:pt x="2703014" y="10093708"/>
                </a:lnTo>
                <a:lnTo>
                  <a:pt x="2660251" y="10067937"/>
                </a:lnTo>
                <a:lnTo>
                  <a:pt x="2617779" y="10041778"/>
                </a:lnTo>
                <a:lnTo>
                  <a:pt x="2575599" y="10015236"/>
                </a:lnTo>
                <a:lnTo>
                  <a:pt x="2533716" y="9988315"/>
                </a:lnTo>
                <a:lnTo>
                  <a:pt x="2492133" y="9961020"/>
                </a:lnTo>
                <a:lnTo>
                  <a:pt x="2450852" y="9933354"/>
                </a:lnTo>
                <a:lnTo>
                  <a:pt x="2409876" y="9905323"/>
                </a:lnTo>
                <a:lnTo>
                  <a:pt x="2369209" y="9876930"/>
                </a:lnTo>
                <a:lnTo>
                  <a:pt x="2328854" y="9848179"/>
                </a:lnTo>
                <a:lnTo>
                  <a:pt x="2288813" y="9819075"/>
                </a:lnTo>
                <a:lnTo>
                  <a:pt x="2249089" y="9789623"/>
                </a:lnTo>
                <a:lnTo>
                  <a:pt x="2209687" y="9759825"/>
                </a:lnTo>
                <a:lnTo>
                  <a:pt x="2170608" y="9729688"/>
                </a:lnTo>
                <a:lnTo>
                  <a:pt x="2131856" y="9699214"/>
                </a:lnTo>
                <a:lnTo>
                  <a:pt x="2093433" y="9668408"/>
                </a:lnTo>
                <a:lnTo>
                  <a:pt x="2055344" y="9637275"/>
                </a:lnTo>
                <a:lnTo>
                  <a:pt x="2017590" y="9605818"/>
                </a:lnTo>
                <a:lnTo>
                  <a:pt x="1980175" y="9574043"/>
                </a:lnTo>
                <a:lnTo>
                  <a:pt x="1943102" y="9541952"/>
                </a:lnTo>
                <a:lnTo>
                  <a:pt x="1906374" y="9509551"/>
                </a:lnTo>
                <a:lnTo>
                  <a:pt x="1869994" y="9476844"/>
                </a:lnTo>
                <a:lnTo>
                  <a:pt x="1833965" y="9443835"/>
                </a:lnTo>
                <a:lnTo>
                  <a:pt x="1798290" y="9410529"/>
                </a:lnTo>
                <a:lnTo>
                  <a:pt x="1762972" y="9376928"/>
                </a:lnTo>
                <a:lnTo>
                  <a:pt x="1728015" y="9343039"/>
                </a:lnTo>
                <a:lnTo>
                  <a:pt x="1693420" y="9308865"/>
                </a:lnTo>
                <a:lnTo>
                  <a:pt x="1659192" y="9274410"/>
                </a:lnTo>
                <a:lnTo>
                  <a:pt x="1625332" y="9239678"/>
                </a:lnTo>
                <a:lnTo>
                  <a:pt x="1591845" y="9204675"/>
                </a:lnTo>
                <a:lnTo>
                  <a:pt x="1558734" y="9169404"/>
                </a:lnTo>
                <a:lnTo>
                  <a:pt x="1526001" y="9133869"/>
                </a:lnTo>
                <a:lnTo>
                  <a:pt x="1493649" y="9098075"/>
                </a:lnTo>
                <a:lnTo>
                  <a:pt x="1461681" y="9062025"/>
                </a:lnTo>
                <a:lnTo>
                  <a:pt x="1430101" y="9025725"/>
                </a:lnTo>
                <a:lnTo>
                  <a:pt x="1398911" y="8989179"/>
                </a:lnTo>
                <a:lnTo>
                  <a:pt x="1368115" y="8952390"/>
                </a:lnTo>
                <a:lnTo>
                  <a:pt x="1337716" y="8915364"/>
                </a:lnTo>
                <a:lnTo>
                  <a:pt x="1307716" y="8878103"/>
                </a:lnTo>
                <a:lnTo>
                  <a:pt x="1278118" y="8840613"/>
                </a:lnTo>
                <a:lnTo>
                  <a:pt x="1248926" y="8802898"/>
                </a:lnTo>
                <a:lnTo>
                  <a:pt x="1220143" y="8764962"/>
                </a:lnTo>
                <a:lnTo>
                  <a:pt x="1191772" y="8726810"/>
                </a:lnTo>
                <a:lnTo>
                  <a:pt x="1163815" y="8688445"/>
                </a:lnTo>
                <a:lnTo>
                  <a:pt x="1136276" y="8649872"/>
                </a:lnTo>
                <a:lnTo>
                  <a:pt x="1109158" y="8611095"/>
                </a:lnTo>
                <a:lnTo>
                  <a:pt x="1082464" y="8572118"/>
                </a:lnTo>
                <a:lnTo>
                  <a:pt x="1056197" y="8532947"/>
                </a:lnTo>
                <a:lnTo>
                  <a:pt x="1030360" y="8493584"/>
                </a:lnTo>
                <a:lnTo>
                  <a:pt x="1004955" y="8454034"/>
                </a:lnTo>
                <a:lnTo>
                  <a:pt x="979987" y="8414302"/>
                </a:lnTo>
                <a:lnTo>
                  <a:pt x="955457" y="8374392"/>
                </a:lnTo>
                <a:lnTo>
                  <a:pt x="931370" y="8334307"/>
                </a:lnTo>
                <a:lnTo>
                  <a:pt x="907728" y="8294053"/>
                </a:lnTo>
                <a:lnTo>
                  <a:pt x="884534" y="8253634"/>
                </a:lnTo>
                <a:lnTo>
                  <a:pt x="861791" y="8213053"/>
                </a:lnTo>
                <a:lnTo>
                  <a:pt x="839502" y="8172316"/>
                </a:lnTo>
                <a:lnTo>
                  <a:pt x="817670" y="8131425"/>
                </a:lnTo>
                <a:lnTo>
                  <a:pt x="796299" y="8090387"/>
                </a:lnTo>
                <a:lnTo>
                  <a:pt x="775391" y="8049204"/>
                </a:lnTo>
                <a:lnTo>
                  <a:pt x="754950" y="8007881"/>
                </a:lnTo>
                <a:lnTo>
                  <a:pt x="734978" y="7966423"/>
                </a:lnTo>
                <a:lnTo>
                  <a:pt x="715478" y="7924834"/>
                </a:lnTo>
                <a:lnTo>
                  <a:pt x="696453" y="7883117"/>
                </a:lnTo>
                <a:lnTo>
                  <a:pt x="677908" y="7841278"/>
                </a:lnTo>
                <a:lnTo>
                  <a:pt x="659843" y="7799320"/>
                </a:lnTo>
                <a:lnTo>
                  <a:pt x="642263" y="7757248"/>
                </a:lnTo>
                <a:lnTo>
                  <a:pt x="625171" y="7715066"/>
                </a:lnTo>
                <a:lnTo>
                  <a:pt x="608570" y="7672779"/>
                </a:lnTo>
                <a:lnTo>
                  <a:pt x="592462" y="7630389"/>
                </a:lnTo>
                <a:lnTo>
                  <a:pt x="576850" y="7587903"/>
                </a:lnTo>
                <a:lnTo>
                  <a:pt x="561739" y="7545324"/>
                </a:lnTo>
                <a:lnTo>
                  <a:pt x="547130" y="7502656"/>
                </a:lnTo>
                <a:lnTo>
                  <a:pt x="533027" y="7459904"/>
                </a:lnTo>
                <a:lnTo>
                  <a:pt x="519433" y="7417071"/>
                </a:lnTo>
                <a:lnTo>
                  <a:pt x="506351" y="7374163"/>
                </a:lnTo>
                <a:lnTo>
                  <a:pt x="493783" y="7331183"/>
                </a:lnTo>
                <a:lnTo>
                  <a:pt x="481734" y="7288136"/>
                </a:lnTo>
                <a:lnTo>
                  <a:pt x="470205" y="7245026"/>
                </a:lnTo>
                <a:lnTo>
                  <a:pt x="459201" y="7201857"/>
                </a:lnTo>
                <a:lnTo>
                  <a:pt x="265261" y="6386982"/>
                </a:lnTo>
                <a:lnTo>
                  <a:pt x="198487" y="6083619"/>
                </a:lnTo>
                <a:lnTo>
                  <a:pt x="153735" y="5862064"/>
                </a:lnTo>
                <a:lnTo>
                  <a:pt x="120528" y="5682340"/>
                </a:lnTo>
                <a:lnTo>
                  <a:pt x="90224" y="5500729"/>
                </a:lnTo>
                <a:lnTo>
                  <a:pt x="69734" y="5363458"/>
                </a:lnTo>
                <a:lnTo>
                  <a:pt x="51420" y="5225414"/>
                </a:lnTo>
                <a:lnTo>
                  <a:pt x="35516" y="5086721"/>
                </a:lnTo>
                <a:lnTo>
                  <a:pt x="26367" y="4993960"/>
                </a:lnTo>
                <a:lnTo>
                  <a:pt x="22255" y="494750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-2401" y="0"/>
            <a:ext cx="13177519" cy="2943225"/>
          </a:xfrm>
          <a:custGeom>
            <a:avLst/>
            <a:gdLst/>
            <a:ahLst/>
            <a:cxnLst/>
            <a:rect l="l" t="t" r="r" b="b"/>
            <a:pathLst>
              <a:path w="13177519" h="2943225">
                <a:moveTo>
                  <a:pt x="2666503" y="1245389"/>
                </a:moveTo>
                <a:lnTo>
                  <a:pt x="1742659" y="1673447"/>
                </a:lnTo>
                <a:lnTo>
                  <a:pt x="1781780" y="1641323"/>
                </a:lnTo>
                <a:lnTo>
                  <a:pt x="2618720" y="1253533"/>
                </a:lnTo>
                <a:lnTo>
                  <a:pt x="2666503" y="1245389"/>
                </a:lnTo>
                <a:close/>
              </a:path>
              <a:path w="13177519" h="2943225">
                <a:moveTo>
                  <a:pt x="2950438" y="1141824"/>
                </a:moveTo>
                <a:lnTo>
                  <a:pt x="1634217" y="1751687"/>
                </a:lnTo>
                <a:lnTo>
                  <a:pt x="1659750" y="1725859"/>
                </a:lnTo>
                <a:lnTo>
                  <a:pt x="1698423" y="1693943"/>
                </a:lnTo>
                <a:lnTo>
                  <a:pt x="2846583" y="1161950"/>
                </a:lnTo>
                <a:lnTo>
                  <a:pt x="2950438" y="1141824"/>
                </a:lnTo>
                <a:close/>
              </a:path>
              <a:path w="13177519" h="2943225">
                <a:moveTo>
                  <a:pt x="3042084" y="1113358"/>
                </a:moveTo>
                <a:lnTo>
                  <a:pt x="1576021" y="1792649"/>
                </a:lnTo>
                <a:lnTo>
                  <a:pt x="1602673" y="1766302"/>
                </a:lnTo>
                <a:lnTo>
                  <a:pt x="2993479" y="1121881"/>
                </a:lnTo>
                <a:lnTo>
                  <a:pt x="3042084" y="1113358"/>
                </a:lnTo>
                <a:close/>
              </a:path>
              <a:path w="13177519" h="2943225">
                <a:moveTo>
                  <a:pt x="3181794" y="1062621"/>
                </a:moveTo>
                <a:lnTo>
                  <a:pt x="1438348" y="1870435"/>
                </a:lnTo>
                <a:lnTo>
                  <a:pt x="1453429" y="1849451"/>
                </a:lnTo>
                <a:lnTo>
                  <a:pt x="3130183" y="1072538"/>
                </a:lnTo>
                <a:lnTo>
                  <a:pt x="3181794" y="1062621"/>
                </a:lnTo>
                <a:close/>
              </a:path>
              <a:path w="13177519" h="2943225">
                <a:moveTo>
                  <a:pt x="874948" y="2145480"/>
                </a:moveTo>
                <a:lnTo>
                  <a:pt x="778701" y="2190076"/>
                </a:lnTo>
                <a:lnTo>
                  <a:pt x="821485" y="2156255"/>
                </a:lnTo>
                <a:lnTo>
                  <a:pt x="874948" y="2145480"/>
                </a:lnTo>
                <a:close/>
              </a:path>
              <a:path w="13177519" h="2943225">
                <a:moveTo>
                  <a:pt x="3325571" y="1010000"/>
                </a:moveTo>
                <a:lnTo>
                  <a:pt x="1355691" y="1922731"/>
                </a:lnTo>
                <a:lnTo>
                  <a:pt x="1398629" y="1888839"/>
                </a:lnTo>
                <a:lnTo>
                  <a:pt x="3274136" y="1019835"/>
                </a:lnTo>
                <a:lnTo>
                  <a:pt x="3325571" y="1010000"/>
                </a:lnTo>
                <a:close/>
              </a:path>
              <a:path w="13177519" h="2943225">
                <a:moveTo>
                  <a:pt x="3571839" y="937884"/>
                </a:moveTo>
                <a:lnTo>
                  <a:pt x="237370" y="2482889"/>
                </a:lnTo>
                <a:lnTo>
                  <a:pt x="314902" y="2418971"/>
                </a:lnTo>
                <a:lnTo>
                  <a:pt x="359274" y="2398412"/>
                </a:lnTo>
                <a:lnTo>
                  <a:pt x="398446" y="2366264"/>
                </a:lnTo>
                <a:lnTo>
                  <a:pt x="3371634" y="988657"/>
                </a:lnTo>
                <a:lnTo>
                  <a:pt x="3474393" y="969038"/>
                </a:lnTo>
                <a:lnTo>
                  <a:pt x="3520437" y="947704"/>
                </a:lnTo>
                <a:lnTo>
                  <a:pt x="3571839" y="937884"/>
                </a:lnTo>
                <a:close/>
              </a:path>
              <a:path w="13177519" h="2943225">
                <a:moveTo>
                  <a:pt x="3669416" y="906670"/>
                </a:moveTo>
                <a:lnTo>
                  <a:pt x="226881" y="2501746"/>
                </a:lnTo>
                <a:lnTo>
                  <a:pt x="229792" y="2486400"/>
                </a:lnTo>
                <a:lnTo>
                  <a:pt x="3617935" y="916526"/>
                </a:lnTo>
                <a:lnTo>
                  <a:pt x="3669416" y="906670"/>
                </a:lnTo>
                <a:close/>
              </a:path>
              <a:path w="13177519" h="2943225">
                <a:moveTo>
                  <a:pt x="8708" y="2938764"/>
                </a:moveTo>
                <a:lnTo>
                  <a:pt x="78" y="2942763"/>
                </a:lnTo>
                <a:lnTo>
                  <a:pt x="0" y="2704849"/>
                </a:lnTo>
                <a:lnTo>
                  <a:pt x="12316" y="2685145"/>
                </a:lnTo>
                <a:lnTo>
                  <a:pt x="49717" y="2653819"/>
                </a:lnTo>
                <a:lnTo>
                  <a:pt x="81945" y="2610892"/>
                </a:lnTo>
                <a:lnTo>
                  <a:pt x="119596" y="2579450"/>
                </a:lnTo>
                <a:lnTo>
                  <a:pt x="158194" y="2533572"/>
                </a:lnTo>
                <a:lnTo>
                  <a:pt x="3715616" y="885263"/>
                </a:lnTo>
                <a:lnTo>
                  <a:pt x="3767227" y="875346"/>
                </a:lnTo>
                <a:lnTo>
                  <a:pt x="3815010" y="853207"/>
                </a:lnTo>
                <a:lnTo>
                  <a:pt x="3868131" y="842590"/>
                </a:lnTo>
                <a:lnTo>
                  <a:pt x="3969036" y="809834"/>
                </a:lnTo>
                <a:lnTo>
                  <a:pt x="4075279" y="788601"/>
                </a:lnTo>
                <a:lnTo>
                  <a:pt x="4121679" y="767102"/>
                </a:lnTo>
                <a:lnTo>
                  <a:pt x="4224228" y="747580"/>
                </a:lnTo>
                <a:lnTo>
                  <a:pt x="4269831" y="726450"/>
                </a:lnTo>
                <a:lnTo>
                  <a:pt x="4320608" y="716920"/>
                </a:lnTo>
                <a:lnTo>
                  <a:pt x="553479" y="2462395"/>
                </a:lnTo>
                <a:lnTo>
                  <a:pt x="517248" y="2493180"/>
                </a:lnTo>
                <a:lnTo>
                  <a:pt x="434106" y="2531703"/>
                </a:lnTo>
                <a:lnTo>
                  <a:pt x="392494" y="2564981"/>
                </a:lnTo>
                <a:lnTo>
                  <a:pt x="346231" y="2586416"/>
                </a:lnTo>
                <a:lnTo>
                  <a:pt x="227301" y="2683513"/>
                </a:lnTo>
                <a:lnTo>
                  <a:pt x="194182" y="2726852"/>
                </a:lnTo>
                <a:lnTo>
                  <a:pt x="156269" y="2758416"/>
                </a:lnTo>
                <a:lnTo>
                  <a:pt x="92640" y="2843887"/>
                </a:lnTo>
                <a:lnTo>
                  <a:pt x="40361" y="2896103"/>
                </a:lnTo>
                <a:lnTo>
                  <a:pt x="24758" y="2917330"/>
                </a:lnTo>
                <a:lnTo>
                  <a:pt x="8708" y="2938764"/>
                </a:lnTo>
                <a:close/>
              </a:path>
              <a:path w="13177519" h="2943225">
                <a:moveTo>
                  <a:pt x="4597796" y="672469"/>
                </a:moveTo>
                <a:lnTo>
                  <a:pt x="2649993" y="1574971"/>
                </a:lnTo>
                <a:lnTo>
                  <a:pt x="2599109" y="1584551"/>
                </a:lnTo>
                <a:lnTo>
                  <a:pt x="2507935" y="1626796"/>
                </a:lnTo>
                <a:lnTo>
                  <a:pt x="2456987" y="1636405"/>
                </a:lnTo>
                <a:lnTo>
                  <a:pt x="2356644" y="1682898"/>
                </a:lnTo>
                <a:lnTo>
                  <a:pt x="2308301" y="1691301"/>
                </a:lnTo>
                <a:lnTo>
                  <a:pt x="2136284" y="1771004"/>
                </a:lnTo>
                <a:lnTo>
                  <a:pt x="2087940" y="1779406"/>
                </a:lnTo>
                <a:lnTo>
                  <a:pt x="1135875" y="2220540"/>
                </a:lnTo>
                <a:lnTo>
                  <a:pt x="1083948" y="2230603"/>
                </a:lnTo>
                <a:lnTo>
                  <a:pt x="767566" y="2377197"/>
                </a:lnTo>
                <a:lnTo>
                  <a:pt x="717851" y="2386235"/>
                </a:lnTo>
                <a:lnTo>
                  <a:pt x="4320608" y="716920"/>
                </a:lnTo>
                <a:lnTo>
                  <a:pt x="4371385" y="707390"/>
                </a:lnTo>
                <a:lnTo>
                  <a:pt x="4583871" y="664924"/>
                </a:lnTo>
                <a:lnTo>
                  <a:pt x="4597796" y="672469"/>
                </a:lnTo>
                <a:close/>
              </a:path>
              <a:path w="13177519" h="2943225">
                <a:moveTo>
                  <a:pt x="1455384" y="2086495"/>
                </a:moveTo>
                <a:lnTo>
                  <a:pt x="1233007" y="2189531"/>
                </a:lnTo>
                <a:lnTo>
                  <a:pt x="1182463" y="2198954"/>
                </a:lnTo>
                <a:lnTo>
                  <a:pt x="1473338" y="2064178"/>
                </a:lnTo>
                <a:lnTo>
                  <a:pt x="1455384" y="2086495"/>
                </a:lnTo>
                <a:close/>
              </a:path>
              <a:path w="13177519" h="2943225">
                <a:moveTo>
                  <a:pt x="1852155" y="1902653"/>
                </a:moveTo>
                <a:lnTo>
                  <a:pt x="1590557" y="2023863"/>
                </a:lnTo>
                <a:lnTo>
                  <a:pt x="1519926" y="2042592"/>
                </a:lnTo>
                <a:lnTo>
                  <a:pt x="1895041" y="1868785"/>
                </a:lnTo>
                <a:lnTo>
                  <a:pt x="1852155" y="1902653"/>
                </a:lnTo>
                <a:close/>
              </a:path>
              <a:path w="13177519" h="2943225">
                <a:moveTo>
                  <a:pt x="9978901" y="1384488"/>
                </a:moveTo>
                <a:lnTo>
                  <a:pt x="8817906" y="1922428"/>
                </a:lnTo>
                <a:lnTo>
                  <a:pt x="8506932" y="1982534"/>
                </a:lnTo>
                <a:lnTo>
                  <a:pt x="8449763" y="1981029"/>
                </a:lnTo>
                <a:lnTo>
                  <a:pt x="8350264" y="1999137"/>
                </a:lnTo>
                <a:lnTo>
                  <a:pt x="8296474" y="1996066"/>
                </a:lnTo>
                <a:lnTo>
                  <a:pt x="8248730" y="2004191"/>
                </a:lnTo>
                <a:lnTo>
                  <a:pt x="8196237" y="2000519"/>
                </a:lnTo>
                <a:lnTo>
                  <a:pt x="8041118" y="1988410"/>
                </a:lnTo>
                <a:lnTo>
                  <a:pt x="7995144" y="1995715"/>
                </a:lnTo>
                <a:lnTo>
                  <a:pt x="7943477" y="1991660"/>
                </a:lnTo>
                <a:lnTo>
                  <a:pt x="7887238" y="1975727"/>
                </a:lnTo>
                <a:lnTo>
                  <a:pt x="7836986" y="1971017"/>
                </a:lnTo>
                <a:lnTo>
                  <a:pt x="7688946" y="1955628"/>
                </a:lnTo>
                <a:lnTo>
                  <a:pt x="7634771" y="1938739"/>
                </a:lnTo>
                <a:lnTo>
                  <a:pt x="7537159" y="1927979"/>
                </a:lnTo>
                <a:lnTo>
                  <a:pt x="7491503" y="1921139"/>
                </a:lnTo>
                <a:lnTo>
                  <a:pt x="7442075" y="1902050"/>
                </a:lnTo>
                <a:lnTo>
                  <a:pt x="7399330" y="1893862"/>
                </a:lnTo>
                <a:lnTo>
                  <a:pt x="7352366" y="1873631"/>
                </a:lnTo>
                <a:lnTo>
                  <a:pt x="7204567" y="1816140"/>
                </a:lnTo>
                <a:lnTo>
                  <a:pt x="7155920" y="1796689"/>
                </a:lnTo>
                <a:lnTo>
                  <a:pt x="7102465" y="1765469"/>
                </a:lnTo>
                <a:lnTo>
                  <a:pt x="7055013" y="1745464"/>
                </a:lnTo>
                <a:lnTo>
                  <a:pt x="7022272" y="1732640"/>
                </a:lnTo>
                <a:lnTo>
                  <a:pt x="6986209" y="1707359"/>
                </a:lnTo>
                <a:lnTo>
                  <a:pt x="6956828" y="1692978"/>
                </a:lnTo>
                <a:lnTo>
                  <a:pt x="6922780" y="1666763"/>
                </a:lnTo>
                <a:lnTo>
                  <a:pt x="6884114" y="1642688"/>
                </a:lnTo>
                <a:lnTo>
                  <a:pt x="6840681" y="1606824"/>
                </a:lnTo>
                <a:lnTo>
                  <a:pt x="6797822" y="1570694"/>
                </a:lnTo>
                <a:lnTo>
                  <a:pt x="6755537" y="1534299"/>
                </a:lnTo>
                <a:lnTo>
                  <a:pt x="6713825" y="1497637"/>
                </a:lnTo>
                <a:lnTo>
                  <a:pt x="6678171" y="1472166"/>
                </a:lnTo>
                <a:lnTo>
                  <a:pt x="6636619" y="1435431"/>
                </a:lnTo>
                <a:lnTo>
                  <a:pt x="6594523" y="1398948"/>
                </a:lnTo>
                <a:lnTo>
                  <a:pt x="6557235" y="1374234"/>
                </a:lnTo>
                <a:lnTo>
                  <a:pt x="6514092" y="1338236"/>
                </a:lnTo>
                <a:lnTo>
                  <a:pt x="6475786" y="1313994"/>
                </a:lnTo>
                <a:lnTo>
                  <a:pt x="6431654" y="1278454"/>
                </a:lnTo>
                <a:lnTo>
                  <a:pt x="6392388" y="1254657"/>
                </a:lnTo>
                <a:lnTo>
                  <a:pt x="6347323" y="1219549"/>
                </a:lnTo>
                <a:lnTo>
                  <a:pt x="6307154" y="1196170"/>
                </a:lnTo>
                <a:lnTo>
                  <a:pt x="6272845" y="1170076"/>
                </a:lnTo>
                <a:lnTo>
                  <a:pt x="6208669" y="1129826"/>
                </a:lnTo>
                <a:lnTo>
                  <a:pt x="6174360" y="1103732"/>
                </a:lnTo>
                <a:lnTo>
                  <a:pt x="6132286" y="1081235"/>
                </a:lnTo>
                <a:lnTo>
                  <a:pt x="6087973" y="1059777"/>
                </a:lnTo>
                <a:lnTo>
                  <a:pt x="6040971" y="1039563"/>
                </a:lnTo>
                <a:lnTo>
                  <a:pt x="5990834" y="1020803"/>
                </a:lnTo>
                <a:lnTo>
                  <a:pt x="5941289" y="1001768"/>
                </a:lnTo>
                <a:lnTo>
                  <a:pt x="5896492" y="994531"/>
                </a:lnTo>
                <a:lnTo>
                  <a:pt x="5851102" y="987568"/>
                </a:lnTo>
                <a:lnTo>
                  <a:pt x="5799781" y="969356"/>
                </a:lnTo>
                <a:lnTo>
                  <a:pt x="5753206" y="962942"/>
                </a:lnTo>
                <a:lnTo>
                  <a:pt x="5706040" y="956802"/>
                </a:lnTo>
                <a:lnTo>
                  <a:pt x="5658280" y="950937"/>
                </a:lnTo>
                <a:lnTo>
                  <a:pt x="5560985" y="940030"/>
                </a:lnTo>
                <a:lnTo>
                  <a:pt x="5461321" y="930221"/>
                </a:lnTo>
                <a:lnTo>
                  <a:pt x="5409059" y="926442"/>
                </a:lnTo>
                <a:lnTo>
                  <a:pt x="5362763" y="933896"/>
                </a:lnTo>
                <a:lnTo>
                  <a:pt x="5260371" y="925350"/>
                </a:lnTo>
                <a:lnTo>
                  <a:pt x="5214452" y="932630"/>
                </a:lnTo>
                <a:lnTo>
                  <a:pt x="5162817" y="928560"/>
                </a:lnTo>
                <a:lnTo>
                  <a:pt x="5115895" y="936304"/>
                </a:lnTo>
                <a:lnTo>
                  <a:pt x="5055045" y="936505"/>
                </a:lnTo>
                <a:lnTo>
                  <a:pt x="5029959" y="948128"/>
                </a:lnTo>
                <a:lnTo>
                  <a:pt x="4999534" y="948228"/>
                </a:lnTo>
                <a:lnTo>
                  <a:pt x="4957901" y="967518"/>
                </a:lnTo>
                <a:lnTo>
                  <a:pt x="4724370" y="1005739"/>
                </a:lnTo>
                <a:lnTo>
                  <a:pt x="4590090" y="1025965"/>
                </a:lnTo>
                <a:lnTo>
                  <a:pt x="4550670" y="1044230"/>
                </a:lnTo>
                <a:lnTo>
                  <a:pt x="4393383" y="1075117"/>
                </a:lnTo>
                <a:lnTo>
                  <a:pt x="4346580" y="1096803"/>
                </a:lnTo>
                <a:lnTo>
                  <a:pt x="3935711" y="1175200"/>
                </a:lnTo>
                <a:lnTo>
                  <a:pt x="3890262" y="1196259"/>
                </a:lnTo>
                <a:lnTo>
                  <a:pt x="3686032" y="1234899"/>
                </a:lnTo>
                <a:lnTo>
                  <a:pt x="3640206" y="1256132"/>
                </a:lnTo>
                <a:lnTo>
                  <a:pt x="3537973" y="1275507"/>
                </a:lnTo>
                <a:lnTo>
                  <a:pt x="3492308" y="1296666"/>
                </a:lnTo>
                <a:lnTo>
                  <a:pt x="3444097" y="1305007"/>
                </a:lnTo>
                <a:lnTo>
                  <a:pt x="3263185" y="1360837"/>
                </a:lnTo>
                <a:lnTo>
                  <a:pt x="3166972" y="1377423"/>
                </a:lnTo>
                <a:lnTo>
                  <a:pt x="3120422" y="1398992"/>
                </a:lnTo>
                <a:lnTo>
                  <a:pt x="3068756" y="1408934"/>
                </a:lnTo>
                <a:lnTo>
                  <a:pt x="2977671" y="1451138"/>
                </a:lnTo>
                <a:lnTo>
                  <a:pt x="2927315" y="1460473"/>
                </a:lnTo>
                <a:lnTo>
                  <a:pt x="2882191" y="1481381"/>
                </a:lnTo>
                <a:lnTo>
                  <a:pt x="2831631" y="1490810"/>
                </a:lnTo>
                <a:lnTo>
                  <a:pt x="4622658" y="660949"/>
                </a:lnTo>
                <a:lnTo>
                  <a:pt x="4823386" y="623931"/>
                </a:lnTo>
                <a:lnTo>
                  <a:pt x="4878465" y="626405"/>
                </a:lnTo>
                <a:lnTo>
                  <a:pt x="4977826" y="608361"/>
                </a:lnTo>
                <a:lnTo>
                  <a:pt x="5032904" y="610834"/>
                </a:lnTo>
                <a:lnTo>
                  <a:pt x="5132375" y="592740"/>
                </a:lnTo>
                <a:lnTo>
                  <a:pt x="5185983" y="595895"/>
                </a:lnTo>
                <a:lnTo>
                  <a:pt x="5232459" y="588357"/>
                </a:lnTo>
                <a:lnTo>
                  <a:pt x="5282036" y="593380"/>
                </a:lnTo>
                <a:lnTo>
                  <a:pt x="5297081" y="600406"/>
                </a:lnTo>
                <a:lnTo>
                  <a:pt x="5307682" y="595494"/>
                </a:lnTo>
                <a:lnTo>
                  <a:pt x="5323623" y="602105"/>
                </a:lnTo>
                <a:lnTo>
                  <a:pt x="5333329" y="597608"/>
                </a:lnTo>
                <a:lnTo>
                  <a:pt x="5380180" y="603894"/>
                </a:lnTo>
                <a:lnTo>
                  <a:pt x="5421916" y="598553"/>
                </a:lnTo>
                <a:lnTo>
                  <a:pt x="5468543" y="604943"/>
                </a:lnTo>
                <a:lnTo>
                  <a:pt x="5514050" y="611851"/>
                </a:lnTo>
                <a:lnTo>
                  <a:pt x="5561793" y="617724"/>
                </a:lnTo>
                <a:lnTo>
                  <a:pt x="5607346" y="624611"/>
                </a:lnTo>
                <a:lnTo>
                  <a:pt x="5650908" y="632421"/>
                </a:lnTo>
                <a:lnTo>
                  <a:pt x="5698018" y="652584"/>
                </a:lnTo>
                <a:lnTo>
                  <a:pt x="5738195" y="661962"/>
                </a:lnTo>
                <a:lnTo>
                  <a:pt x="5782318" y="683509"/>
                </a:lnTo>
                <a:lnTo>
                  <a:pt x="5843693" y="711060"/>
                </a:lnTo>
                <a:lnTo>
                  <a:pt x="5915818" y="733629"/>
                </a:lnTo>
                <a:lnTo>
                  <a:pt x="6010866" y="773572"/>
                </a:lnTo>
                <a:lnTo>
                  <a:pt x="6059586" y="806986"/>
                </a:lnTo>
                <a:lnTo>
                  <a:pt x="6100466" y="844032"/>
                </a:lnTo>
                <a:lnTo>
                  <a:pt x="6135461" y="883806"/>
                </a:lnTo>
                <a:lnTo>
                  <a:pt x="6168103" y="910672"/>
                </a:lnTo>
                <a:lnTo>
                  <a:pt x="6208473" y="947955"/>
                </a:lnTo>
                <a:lnTo>
                  <a:pt x="6245296" y="972885"/>
                </a:lnTo>
                <a:lnTo>
                  <a:pt x="6283313" y="997261"/>
                </a:lnTo>
                <a:lnTo>
                  <a:pt x="6327267" y="1032883"/>
                </a:lnTo>
                <a:lnTo>
                  <a:pt x="6366549" y="1056673"/>
                </a:lnTo>
                <a:lnTo>
                  <a:pt x="6410626" y="1092238"/>
                </a:lnTo>
                <a:lnTo>
                  <a:pt x="6448863" y="1116513"/>
                </a:lnTo>
                <a:lnTo>
                  <a:pt x="6491980" y="1152523"/>
                </a:lnTo>
                <a:lnTo>
                  <a:pt x="6534679" y="1188727"/>
                </a:lnTo>
                <a:lnTo>
                  <a:pt x="6571662" y="1213582"/>
                </a:lnTo>
                <a:lnTo>
                  <a:pt x="6655650" y="1286643"/>
                </a:lnTo>
                <a:lnTo>
                  <a:pt x="6696083" y="1323897"/>
                </a:lnTo>
                <a:lnTo>
                  <a:pt x="6735171" y="1361773"/>
                </a:lnTo>
                <a:lnTo>
                  <a:pt x="6773140" y="1400169"/>
                </a:lnTo>
                <a:lnTo>
                  <a:pt x="6803836" y="1427937"/>
                </a:lnTo>
                <a:lnTo>
                  <a:pt x="6837170" y="1454483"/>
                </a:lnTo>
                <a:lnTo>
                  <a:pt x="6877105" y="1491968"/>
                </a:lnTo>
                <a:lnTo>
                  <a:pt x="6911585" y="1517983"/>
                </a:lnTo>
                <a:lnTo>
                  <a:pt x="6944575" y="1544688"/>
                </a:lnTo>
                <a:lnTo>
                  <a:pt x="6954693" y="1553997"/>
                </a:lnTo>
                <a:lnTo>
                  <a:pt x="6966602" y="1562476"/>
                </a:lnTo>
                <a:lnTo>
                  <a:pt x="6992213" y="1578604"/>
                </a:lnTo>
                <a:lnTo>
                  <a:pt x="7027977" y="1590027"/>
                </a:lnTo>
                <a:lnTo>
                  <a:pt x="7104844" y="1624396"/>
                </a:lnTo>
                <a:lnTo>
                  <a:pt x="7140609" y="1635819"/>
                </a:lnTo>
                <a:lnTo>
                  <a:pt x="7188946" y="1655413"/>
                </a:lnTo>
                <a:lnTo>
                  <a:pt x="7238411" y="1674485"/>
                </a:lnTo>
                <a:lnTo>
                  <a:pt x="7288963" y="1693053"/>
                </a:lnTo>
                <a:lnTo>
                  <a:pt x="7340560" y="1711137"/>
                </a:lnTo>
                <a:lnTo>
                  <a:pt x="7393159" y="1728757"/>
                </a:lnTo>
                <a:lnTo>
                  <a:pt x="7446720" y="1745931"/>
                </a:lnTo>
                <a:lnTo>
                  <a:pt x="7495861" y="1751155"/>
                </a:lnTo>
                <a:lnTo>
                  <a:pt x="7545924" y="1769950"/>
                </a:lnTo>
                <a:lnTo>
                  <a:pt x="7635370" y="1784494"/>
                </a:lnTo>
                <a:lnTo>
                  <a:pt x="7685433" y="1803289"/>
                </a:lnTo>
                <a:lnTo>
                  <a:pt x="7692227" y="1800141"/>
                </a:lnTo>
                <a:lnTo>
                  <a:pt x="7703913" y="1808723"/>
                </a:lnTo>
                <a:lnTo>
                  <a:pt x="7710259" y="1805783"/>
                </a:lnTo>
                <a:lnTo>
                  <a:pt x="7722392" y="1814158"/>
                </a:lnTo>
                <a:lnTo>
                  <a:pt x="7768521" y="1806782"/>
                </a:lnTo>
                <a:lnTo>
                  <a:pt x="7818107" y="1811800"/>
                </a:lnTo>
                <a:lnTo>
                  <a:pt x="7963107" y="1828598"/>
                </a:lnTo>
                <a:lnTo>
                  <a:pt x="8012694" y="1833616"/>
                </a:lnTo>
                <a:lnTo>
                  <a:pt x="8064162" y="1837763"/>
                </a:lnTo>
                <a:lnTo>
                  <a:pt x="8114508" y="1842429"/>
                </a:lnTo>
                <a:lnTo>
                  <a:pt x="8159097" y="1835766"/>
                </a:lnTo>
                <a:lnTo>
                  <a:pt x="8208774" y="1840743"/>
                </a:lnTo>
                <a:lnTo>
                  <a:pt x="8253029" y="1834235"/>
                </a:lnTo>
                <a:lnTo>
                  <a:pt x="8302706" y="1839211"/>
                </a:lnTo>
                <a:lnTo>
                  <a:pt x="8347296" y="1832548"/>
                </a:lnTo>
                <a:lnTo>
                  <a:pt x="8397642" y="1837214"/>
                </a:lnTo>
                <a:lnTo>
                  <a:pt x="8446138" y="1828741"/>
                </a:lnTo>
                <a:lnTo>
                  <a:pt x="8500309" y="1831635"/>
                </a:lnTo>
                <a:lnTo>
                  <a:pt x="8750941" y="1785491"/>
                </a:lnTo>
                <a:lnTo>
                  <a:pt x="8803852" y="1774972"/>
                </a:lnTo>
                <a:lnTo>
                  <a:pt x="8851883" y="1752718"/>
                </a:lnTo>
                <a:lnTo>
                  <a:pt x="8959541" y="1730829"/>
                </a:lnTo>
                <a:lnTo>
                  <a:pt x="9008260" y="1708255"/>
                </a:lnTo>
                <a:lnTo>
                  <a:pt x="9059862" y="1698343"/>
                </a:lnTo>
                <a:lnTo>
                  <a:pt x="9152386" y="1655473"/>
                </a:lnTo>
                <a:lnTo>
                  <a:pt x="9203987" y="1645561"/>
                </a:lnTo>
                <a:lnTo>
                  <a:pt x="9250249" y="1624125"/>
                </a:lnTo>
                <a:lnTo>
                  <a:pt x="9348113" y="1592778"/>
                </a:lnTo>
                <a:lnTo>
                  <a:pt x="9440637" y="1549908"/>
                </a:lnTo>
                <a:lnTo>
                  <a:pt x="9492238" y="1539996"/>
                </a:lnTo>
                <a:lnTo>
                  <a:pt x="9538500" y="1518560"/>
                </a:lnTo>
                <a:lnTo>
                  <a:pt x="9586806" y="1510175"/>
                </a:lnTo>
                <a:lnTo>
                  <a:pt x="9629549" y="1490370"/>
                </a:lnTo>
                <a:lnTo>
                  <a:pt x="9724146" y="1474534"/>
                </a:lnTo>
                <a:lnTo>
                  <a:pt x="9752815" y="1461250"/>
                </a:lnTo>
                <a:lnTo>
                  <a:pt x="9772489" y="1466131"/>
                </a:lnTo>
                <a:lnTo>
                  <a:pt x="9927074" y="1394505"/>
                </a:lnTo>
                <a:lnTo>
                  <a:pt x="9978901" y="1384488"/>
                </a:lnTo>
                <a:close/>
              </a:path>
              <a:path w="13177519" h="2943225">
                <a:moveTo>
                  <a:pt x="12931739" y="142283"/>
                </a:moveTo>
                <a:lnTo>
                  <a:pt x="9930999" y="1532657"/>
                </a:lnTo>
                <a:lnTo>
                  <a:pt x="9484939" y="1697345"/>
                </a:lnTo>
                <a:lnTo>
                  <a:pt x="9452723" y="1712272"/>
                </a:lnTo>
                <a:lnTo>
                  <a:pt x="9415392" y="1715572"/>
                </a:lnTo>
                <a:lnTo>
                  <a:pt x="11871171" y="577702"/>
                </a:lnTo>
                <a:lnTo>
                  <a:pt x="11908969" y="546192"/>
                </a:lnTo>
                <a:lnTo>
                  <a:pt x="12306268" y="362106"/>
                </a:lnTo>
                <a:lnTo>
                  <a:pt x="12345429" y="329964"/>
                </a:lnTo>
                <a:lnTo>
                  <a:pt x="12478996" y="268076"/>
                </a:lnTo>
                <a:lnTo>
                  <a:pt x="12562923" y="215192"/>
                </a:lnTo>
                <a:lnTo>
                  <a:pt x="12607672" y="194458"/>
                </a:lnTo>
                <a:lnTo>
                  <a:pt x="12647487" y="162013"/>
                </a:lnTo>
                <a:lnTo>
                  <a:pt x="12737796" y="120169"/>
                </a:lnTo>
                <a:lnTo>
                  <a:pt x="12822766" y="66802"/>
                </a:lnTo>
                <a:lnTo>
                  <a:pt x="12913075" y="24958"/>
                </a:lnTo>
                <a:lnTo>
                  <a:pt x="12936731" y="0"/>
                </a:lnTo>
                <a:lnTo>
                  <a:pt x="13176993" y="652"/>
                </a:lnTo>
                <a:lnTo>
                  <a:pt x="13159973" y="8538"/>
                </a:lnTo>
                <a:lnTo>
                  <a:pt x="13117530" y="42201"/>
                </a:lnTo>
                <a:lnTo>
                  <a:pt x="12974182" y="108620"/>
                </a:lnTo>
                <a:lnTo>
                  <a:pt x="12931739" y="142283"/>
                </a:lnTo>
                <a:close/>
              </a:path>
              <a:path w="13177519" h="2943225">
                <a:moveTo>
                  <a:pt x="10220938" y="1300336"/>
                </a:moveTo>
                <a:lnTo>
                  <a:pt x="8967620" y="1881053"/>
                </a:lnTo>
                <a:lnTo>
                  <a:pt x="8865180" y="1900524"/>
                </a:lnTo>
                <a:lnTo>
                  <a:pt x="10071602" y="1341536"/>
                </a:lnTo>
                <a:lnTo>
                  <a:pt x="10123193" y="1331629"/>
                </a:lnTo>
                <a:lnTo>
                  <a:pt x="10220938" y="1300336"/>
                </a:lnTo>
                <a:close/>
              </a:path>
              <a:path w="13177519" h="2943225">
                <a:moveTo>
                  <a:pt x="10552392" y="1160756"/>
                </a:moveTo>
                <a:lnTo>
                  <a:pt x="9064835" y="1850006"/>
                </a:lnTo>
                <a:lnTo>
                  <a:pt x="9013536" y="1859778"/>
                </a:lnTo>
                <a:lnTo>
                  <a:pt x="10453877" y="1192405"/>
                </a:lnTo>
                <a:lnTo>
                  <a:pt x="10552392" y="1160756"/>
                </a:lnTo>
                <a:close/>
              </a:path>
              <a:path w="13177519" h="2943225">
                <a:moveTo>
                  <a:pt x="10957680" y="986965"/>
                </a:moveTo>
                <a:lnTo>
                  <a:pt x="9162280" y="1818853"/>
                </a:lnTo>
                <a:lnTo>
                  <a:pt x="9110852" y="1828685"/>
                </a:lnTo>
                <a:lnTo>
                  <a:pt x="10908171" y="995908"/>
                </a:lnTo>
                <a:lnTo>
                  <a:pt x="10957680" y="986965"/>
                </a:lnTo>
                <a:close/>
              </a:path>
              <a:path w="13177519" h="2943225">
                <a:moveTo>
                  <a:pt x="11100437" y="934817"/>
                </a:moveTo>
                <a:lnTo>
                  <a:pt x="9306458" y="1766046"/>
                </a:lnTo>
                <a:lnTo>
                  <a:pt x="9254729" y="1776017"/>
                </a:lnTo>
                <a:lnTo>
                  <a:pt x="11046307" y="945901"/>
                </a:lnTo>
                <a:lnTo>
                  <a:pt x="11100437" y="934817"/>
                </a:lnTo>
                <a:close/>
              </a:path>
              <a:path w="13177519" h="2943225">
                <a:moveTo>
                  <a:pt x="12806133" y="214479"/>
                </a:moveTo>
                <a:lnTo>
                  <a:pt x="10154345" y="1443168"/>
                </a:lnTo>
                <a:lnTo>
                  <a:pt x="10073749" y="1466515"/>
                </a:lnTo>
                <a:lnTo>
                  <a:pt x="12844312" y="182792"/>
                </a:lnTo>
                <a:lnTo>
                  <a:pt x="12806133" y="214479"/>
                </a:lnTo>
                <a:close/>
              </a:path>
              <a:path w="13177519" h="2943225">
                <a:moveTo>
                  <a:pt x="12637403" y="306656"/>
                </a:moveTo>
                <a:lnTo>
                  <a:pt x="10280455" y="1398733"/>
                </a:lnTo>
                <a:lnTo>
                  <a:pt x="10233545" y="1406471"/>
                </a:lnTo>
                <a:lnTo>
                  <a:pt x="12675693" y="274917"/>
                </a:lnTo>
                <a:lnTo>
                  <a:pt x="12637403" y="306656"/>
                </a:lnTo>
                <a:close/>
              </a:path>
              <a:path w="13177519" h="2943225">
                <a:moveTo>
                  <a:pt x="12473405" y="396640"/>
                </a:moveTo>
                <a:lnTo>
                  <a:pt x="10942599" y="1105930"/>
                </a:lnTo>
                <a:lnTo>
                  <a:pt x="10889136" y="1116704"/>
                </a:lnTo>
                <a:lnTo>
                  <a:pt x="12512375" y="364587"/>
                </a:lnTo>
                <a:lnTo>
                  <a:pt x="12473405" y="396640"/>
                </a:lnTo>
                <a:close/>
              </a:path>
              <a:path w="13177519" h="2943225">
                <a:moveTo>
                  <a:pt x="12301292" y="490385"/>
                </a:moveTo>
                <a:lnTo>
                  <a:pt x="11183949" y="1008098"/>
                </a:lnTo>
                <a:lnTo>
                  <a:pt x="11132022" y="1018162"/>
                </a:lnTo>
                <a:lnTo>
                  <a:pt x="12340370" y="458281"/>
                </a:lnTo>
                <a:lnTo>
                  <a:pt x="12301292" y="490385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124177" y="0"/>
            <a:ext cx="3164205" cy="2768600"/>
          </a:xfrm>
          <a:custGeom>
            <a:avLst/>
            <a:gdLst/>
            <a:ahLst/>
            <a:cxnLst/>
            <a:rect l="l" t="t" r="r" b="b"/>
            <a:pathLst>
              <a:path w="3164205" h="2768600">
                <a:moveTo>
                  <a:pt x="1211425" y="2133600"/>
                </a:moveTo>
                <a:lnTo>
                  <a:pt x="41355" y="2133600"/>
                </a:lnTo>
                <a:lnTo>
                  <a:pt x="33111" y="2120900"/>
                </a:lnTo>
                <a:lnTo>
                  <a:pt x="23413" y="2095500"/>
                </a:lnTo>
                <a:lnTo>
                  <a:pt x="15207" y="2082800"/>
                </a:lnTo>
                <a:lnTo>
                  <a:pt x="9525" y="2070100"/>
                </a:lnTo>
                <a:lnTo>
                  <a:pt x="7402" y="2044700"/>
                </a:lnTo>
                <a:lnTo>
                  <a:pt x="5088" y="2019300"/>
                </a:lnTo>
                <a:lnTo>
                  <a:pt x="1740" y="1993900"/>
                </a:lnTo>
                <a:lnTo>
                  <a:pt x="0" y="1968500"/>
                </a:lnTo>
                <a:lnTo>
                  <a:pt x="2505" y="1943100"/>
                </a:lnTo>
                <a:lnTo>
                  <a:pt x="3730" y="1930400"/>
                </a:lnTo>
                <a:lnTo>
                  <a:pt x="2505" y="1930400"/>
                </a:lnTo>
                <a:lnTo>
                  <a:pt x="4954" y="1917700"/>
                </a:lnTo>
                <a:lnTo>
                  <a:pt x="13849" y="1892300"/>
                </a:lnTo>
                <a:lnTo>
                  <a:pt x="18267" y="1866900"/>
                </a:lnTo>
                <a:lnTo>
                  <a:pt x="20620" y="1828800"/>
                </a:lnTo>
                <a:lnTo>
                  <a:pt x="23317" y="1803400"/>
                </a:lnTo>
                <a:lnTo>
                  <a:pt x="25402" y="1778000"/>
                </a:lnTo>
                <a:lnTo>
                  <a:pt x="28061" y="1765300"/>
                </a:lnTo>
                <a:lnTo>
                  <a:pt x="31408" y="1752600"/>
                </a:lnTo>
                <a:lnTo>
                  <a:pt x="35559" y="1739900"/>
                </a:lnTo>
                <a:lnTo>
                  <a:pt x="45047" y="1701800"/>
                </a:lnTo>
                <a:lnTo>
                  <a:pt x="53617" y="1663700"/>
                </a:lnTo>
                <a:lnTo>
                  <a:pt x="69838" y="1600200"/>
                </a:lnTo>
                <a:lnTo>
                  <a:pt x="79134" y="1574800"/>
                </a:lnTo>
                <a:lnTo>
                  <a:pt x="90037" y="1536700"/>
                </a:lnTo>
                <a:lnTo>
                  <a:pt x="101859" y="1511300"/>
                </a:lnTo>
                <a:lnTo>
                  <a:pt x="122039" y="1447800"/>
                </a:lnTo>
                <a:lnTo>
                  <a:pt x="130284" y="1435100"/>
                </a:lnTo>
                <a:lnTo>
                  <a:pt x="139216" y="1409700"/>
                </a:lnTo>
                <a:lnTo>
                  <a:pt x="149412" y="1397000"/>
                </a:lnTo>
                <a:lnTo>
                  <a:pt x="178028" y="1346200"/>
                </a:lnTo>
                <a:lnTo>
                  <a:pt x="194000" y="1320800"/>
                </a:lnTo>
                <a:lnTo>
                  <a:pt x="213072" y="1295400"/>
                </a:lnTo>
                <a:lnTo>
                  <a:pt x="228068" y="1282700"/>
                </a:lnTo>
                <a:lnTo>
                  <a:pt x="243065" y="1257300"/>
                </a:lnTo>
                <a:lnTo>
                  <a:pt x="257144" y="1244600"/>
                </a:lnTo>
                <a:lnTo>
                  <a:pt x="269386" y="1231900"/>
                </a:lnTo>
                <a:lnTo>
                  <a:pt x="273058" y="1219200"/>
                </a:lnTo>
                <a:lnTo>
                  <a:pt x="284076" y="1219200"/>
                </a:lnTo>
                <a:lnTo>
                  <a:pt x="312233" y="1193800"/>
                </a:lnTo>
                <a:lnTo>
                  <a:pt x="340391" y="1181100"/>
                </a:lnTo>
                <a:lnTo>
                  <a:pt x="369466" y="1155700"/>
                </a:lnTo>
                <a:lnTo>
                  <a:pt x="400377" y="1143000"/>
                </a:lnTo>
                <a:lnTo>
                  <a:pt x="508109" y="1092200"/>
                </a:lnTo>
                <a:lnTo>
                  <a:pt x="538715" y="1092200"/>
                </a:lnTo>
                <a:lnTo>
                  <a:pt x="689294" y="1041400"/>
                </a:lnTo>
                <a:lnTo>
                  <a:pt x="714237" y="1041400"/>
                </a:lnTo>
                <a:lnTo>
                  <a:pt x="726307" y="1028700"/>
                </a:lnTo>
                <a:lnTo>
                  <a:pt x="738263" y="1028700"/>
                </a:lnTo>
                <a:lnTo>
                  <a:pt x="879048" y="977900"/>
                </a:lnTo>
                <a:lnTo>
                  <a:pt x="907684" y="977900"/>
                </a:lnTo>
                <a:lnTo>
                  <a:pt x="936434" y="965200"/>
                </a:lnTo>
                <a:lnTo>
                  <a:pt x="964954" y="965200"/>
                </a:lnTo>
                <a:lnTo>
                  <a:pt x="1075020" y="914400"/>
                </a:lnTo>
                <a:lnTo>
                  <a:pt x="1103081" y="914400"/>
                </a:lnTo>
                <a:lnTo>
                  <a:pt x="1118231" y="901700"/>
                </a:lnTo>
                <a:lnTo>
                  <a:pt x="1132462" y="901700"/>
                </a:lnTo>
                <a:lnTo>
                  <a:pt x="1145776" y="889000"/>
                </a:lnTo>
                <a:lnTo>
                  <a:pt x="1183115" y="850900"/>
                </a:lnTo>
                <a:lnTo>
                  <a:pt x="1209894" y="825500"/>
                </a:lnTo>
                <a:lnTo>
                  <a:pt x="1280823" y="787400"/>
                </a:lnTo>
                <a:lnTo>
                  <a:pt x="1317320" y="749300"/>
                </a:lnTo>
                <a:lnTo>
                  <a:pt x="1333426" y="736600"/>
                </a:lnTo>
                <a:lnTo>
                  <a:pt x="1350680" y="723900"/>
                </a:lnTo>
                <a:lnTo>
                  <a:pt x="1369311" y="698500"/>
                </a:lnTo>
                <a:lnTo>
                  <a:pt x="1389549" y="685800"/>
                </a:lnTo>
                <a:lnTo>
                  <a:pt x="1420824" y="660400"/>
                </a:lnTo>
                <a:lnTo>
                  <a:pt x="1447853" y="635000"/>
                </a:lnTo>
                <a:lnTo>
                  <a:pt x="1472356" y="609600"/>
                </a:lnTo>
                <a:lnTo>
                  <a:pt x="1496056" y="571500"/>
                </a:lnTo>
                <a:lnTo>
                  <a:pt x="1508050" y="558800"/>
                </a:lnTo>
                <a:lnTo>
                  <a:pt x="1520388" y="546100"/>
                </a:lnTo>
                <a:lnTo>
                  <a:pt x="1533414" y="533400"/>
                </a:lnTo>
                <a:lnTo>
                  <a:pt x="1547474" y="520700"/>
                </a:lnTo>
                <a:lnTo>
                  <a:pt x="1571250" y="495300"/>
                </a:lnTo>
                <a:lnTo>
                  <a:pt x="1591699" y="469900"/>
                </a:lnTo>
                <a:lnTo>
                  <a:pt x="1609622" y="444500"/>
                </a:lnTo>
                <a:lnTo>
                  <a:pt x="1625824" y="419100"/>
                </a:lnTo>
                <a:lnTo>
                  <a:pt x="1651513" y="368300"/>
                </a:lnTo>
                <a:lnTo>
                  <a:pt x="1678006" y="317500"/>
                </a:lnTo>
                <a:lnTo>
                  <a:pt x="1703810" y="279400"/>
                </a:lnTo>
                <a:lnTo>
                  <a:pt x="1727434" y="228600"/>
                </a:lnTo>
                <a:lnTo>
                  <a:pt x="1729883" y="228600"/>
                </a:lnTo>
                <a:lnTo>
                  <a:pt x="1733555" y="215900"/>
                </a:lnTo>
                <a:lnTo>
                  <a:pt x="1737228" y="215900"/>
                </a:lnTo>
                <a:lnTo>
                  <a:pt x="1759398" y="177800"/>
                </a:lnTo>
                <a:lnTo>
                  <a:pt x="1777780" y="152400"/>
                </a:lnTo>
                <a:lnTo>
                  <a:pt x="1794556" y="114300"/>
                </a:lnTo>
                <a:lnTo>
                  <a:pt x="1811906" y="88900"/>
                </a:lnTo>
                <a:lnTo>
                  <a:pt x="1824052" y="50800"/>
                </a:lnTo>
                <a:lnTo>
                  <a:pt x="1839298" y="12700"/>
                </a:lnTo>
                <a:lnTo>
                  <a:pt x="1847989" y="0"/>
                </a:lnTo>
                <a:lnTo>
                  <a:pt x="1943484" y="0"/>
                </a:lnTo>
                <a:lnTo>
                  <a:pt x="1934674" y="25400"/>
                </a:lnTo>
                <a:lnTo>
                  <a:pt x="1920861" y="76200"/>
                </a:lnTo>
                <a:lnTo>
                  <a:pt x="1905118" y="127000"/>
                </a:lnTo>
                <a:lnTo>
                  <a:pt x="1888303" y="165100"/>
                </a:lnTo>
                <a:lnTo>
                  <a:pt x="1870397" y="215900"/>
                </a:lnTo>
                <a:lnTo>
                  <a:pt x="1851377" y="266700"/>
                </a:lnTo>
                <a:lnTo>
                  <a:pt x="1831222" y="317500"/>
                </a:lnTo>
                <a:lnTo>
                  <a:pt x="1809910" y="355600"/>
                </a:lnTo>
                <a:lnTo>
                  <a:pt x="1787421" y="406400"/>
                </a:lnTo>
                <a:lnTo>
                  <a:pt x="1762363" y="457200"/>
                </a:lnTo>
                <a:lnTo>
                  <a:pt x="1734779" y="495300"/>
                </a:lnTo>
                <a:lnTo>
                  <a:pt x="1704442" y="533400"/>
                </a:lnTo>
                <a:lnTo>
                  <a:pt x="1671120" y="584200"/>
                </a:lnTo>
                <a:lnTo>
                  <a:pt x="1636459" y="622300"/>
                </a:lnTo>
                <a:lnTo>
                  <a:pt x="1602257" y="660400"/>
                </a:lnTo>
                <a:lnTo>
                  <a:pt x="1568515" y="698500"/>
                </a:lnTo>
                <a:lnTo>
                  <a:pt x="1535231" y="749300"/>
                </a:lnTo>
                <a:lnTo>
                  <a:pt x="1501315" y="787400"/>
                </a:lnTo>
                <a:lnTo>
                  <a:pt x="1465754" y="825500"/>
                </a:lnTo>
                <a:lnTo>
                  <a:pt x="1428665" y="863600"/>
                </a:lnTo>
                <a:lnTo>
                  <a:pt x="1390166" y="901700"/>
                </a:lnTo>
                <a:lnTo>
                  <a:pt x="1350374" y="939800"/>
                </a:lnTo>
                <a:lnTo>
                  <a:pt x="1309884" y="977900"/>
                </a:lnTo>
                <a:lnTo>
                  <a:pt x="1268033" y="1003300"/>
                </a:lnTo>
                <a:lnTo>
                  <a:pt x="1224891" y="1028700"/>
                </a:lnTo>
                <a:lnTo>
                  <a:pt x="1180524" y="1054100"/>
                </a:lnTo>
                <a:lnTo>
                  <a:pt x="1135001" y="1079500"/>
                </a:lnTo>
                <a:lnTo>
                  <a:pt x="1088390" y="1104900"/>
                </a:lnTo>
                <a:lnTo>
                  <a:pt x="1007477" y="1143000"/>
                </a:lnTo>
                <a:lnTo>
                  <a:pt x="747958" y="1219200"/>
                </a:lnTo>
                <a:lnTo>
                  <a:pt x="702858" y="1244600"/>
                </a:lnTo>
                <a:lnTo>
                  <a:pt x="569320" y="1282700"/>
                </a:lnTo>
                <a:lnTo>
                  <a:pt x="511322" y="1308100"/>
                </a:lnTo>
                <a:lnTo>
                  <a:pt x="482725" y="1308100"/>
                </a:lnTo>
                <a:lnTo>
                  <a:pt x="454243" y="1333500"/>
                </a:lnTo>
                <a:lnTo>
                  <a:pt x="336718" y="1384300"/>
                </a:lnTo>
                <a:lnTo>
                  <a:pt x="320669" y="1397000"/>
                </a:lnTo>
                <a:lnTo>
                  <a:pt x="305653" y="1397000"/>
                </a:lnTo>
                <a:lnTo>
                  <a:pt x="291785" y="1409700"/>
                </a:lnTo>
                <a:lnTo>
                  <a:pt x="279179" y="1422400"/>
                </a:lnTo>
                <a:lnTo>
                  <a:pt x="266306" y="1447800"/>
                </a:lnTo>
                <a:lnTo>
                  <a:pt x="253318" y="1460500"/>
                </a:lnTo>
                <a:lnTo>
                  <a:pt x="240100" y="1473200"/>
                </a:lnTo>
                <a:lnTo>
                  <a:pt x="226538" y="1485900"/>
                </a:lnTo>
                <a:lnTo>
                  <a:pt x="216801" y="1498600"/>
                </a:lnTo>
                <a:lnTo>
                  <a:pt x="207409" y="1511300"/>
                </a:lnTo>
                <a:lnTo>
                  <a:pt x="197788" y="1524000"/>
                </a:lnTo>
                <a:lnTo>
                  <a:pt x="187363" y="1524000"/>
                </a:lnTo>
                <a:lnTo>
                  <a:pt x="177224" y="1536700"/>
                </a:lnTo>
                <a:lnTo>
                  <a:pt x="155533" y="1574800"/>
                </a:lnTo>
                <a:lnTo>
                  <a:pt x="143176" y="1612900"/>
                </a:lnTo>
                <a:lnTo>
                  <a:pt x="131967" y="1651000"/>
                </a:lnTo>
                <a:lnTo>
                  <a:pt x="122134" y="1689100"/>
                </a:lnTo>
                <a:lnTo>
                  <a:pt x="113909" y="1727200"/>
                </a:lnTo>
                <a:lnTo>
                  <a:pt x="103427" y="1778000"/>
                </a:lnTo>
                <a:lnTo>
                  <a:pt x="81544" y="1879600"/>
                </a:lnTo>
                <a:lnTo>
                  <a:pt x="71061" y="1943100"/>
                </a:lnTo>
                <a:lnTo>
                  <a:pt x="69837" y="1943100"/>
                </a:lnTo>
                <a:lnTo>
                  <a:pt x="69837" y="1955800"/>
                </a:lnTo>
                <a:lnTo>
                  <a:pt x="68613" y="1955800"/>
                </a:lnTo>
                <a:lnTo>
                  <a:pt x="67389" y="1968500"/>
                </a:lnTo>
                <a:lnTo>
                  <a:pt x="73510" y="1981200"/>
                </a:lnTo>
                <a:lnTo>
                  <a:pt x="130647" y="1981200"/>
                </a:lnTo>
                <a:lnTo>
                  <a:pt x="166092" y="1993900"/>
                </a:lnTo>
                <a:lnTo>
                  <a:pt x="729694" y="1993900"/>
                </a:lnTo>
                <a:lnTo>
                  <a:pt x="757239" y="2006600"/>
                </a:lnTo>
                <a:lnTo>
                  <a:pt x="872411" y="2006600"/>
                </a:lnTo>
                <a:lnTo>
                  <a:pt x="901085" y="2019300"/>
                </a:lnTo>
                <a:lnTo>
                  <a:pt x="1328951" y="2019300"/>
                </a:lnTo>
                <a:lnTo>
                  <a:pt x="1356496" y="2032000"/>
                </a:lnTo>
                <a:lnTo>
                  <a:pt x="1411413" y="2032000"/>
                </a:lnTo>
                <a:lnTo>
                  <a:pt x="1466216" y="2044700"/>
                </a:lnTo>
                <a:lnTo>
                  <a:pt x="1616031" y="2044700"/>
                </a:lnTo>
                <a:lnTo>
                  <a:pt x="1659395" y="2057400"/>
                </a:lnTo>
                <a:lnTo>
                  <a:pt x="1703103" y="2057400"/>
                </a:lnTo>
                <a:lnTo>
                  <a:pt x="1747042" y="2070100"/>
                </a:lnTo>
                <a:lnTo>
                  <a:pt x="1836391" y="2070100"/>
                </a:lnTo>
                <a:lnTo>
                  <a:pt x="1882089" y="2082800"/>
                </a:lnTo>
                <a:lnTo>
                  <a:pt x="1972566" y="2082800"/>
                </a:lnTo>
                <a:lnTo>
                  <a:pt x="2017575" y="2095500"/>
                </a:lnTo>
                <a:lnTo>
                  <a:pt x="2036704" y="2095500"/>
                </a:lnTo>
                <a:lnTo>
                  <a:pt x="2046670" y="2108200"/>
                </a:lnTo>
                <a:lnTo>
                  <a:pt x="2081235" y="2108200"/>
                </a:lnTo>
                <a:lnTo>
                  <a:pt x="2097685" y="2120900"/>
                </a:lnTo>
                <a:lnTo>
                  <a:pt x="1268351" y="2120900"/>
                </a:lnTo>
                <a:lnTo>
                  <a:pt x="1211425" y="2133600"/>
                </a:lnTo>
                <a:close/>
              </a:path>
              <a:path w="3164205" h="2768600">
                <a:moveTo>
                  <a:pt x="529993" y="1993900"/>
                </a:moveTo>
                <a:lnTo>
                  <a:pt x="237556" y="1993900"/>
                </a:lnTo>
                <a:lnTo>
                  <a:pt x="284861" y="1981200"/>
                </a:lnTo>
                <a:lnTo>
                  <a:pt x="476376" y="1981200"/>
                </a:lnTo>
                <a:lnTo>
                  <a:pt x="529993" y="1993900"/>
                </a:lnTo>
                <a:close/>
              </a:path>
              <a:path w="3164205" h="2768600">
                <a:moveTo>
                  <a:pt x="2115513" y="2133600"/>
                </a:moveTo>
                <a:lnTo>
                  <a:pt x="1472796" y="2133600"/>
                </a:lnTo>
                <a:lnTo>
                  <a:pt x="1445251" y="2120900"/>
                </a:lnTo>
                <a:lnTo>
                  <a:pt x="2097685" y="2120900"/>
                </a:lnTo>
                <a:lnTo>
                  <a:pt x="2115513" y="2133600"/>
                </a:lnTo>
                <a:close/>
              </a:path>
              <a:path w="3164205" h="2768600">
                <a:moveTo>
                  <a:pt x="887517" y="2146300"/>
                </a:moveTo>
                <a:lnTo>
                  <a:pt x="62894" y="2146300"/>
                </a:lnTo>
                <a:lnTo>
                  <a:pt x="51321" y="2133600"/>
                </a:lnTo>
                <a:lnTo>
                  <a:pt x="936587" y="2133600"/>
                </a:lnTo>
                <a:lnTo>
                  <a:pt x="887517" y="2146300"/>
                </a:lnTo>
                <a:close/>
              </a:path>
              <a:path w="3164205" h="2768600">
                <a:moveTo>
                  <a:pt x="2198473" y="2146300"/>
                </a:moveTo>
                <a:lnTo>
                  <a:pt x="1638066" y="2146300"/>
                </a:lnTo>
                <a:lnTo>
                  <a:pt x="1582976" y="2133600"/>
                </a:lnTo>
                <a:lnTo>
                  <a:pt x="2153464" y="2133600"/>
                </a:lnTo>
                <a:lnTo>
                  <a:pt x="2198473" y="2146300"/>
                </a:lnTo>
                <a:close/>
              </a:path>
              <a:path w="3164205" h="2768600">
                <a:moveTo>
                  <a:pt x="317130" y="2159000"/>
                </a:moveTo>
                <a:lnTo>
                  <a:pt x="172486" y="2159000"/>
                </a:lnTo>
                <a:lnTo>
                  <a:pt x="124311" y="2146300"/>
                </a:lnTo>
                <a:lnTo>
                  <a:pt x="333466" y="2146300"/>
                </a:lnTo>
                <a:lnTo>
                  <a:pt x="317130" y="2159000"/>
                </a:lnTo>
                <a:close/>
              </a:path>
              <a:path w="3164205" h="2768600">
                <a:moveTo>
                  <a:pt x="2419120" y="2159000"/>
                </a:moveTo>
                <a:lnTo>
                  <a:pt x="1748246" y="2159000"/>
                </a:lnTo>
                <a:lnTo>
                  <a:pt x="1693156" y="2146300"/>
                </a:lnTo>
                <a:lnTo>
                  <a:pt x="2376885" y="2146300"/>
                </a:lnTo>
                <a:lnTo>
                  <a:pt x="2419120" y="2159000"/>
                </a:lnTo>
                <a:close/>
              </a:path>
              <a:path w="3164205" h="2768600">
                <a:moveTo>
                  <a:pt x="2594184" y="2171700"/>
                </a:moveTo>
                <a:lnTo>
                  <a:pt x="1851693" y="2171700"/>
                </a:lnTo>
                <a:lnTo>
                  <a:pt x="1799854" y="2159000"/>
                </a:lnTo>
                <a:lnTo>
                  <a:pt x="2569585" y="2159000"/>
                </a:lnTo>
                <a:lnTo>
                  <a:pt x="2594184" y="2171700"/>
                </a:lnTo>
                <a:close/>
              </a:path>
              <a:path w="3164205" h="2768600">
                <a:moveTo>
                  <a:pt x="2651168" y="2184400"/>
                </a:moveTo>
                <a:lnTo>
                  <a:pt x="1955139" y="2184400"/>
                </a:lnTo>
                <a:lnTo>
                  <a:pt x="1903531" y="2171700"/>
                </a:lnTo>
                <a:lnTo>
                  <a:pt x="2632900" y="2171700"/>
                </a:lnTo>
                <a:lnTo>
                  <a:pt x="2651168" y="2184400"/>
                </a:lnTo>
                <a:close/>
              </a:path>
              <a:path w="3164205" h="2768600">
                <a:moveTo>
                  <a:pt x="2683361" y="2197100"/>
                </a:moveTo>
                <a:lnTo>
                  <a:pt x="2002482" y="2197100"/>
                </a:lnTo>
                <a:lnTo>
                  <a:pt x="1986510" y="2184400"/>
                </a:lnTo>
                <a:lnTo>
                  <a:pt x="2668862" y="2184400"/>
                </a:lnTo>
                <a:lnTo>
                  <a:pt x="2683361" y="2197100"/>
                </a:lnTo>
                <a:close/>
              </a:path>
              <a:path w="3164205" h="2768600">
                <a:moveTo>
                  <a:pt x="3163822" y="2768600"/>
                </a:moveTo>
                <a:lnTo>
                  <a:pt x="3154877" y="2755900"/>
                </a:lnTo>
                <a:lnTo>
                  <a:pt x="3083107" y="2679700"/>
                </a:lnTo>
                <a:lnTo>
                  <a:pt x="3047968" y="2654300"/>
                </a:lnTo>
                <a:lnTo>
                  <a:pt x="3014091" y="2616200"/>
                </a:lnTo>
                <a:lnTo>
                  <a:pt x="2977659" y="2578100"/>
                </a:lnTo>
                <a:lnTo>
                  <a:pt x="2939731" y="2540000"/>
                </a:lnTo>
                <a:lnTo>
                  <a:pt x="2822410" y="2425700"/>
                </a:lnTo>
                <a:lnTo>
                  <a:pt x="2783938" y="2387600"/>
                </a:lnTo>
                <a:lnTo>
                  <a:pt x="2751917" y="2362200"/>
                </a:lnTo>
                <a:lnTo>
                  <a:pt x="2716912" y="2336800"/>
                </a:lnTo>
                <a:lnTo>
                  <a:pt x="2679611" y="2324100"/>
                </a:lnTo>
                <a:lnTo>
                  <a:pt x="2640704" y="2298700"/>
                </a:lnTo>
                <a:lnTo>
                  <a:pt x="2613006" y="2298700"/>
                </a:lnTo>
                <a:lnTo>
                  <a:pt x="2598870" y="2286000"/>
                </a:lnTo>
                <a:lnTo>
                  <a:pt x="2584390" y="2286000"/>
                </a:lnTo>
                <a:lnTo>
                  <a:pt x="2547663" y="2273300"/>
                </a:lnTo>
                <a:lnTo>
                  <a:pt x="2510936" y="2273300"/>
                </a:lnTo>
                <a:lnTo>
                  <a:pt x="2474210" y="2260600"/>
                </a:lnTo>
                <a:lnTo>
                  <a:pt x="2405328" y="2260600"/>
                </a:lnTo>
                <a:lnTo>
                  <a:pt x="2373058" y="2247900"/>
                </a:lnTo>
                <a:lnTo>
                  <a:pt x="2299471" y="2247900"/>
                </a:lnTo>
                <a:lnTo>
                  <a:pt x="2291341" y="2235200"/>
                </a:lnTo>
                <a:lnTo>
                  <a:pt x="2275885" y="2235200"/>
                </a:lnTo>
                <a:lnTo>
                  <a:pt x="2224586" y="2222500"/>
                </a:lnTo>
                <a:lnTo>
                  <a:pt x="2173403" y="2222500"/>
                </a:lnTo>
                <a:lnTo>
                  <a:pt x="2070686" y="2197100"/>
                </a:lnTo>
                <a:lnTo>
                  <a:pt x="2697631" y="2197100"/>
                </a:lnTo>
                <a:lnTo>
                  <a:pt x="2711901" y="2209800"/>
                </a:lnTo>
                <a:lnTo>
                  <a:pt x="2726400" y="2222500"/>
                </a:lnTo>
                <a:lnTo>
                  <a:pt x="2748876" y="2235200"/>
                </a:lnTo>
                <a:lnTo>
                  <a:pt x="2770319" y="2247900"/>
                </a:lnTo>
                <a:lnTo>
                  <a:pt x="2790614" y="2260600"/>
                </a:lnTo>
                <a:lnTo>
                  <a:pt x="2809647" y="2286000"/>
                </a:lnTo>
                <a:lnTo>
                  <a:pt x="2840252" y="2311400"/>
                </a:lnTo>
                <a:lnTo>
                  <a:pt x="2871776" y="2336800"/>
                </a:lnTo>
                <a:lnTo>
                  <a:pt x="2904677" y="2362200"/>
                </a:lnTo>
                <a:lnTo>
                  <a:pt x="2939415" y="2387600"/>
                </a:lnTo>
                <a:lnTo>
                  <a:pt x="2956209" y="2400300"/>
                </a:lnTo>
                <a:lnTo>
                  <a:pt x="2971856" y="2413000"/>
                </a:lnTo>
                <a:lnTo>
                  <a:pt x="2986585" y="2425700"/>
                </a:lnTo>
                <a:lnTo>
                  <a:pt x="3000626" y="2451100"/>
                </a:lnTo>
                <a:lnTo>
                  <a:pt x="3035443" y="2489200"/>
                </a:lnTo>
                <a:lnTo>
                  <a:pt x="3070847" y="2514600"/>
                </a:lnTo>
                <a:lnTo>
                  <a:pt x="3106839" y="2552700"/>
                </a:lnTo>
                <a:lnTo>
                  <a:pt x="3143419" y="2590800"/>
                </a:lnTo>
                <a:lnTo>
                  <a:pt x="3163822" y="2616200"/>
                </a:lnTo>
                <a:lnTo>
                  <a:pt x="3163822" y="2768600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521205" y="8992348"/>
            <a:ext cx="5013325" cy="1291590"/>
          </a:xfrm>
          <a:custGeom>
            <a:avLst/>
            <a:gdLst/>
            <a:ahLst/>
            <a:cxnLst/>
            <a:rect l="l" t="t" r="r" b="b"/>
            <a:pathLst>
              <a:path w="5013325" h="1291590">
                <a:moveTo>
                  <a:pt x="402485" y="609353"/>
                </a:moveTo>
                <a:lnTo>
                  <a:pt x="167419" y="794421"/>
                </a:lnTo>
                <a:lnTo>
                  <a:pt x="171057" y="775393"/>
                </a:lnTo>
                <a:lnTo>
                  <a:pt x="183037" y="765961"/>
                </a:lnTo>
                <a:lnTo>
                  <a:pt x="187403" y="746360"/>
                </a:lnTo>
                <a:lnTo>
                  <a:pt x="331487" y="632922"/>
                </a:lnTo>
                <a:lnTo>
                  <a:pt x="367441" y="620779"/>
                </a:lnTo>
                <a:lnTo>
                  <a:pt x="402485" y="609353"/>
                </a:lnTo>
                <a:close/>
              </a:path>
              <a:path w="5013325" h="1291590">
                <a:moveTo>
                  <a:pt x="416169" y="614743"/>
                </a:moveTo>
                <a:lnTo>
                  <a:pt x="148239" y="825685"/>
                </a:lnTo>
                <a:lnTo>
                  <a:pt x="154083" y="804920"/>
                </a:lnTo>
                <a:lnTo>
                  <a:pt x="405075" y="607314"/>
                </a:lnTo>
                <a:lnTo>
                  <a:pt x="416169" y="614743"/>
                </a:lnTo>
                <a:close/>
              </a:path>
              <a:path w="5013325" h="1291590">
                <a:moveTo>
                  <a:pt x="620774" y="582966"/>
                </a:moveTo>
                <a:lnTo>
                  <a:pt x="30255" y="1047883"/>
                </a:lnTo>
                <a:lnTo>
                  <a:pt x="36150" y="1027079"/>
                </a:lnTo>
                <a:lnTo>
                  <a:pt x="41498" y="1006705"/>
                </a:lnTo>
                <a:lnTo>
                  <a:pt x="46482" y="986617"/>
                </a:lnTo>
                <a:lnTo>
                  <a:pt x="51283" y="966673"/>
                </a:lnTo>
                <a:lnTo>
                  <a:pt x="61483" y="958643"/>
                </a:lnTo>
                <a:lnTo>
                  <a:pt x="59090" y="944363"/>
                </a:lnTo>
                <a:lnTo>
                  <a:pt x="64797" y="939870"/>
                </a:lnTo>
                <a:lnTo>
                  <a:pt x="87372" y="889769"/>
                </a:lnTo>
                <a:lnTo>
                  <a:pt x="107275" y="874100"/>
                </a:lnTo>
                <a:lnTo>
                  <a:pt x="120232" y="847735"/>
                </a:lnTo>
                <a:lnTo>
                  <a:pt x="436496" y="598739"/>
                </a:lnTo>
                <a:lnTo>
                  <a:pt x="460046" y="596362"/>
                </a:lnTo>
                <a:lnTo>
                  <a:pt x="482746" y="594654"/>
                </a:lnTo>
                <a:lnTo>
                  <a:pt x="505142" y="593186"/>
                </a:lnTo>
                <a:lnTo>
                  <a:pt x="544976" y="594152"/>
                </a:lnTo>
                <a:lnTo>
                  <a:pt x="557279" y="584465"/>
                </a:lnTo>
                <a:lnTo>
                  <a:pt x="577925" y="584374"/>
                </a:lnTo>
                <a:lnTo>
                  <a:pt x="587132" y="577125"/>
                </a:lnTo>
                <a:lnTo>
                  <a:pt x="604075" y="579950"/>
                </a:lnTo>
                <a:lnTo>
                  <a:pt x="620774" y="582966"/>
                </a:lnTo>
                <a:close/>
              </a:path>
              <a:path w="5013325" h="1291590">
                <a:moveTo>
                  <a:pt x="232600" y="1114869"/>
                </a:moveTo>
                <a:lnTo>
                  <a:pt x="8907" y="1290983"/>
                </a:lnTo>
                <a:lnTo>
                  <a:pt x="8052" y="1275492"/>
                </a:lnTo>
                <a:lnTo>
                  <a:pt x="0" y="1249504"/>
                </a:lnTo>
                <a:lnTo>
                  <a:pt x="592" y="1232874"/>
                </a:lnTo>
                <a:lnTo>
                  <a:pt x="2035" y="1215575"/>
                </a:lnTo>
                <a:lnTo>
                  <a:pt x="4388" y="1197558"/>
                </a:lnTo>
                <a:lnTo>
                  <a:pt x="6666" y="1163438"/>
                </a:lnTo>
                <a:lnTo>
                  <a:pt x="16921" y="1139200"/>
                </a:lnTo>
                <a:lnTo>
                  <a:pt x="19563" y="1104792"/>
                </a:lnTo>
                <a:lnTo>
                  <a:pt x="22570" y="1070098"/>
                </a:lnTo>
                <a:lnTo>
                  <a:pt x="25075" y="1051962"/>
                </a:lnTo>
                <a:lnTo>
                  <a:pt x="629253" y="576291"/>
                </a:lnTo>
                <a:lnTo>
                  <a:pt x="652236" y="574360"/>
                </a:lnTo>
                <a:lnTo>
                  <a:pt x="667625" y="578408"/>
                </a:lnTo>
                <a:lnTo>
                  <a:pt x="339446" y="836784"/>
                </a:lnTo>
                <a:lnTo>
                  <a:pt x="338023" y="854068"/>
                </a:lnTo>
                <a:lnTo>
                  <a:pt x="320620" y="867769"/>
                </a:lnTo>
                <a:lnTo>
                  <a:pt x="323883" y="881365"/>
                </a:lnTo>
                <a:lnTo>
                  <a:pt x="313724" y="889363"/>
                </a:lnTo>
                <a:lnTo>
                  <a:pt x="316258" y="903531"/>
                </a:lnTo>
                <a:lnTo>
                  <a:pt x="298743" y="917321"/>
                </a:lnTo>
                <a:lnTo>
                  <a:pt x="288903" y="941232"/>
                </a:lnTo>
                <a:lnTo>
                  <a:pt x="278698" y="965430"/>
                </a:lnTo>
                <a:lnTo>
                  <a:pt x="260090" y="980079"/>
                </a:lnTo>
                <a:lnTo>
                  <a:pt x="261744" y="994941"/>
                </a:lnTo>
                <a:lnTo>
                  <a:pt x="238806" y="1013000"/>
                </a:lnTo>
                <a:lnTo>
                  <a:pt x="242129" y="1026548"/>
                </a:lnTo>
                <a:lnTo>
                  <a:pt x="238244" y="1029607"/>
                </a:lnTo>
                <a:lnTo>
                  <a:pt x="237955" y="1045998"/>
                </a:lnTo>
                <a:lnTo>
                  <a:pt x="229992" y="1052267"/>
                </a:lnTo>
                <a:lnTo>
                  <a:pt x="230081" y="1084524"/>
                </a:lnTo>
                <a:lnTo>
                  <a:pt x="225549" y="1088093"/>
                </a:lnTo>
                <a:lnTo>
                  <a:pt x="232757" y="1098581"/>
                </a:lnTo>
                <a:lnTo>
                  <a:pt x="229266" y="1101329"/>
                </a:lnTo>
                <a:lnTo>
                  <a:pt x="232600" y="1114869"/>
                </a:lnTo>
                <a:close/>
              </a:path>
              <a:path w="5013325" h="1291590">
                <a:moveTo>
                  <a:pt x="1939553" y="740802"/>
                </a:moveTo>
                <a:lnTo>
                  <a:pt x="1619868" y="992490"/>
                </a:lnTo>
                <a:lnTo>
                  <a:pt x="1579042" y="992305"/>
                </a:lnTo>
                <a:lnTo>
                  <a:pt x="1532667" y="980325"/>
                </a:lnTo>
                <a:lnTo>
                  <a:pt x="1496577" y="976412"/>
                </a:lnTo>
                <a:lnTo>
                  <a:pt x="1455180" y="960512"/>
                </a:lnTo>
                <a:lnTo>
                  <a:pt x="1438147" y="957759"/>
                </a:lnTo>
                <a:lnTo>
                  <a:pt x="1413075" y="945171"/>
                </a:lnTo>
                <a:lnTo>
                  <a:pt x="1387397" y="933060"/>
                </a:lnTo>
                <a:lnTo>
                  <a:pt x="1368542" y="931741"/>
                </a:lnTo>
                <a:lnTo>
                  <a:pt x="1304092" y="917828"/>
                </a:lnTo>
                <a:lnTo>
                  <a:pt x="1292856" y="910510"/>
                </a:lnTo>
                <a:lnTo>
                  <a:pt x="1289598" y="913075"/>
                </a:lnTo>
                <a:lnTo>
                  <a:pt x="1278727" y="905471"/>
                </a:lnTo>
                <a:lnTo>
                  <a:pt x="1276076" y="907558"/>
                </a:lnTo>
                <a:lnTo>
                  <a:pt x="1254090" y="892540"/>
                </a:lnTo>
                <a:lnTo>
                  <a:pt x="1240203" y="887309"/>
                </a:lnTo>
                <a:lnTo>
                  <a:pt x="1226803" y="881696"/>
                </a:lnTo>
                <a:lnTo>
                  <a:pt x="1146838" y="831506"/>
                </a:lnTo>
                <a:lnTo>
                  <a:pt x="1119318" y="820846"/>
                </a:lnTo>
                <a:lnTo>
                  <a:pt x="1083031" y="800923"/>
                </a:lnTo>
                <a:lnTo>
                  <a:pt x="1068102" y="796513"/>
                </a:lnTo>
                <a:lnTo>
                  <a:pt x="1052505" y="792629"/>
                </a:lnTo>
                <a:lnTo>
                  <a:pt x="1028203" y="779435"/>
                </a:lnTo>
                <a:lnTo>
                  <a:pt x="1010724" y="777032"/>
                </a:lnTo>
                <a:lnTo>
                  <a:pt x="986851" y="779664"/>
                </a:lnTo>
                <a:lnTo>
                  <a:pt x="923635" y="764779"/>
                </a:lnTo>
                <a:lnTo>
                  <a:pt x="892270" y="757146"/>
                </a:lnTo>
                <a:lnTo>
                  <a:pt x="859680" y="750476"/>
                </a:lnTo>
                <a:lnTo>
                  <a:pt x="834219" y="754358"/>
                </a:lnTo>
                <a:lnTo>
                  <a:pt x="800172" y="748836"/>
                </a:lnTo>
                <a:lnTo>
                  <a:pt x="765397" y="743887"/>
                </a:lnTo>
                <a:lnTo>
                  <a:pt x="741757" y="746336"/>
                </a:lnTo>
                <a:lnTo>
                  <a:pt x="726099" y="742499"/>
                </a:lnTo>
                <a:lnTo>
                  <a:pt x="710746" y="738423"/>
                </a:lnTo>
                <a:lnTo>
                  <a:pt x="692437" y="736674"/>
                </a:lnTo>
                <a:lnTo>
                  <a:pt x="673583" y="735354"/>
                </a:lnTo>
                <a:lnTo>
                  <a:pt x="654121" y="734513"/>
                </a:lnTo>
                <a:lnTo>
                  <a:pt x="641848" y="744176"/>
                </a:lnTo>
                <a:lnTo>
                  <a:pt x="597157" y="747033"/>
                </a:lnTo>
                <a:lnTo>
                  <a:pt x="575115" y="748223"/>
                </a:lnTo>
                <a:lnTo>
                  <a:pt x="553437" y="749127"/>
                </a:lnTo>
                <a:lnTo>
                  <a:pt x="523928" y="756195"/>
                </a:lnTo>
                <a:lnTo>
                  <a:pt x="485835" y="753859"/>
                </a:lnTo>
                <a:lnTo>
                  <a:pt x="454626" y="762267"/>
                </a:lnTo>
                <a:lnTo>
                  <a:pt x="423583" y="786706"/>
                </a:lnTo>
                <a:lnTo>
                  <a:pt x="409899" y="781316"/>
                </a:lnTo>
                <a:lnTo>
                  <a:pt x="667625" y="578408"/>
                </a:lnTo>
                <a:lnTo>
                  <a:pt x="683014" y="582455"/>
                </a:lnTo>
                <a:lnTo>
                  <a:pt x="705572" y="580859"/>
                </a:lnTo>
                <a:lnTo>
                  <a:pt x="727462" y="579789"/>
                </a:lnTo>
                <a:lnTo>
                  <a:pt x="745346" y="581873"/>
                </a:lnTo>
                <a:lnTo>
                  <a:pt x="763654" y="583622"/>
                </a:lnTo>
                <a:lnTo>
                  <a:pt x="782084" y="585276"/>
                </a:lnTo>
                <a:lnTo>
                  <a:pt x="800331" y="587074"/>
                </a:lnTo>
                <a:lnTo>
                  <a:pt x="819206" y="588377"/>
                </a:lnTo>
                <a:lnTo>
                  <a:pt x="837656" y="590015"/>
                </a:lnTo>
                <a:lnTo>
                  <a:pt x="863355" y="602110"/>
                </a:lnTo>
                <a:lnTo>
                  <a:pt x="880408" y="604847"/>
                </a:lnTo>
                <a:lnTo>
                  <a:pt x="899789" y="605752"/>
                </a:lnTo>
                <a:lnTo>
                  <a:pt x="928180" y="615728"/>
                </a:lnTo>
                <a:lnTo>
                  <a:pt x="949078" y="615438"/>
                </a:lnTo>
                <a:lnTo>
                  <a:pt x="969552" y="615483"/>
                </a:lnTo>
                <a:lnTo>
                  <a:pt x="1005581" y="619444"/>
                </a:lnTo>
                <a:lnTo>
                  <a:pt x="1031300" y="631523"/>
                </a:lnTo>
                <a:lnTo>
                  <a:pt x="1048981" y="633766"/>
                </a:lnTo>
                <a:lnTo>
                  <a:pt x="1095589" y="645563"/>
                </a:lnTo>
                <a:lnTo>
                  <a:pt x="1139586" y="659415"/>
                </a:lnTo>
                <a:lnTo>
                  <a:pt x="1188646" y="685445"/>
                </a:lnTo>
                <a:lnTo>
                  <a:pt x="1226876" y="703837"/>
                </a:lnTo>
                <a:lnTo>
                  <a:pt x="1251158" y="717047"/>
                </a:lnTo>
                <a:lnTo>
                  <a:pt x="1276837" y="729158"/>
                </a:lnTo>
                <a:lnTo>
                  <a:pt x="1303609" y="740408"/>
                </a:lnTo>
                <a:lnTo>
                  <a:pt x="1331169" y="751037"/>
                </a:lnTo>
                <a:lnTo>
                  <a:pt x="1343032" y="757860"/>
                </a:lnTo>
                <a:lnTo>
                  <a:pt x="1347282" y="754515"/>
                </a:lnTo>
                <a:lnTo>
                  <a:pt x="1359630" y="760956"/>
                </a:lnTo>
                <a:lnTo>
                  <a:pt x="1372222" y="767207"/>
                </a:lnTo>
                <a:lnTo>
                  <a:pt x="1392736" y="767220"/>
                </a:lnTo>
                <a:lnTo>
                  <a:pt x="1420317" y="777833"/>
                </a:lnTo>
                <a:lnTo>
                  <a:pt x="1439434" y="778945"/>
                </a:lnTo>
                <a:lnTo>
                  <a:pt x="1465983" y="790370"/>
                </a:lnTo>
                <a:lnTo>
                  <a:pt x="1491753" y="802409"/>
                </a:lnTo>
                <a:lnTo>
                  <a:pt x="1509788" y="804374"/>
                </a:lnTo>
                <a:lnTo>
                  <a:pt x="1536408" y="815743"/>
                </a:lnTo>
                <a:lnTo>
                  <a:pt x="1556507" y="816083"/>
                </a:lnTo>
                <a:lnTo>
                  <a:pt x="1573257" y="819059"/>
                </a:lnTo>
                <a:lnTo>
                  <a:pt x="1590432" y="821701"/>
                </a:lnTo>
                <a:lnTo>
                  <a:pt x="1608214" y="823865"/>
                </a:lnTo>
                <a:lnTo>
                  <a:pt x="1626785" y="825407"/>
                </a:lnTo>
                <a:lnTo>
                  <a:pt x="1664045" y="812236"/>
                </a:lnTo>
                <a:lnTo>
                  <a:pt x="1709768" y="808566"/>
                </a:lnTo>
                <a:lnTo>
                  <a:pt x="1748363" y="794344"/>
                </a:lnTo>
                <a:lnTo>
                  <a:pt x="1795664" y="789430"/>
                </a:lnTo>
                <a:lnTo>
                  <a:pt x="1819837" y="770400"/>
                </a:lnTo>
                <a:lnTo>
                  <a:pt x="1915073" y="743911"/>
                </a:lnTo>
                <a:lnTo>
                  <a:pt x="1939553" y="740802"/>
                </a:lnTo>
                <a:close/>
              </a:path>
              <a:path w="5013325" h="1291590">
                <a:moveTo>
                  <a:pt x="4982666" y="1286743"/>
                </a:moveTo>
                <a:lnTo>
                  <a:pt x="4977306" y="1290962"/>
                </a:lnTo>
                <a:lnTo>
                  <a:pt x="8288" y="1291470"/>
                </a:lnTo>
                <a:lnTo>
                  <a:pt x="227227" y="1119099"/>
                </a:lnTo>
                <a:lnTo>
                  <a:pt x="229042" y="1133833"/>
                </a:lnTo>
                <a:lnTo>
                  <a:pt x="228531" y="1150400"/>
                </a:lnTo>
                <a:lnTo>
                  <a:pt x="229294" y="1165962"/>
                </a:lnTo>
                <a:lnTo>
                  <a:pt x="232121" y="1179900"/>
                </a:lnTo>
                <a:lnTo>
                  <a:pt x="237802" y="1191591"/>
                </a:lnTo>
                <a:lnTo>
                  <a:pt x="245733" y="1217674"/>
                </a:lnTo>
                <a:lnTo>
                  <a:pt x="253118" y="1244187"/>
                </a:lnTo>
                <a:lnTo>
                  <a:pt x="259168" y="1271752"/>
                </a:lnTo>
                <a:lnTo>
                  <a:pt x="257850" y="1288953"/>
                </a:lnTo>
                <a:lnTo>
                  <a:pt x="4820055" y="1285457"/>
                </a:lnTo>
                <a:lnTo>
                  <a:pt x="4836179" y="1272762"/>
                </a:lnTo>
                <a:lnTo>
                  <a:pt x="4849641" y="1278328"/>
                </a:lnTo>
                <a:lnTo>
                  <a:pt x="4996810" y="1162461"/>
                </a:lnTo>
                <a:lnTo>
                  <a:pt x="4998343" y="1177418"/>
                </a:lnTo>
                <a:lnTo>
                  <a:pt x="4993632" y="1197291"/>
                </a:lnTo>
                <a:lnTo>
                  <a:pt x="4988314" y="1217641"/>
                </a:lnTo>
                <a:lnTo>
                  <a:pt x="4990610" y="1248161"/>
                </a:lnTo>
                <a:lnTo>
                  <a:pt x="4985171" y="1268607"/>
                </a:lnTo>
                <a:lnTo>
                  <a:pt x="4978695" y="1273705"/>
                </a:lnTo>
                <a:lnTo>
                  <a:pt x="4982666" y="1286743"/>
                </a:lnTo>
                <a:close/>
              </a:path>
              <a:path w="5013325" h="1291590">
                <a:moveTo>
                  <a:pt x="2365261" y="534950"/>
                </a:moveTo>
                <a:lnTo>
                  <a:pt x="1865330" y="928547"/>
                </a:lnTo>
                <a:lnTo>
                  <a:pt x="1832836" y="937966"/>
                </a:lnTo>
                <a:lnTo>
                  <a:pt x="1737419" y="964597"/>
                </a:lnTo>
                <a:lnTo>
                  <a:pt x="1630876" y="983823"/>
                </a:lnTo>
                <a:lnTo>
                  <a:pt x="1956359" y="727570"/>
                </a:lnTo>
                <a:lnTo>
                  <a:pt x="1981143" y="724221"/>
                </a:lnTo>
                <a:lnTo>
                  <a:pt x="1998132" y="710846"/>
                </a:lnTo>
                <a:lnTo>
                  <a:pt x="2024555" y="706207"/>
                </a:lnTo>
                <a:lnTo>
                  <a:pt x="2043304" y="691446"/>
                </a:lnTo>
                <a:lnTo>
                  <a:pt x="2070030" y="686567"/>
                </a:lnTo>
                <a:lnTo>
                  <a:pt x="2107741" y="656878"/>
                </a:lnTo>
                <a:lnTo>
                  <a:pt x="2125047" y="659416"/>
                </a:lnTo>
                <a:lnTo>
                  <a:pt x="2156242" y="634857"/>
                </a:lnTo>
                <a:lnTo>
                  <a:pt x="2186024" y="627573"/>
                </a:lnTo>
                <a:lnTo>
                  <a:pt x="2208072" y="610215"/>
                </a:lnTo>
                <a:lnTo>
                  <a:pt x="2238158" y="602692"/>
                </a:lnTo>
                <a:lnTo>
                  <a:pt x="2256937" y="587906"/>
                </a:lnTo>
                <a:lnTo>
                  <a:pt x="2295502" y="573708"/>
                </a:lnTo>
                <a:lnTo>
                  <a:pt x="2326393" y="549387"/>
                </a:lnTo>
                <a:lnTo>
                  <a:pt x="2365261" y="534950"/>
                </a:lnTo>
                <a:close/>
              </a:path>
              <a:path w="5013325" h="1291590">
                <a:moveTo>
                  <a:pt x="2497440" y="447049"/>
                </a:moveTo>
                <a:lnTo>
                  <a:pt x="1903784" y="914436"/>
                </a:lnTo>
                <a:lnTo>
                  <a:pt x="1880750" y="916406"/>
                </a:lnTo>
                <a:lnTo>
                  <a:pt x="2466180" y="455496"/>
                </a:lnTo>
                <a:lnTo>
                  <a:pt x="2497440" y="447049"/>
                </a:lnTo>
                <a:close/>
              </a:path>
              <a:path w="5013325" h="1291590">
                <a:moveTo>
                  <a:pt x="2740559" y="287968"/>
                </a:moveTo>
                <a:lnTo>
                  <a:pt x="1969753" y="894825"/>
                </a:lnTo>
                <a:lnTo>
                  <a:pt x="1941266" y="901090"/>
                </a:lnTo>
                <a:lnTo>
                  <a:pt x="1918718" y="902678"/>
                </a:lnTo>
                <a:lnTo>
                  <a:pt x="2595222" y="370065"/>
                </a:lnTo>
                <a:lnTo>
                  <a:pt x="2630276" y="358631"/>
                </a:lnTo>
                <a:lnTo>
                  <a:pt x="2693737" y="308667"/>
                </a:lnTo>
                <a:lnTo>
                  <a:pt x="2740559" y="287968"/>
                </a:lnTo>
                <a:close/>
              </a:path>
              <a:path w="5013325" h="1291590">
                <a:moveTo>
                  <a:pt x="2957552" y="149456"/>
                </a:moveTo>
                <a:lnTo>
                  <a:pt x="2049666" y="864238"/>
                </a:lnTo>
                <a:lnTo>
                  <a:pt x="1990809" y="878248"/>
                </a:lnTo>
                <a:lnTo>
                  <a:pt x="2779706" y="257148"/>
                </a:lnTo>
                <a:lnTo>
                  <a:pt x="2826831" y="236210"/>
                </a:lnTo>
                <a:lnTo>
                  <a:pt x="2928812" y="155919"/>
                </a:lnTo>
                <a:lnTo>
                  <a:pt x="2957552" y="149456"/>
                </a:lnTo>
                <a:close/>
              </a:path>
              <a:path w="5013325" h="1291590">
                <a:moveTo>
                  <a:pt x="3024873" y="112618"/>
                </a:moveTo>
                <a:lnTo>
                  <a:pt x="2099694" y="841013"/>
                </a:lnTo>
                <a:lnTo>
                  <a:pt x="2070661" y="847708"/>
                </a:lnTo>
                <a:lnTo>
                  <a:pt x="2997297" y="118165"/>
                </a:lnTo>
                <a:lnTo>
                  <a:pt x="3024873" y="112618"/>
                </a:lnTo>
                <a:close/>
              </a:path>
              <a:path w="5013325" h="1291590">
                <a:moveTo>
                  <a:pt x="3255382" y="28120"/>
                </a:moveTo>
                <a:lnTo>
                  <a:pt x="2675811" y="484417"/>
                </a:lnTo>
                <a:lnTo>
                  <a:pt x="2655226" y="484460"/>
                </a:lnTo>
                <a:lnTo>
                  <a:pt x="2390878" y="692582"/>
                </a:lnTo>
                <a:lnTo>
                  <a:pt x="2366438" y="695660"/>
                </a:lnTo>
                <a:lnTo>
                  <a:pt x="2349915" y="708669"/>
                </a:lnTo>
                <a:lnTo>
                  <a:pt x="2312919" y="721632"/>
                </a:lnTo>
                <a:lnTo>
                  <a:pt x="2283778" y="744575"/>
                </a:lnTo>
                <a:lnTo>
                  <a:pt x="2246782" y="757539"/>
                </a:lnTo>
                <a:lnTo>
                  <a:pt x="2217641" y="780481"/>
                </a:lnTo>
                <a:lnTo>
                  <a:pt x="2194830" y="782276"/>
                </a:lnTo>
                <a:lnTo>
                  <a:pt x="2165164" y="805633"/>
                </a:lnTo>
                <a:lnTo>
                  <a:pt x="2142353" y="807428"/>
                </a:lnTo>
                <a:lnTo>
                  <a:pt x="3044412" y="97235"/>
                </a:lnTo>
                <a:lnTo>
                  <a:pt x="3094258" y="74154"/>
                </a:lnTo>
                <a:lnTo>
                  <a:pt x="3151354" y="61530"/>
                </a:lnTo>
                <a:lnTo>
                  <a:pt x="3199865" y="39501"/>
                </a:lnTo>
                <a:lnTo>
                  <a:pt x="3255382" y="28120"/>
                </a:lnTo>
                <a:close/>
              </a:path>
              <a:path w="5013325" h="1291590">
                <a:moveTo>
                  <a:pt x="2534642" y="595560"/>
                </a:moveTo>
                <a:lnTo>
                  <a:pt x="2515215" y="610855"/>
                </a:lnTo>
                <a:lnTo>
                  <a:pt x="2486758" y="617096"/>
                </a:lnTo>
                <a:lnTo>
                  <a:pt x="2549228" y="567913"/>
                </a:lnTo>
                <a:lnTo>
                  <a:pt x="2534642" y="595560"/>
                </a:lnTo>
                <a:close/>
              </a:path>
              <a:path w="5013325" h="1291590">
                <a:moveTo>
                  <a:pt x="3282018" y="23313"/>
                </a:moveTo>
                <a:lnTo>
                  <a:pt x="2868709" y="348712"/>
                </a:lnTo>
                <a:lnTo>
                  <a:pt x="2836680" y="357765"/>
                </a:lnTo>
                <a:lnTo>
                  <a:pt x="3264711" y="20775"/>
                </a:lnTo>
                <a:lnTo>
                  <a:pt x="3282018" y="23313"/>
                </a:lnTo>
                <a:close/>
              </a:path>
              <a:path w="5013325" h="1291590">
                <a:moveTo>
                  <a:pt x="4996810" y="1162461"/>
                </a:moveTo>
                <a:lnTo>
                  <a:pt x="4849641" y="1278328"/>
                </a:lnTo>
                <a:lnTo>
                  <a:pt x="4847390" y="1263936"/>
                </a:lnTo>
                <a:lnTo>
                  <a:pt x="4853117" y="1259427"/>
                </a:lnTo>
                <a:lnTo>
                  <a:pt x="4862903" y="1219396"/>
                </a:lnTo>
                <a:lnTo>
                  <a:pt x="4859848" y="1189473"/>
                </a:lnTo>
                <a:lnTo>
                  <a:pt x="4864347" y="1169768"/>
                </a:lnTo>
                <a:lnTo>
                  <a:pt x="4863786" y="1154046"/>
                </a:lnTo>
                <a:lnTo>
                  <a:pt x="4871142" y="1148254"/>
                </a:lnTo>
                <a:lnTo>
                  <a:pt x="4870763" y="1132389"/>
                </a:lnTo>
                <a:lnTo>
                  <a:pt x="4870566" y="1116380"/>
                </a:lnTo>
                <a:lnTo>
                  <a:pt x="4876283" y="1111879"/>
                </a:lnTo>
                <a:lnTo>
                  <a:pt x="4873962" y="1097543"/>
                </a:lnTo>
                <a:lnTo>
                  <a:pt x="4879375" y="1093281"/>
                </a:lnTo>
                <a:lnTo>
                  <a:pt x="4876871" y="1079089"/>
                </a:lnTo>
                <a:lnTo>
                  <a:pt x="4882968" y="1058125"/>
                </a:lnTo>
                <a:lnTo>
                  <a:pt x="4879934" y="1028186"/>
                </a:lnTo>
                <a:lnTo>
                  <a:pt x="4883421" y="1009278"/>
                </a:lnTo>
                <a:lnTo>
                  <a:pt x="4877655" y="981490"/>
                </a:lnTo>
                <a:lnTo>
                  <a:pt x="4877853" y="965170"/>
                </a:lnTo>
                <a:lnTo>
                  <a:pt x="4869466" y="939446"/>
                </a:lnTo>
                <a:lnTo>
                  <a:pt x="4859865" y="914677"/>
                </a:lnTo>
                <a:lnTo>
                  <a:pt x="4848564" y="891247"/>
                </a:lnTo>
                <a:lnTo>
                  <a:pt x="4843228" y="879285"/>
                </a:lnTo>
                <a:lnTo>
                  <a:pt x="4826853" y="843685"/>
                </a:lnTo>
                <a:lnTo>
                  <a:pt x="4807909" y="810109"/>
                </a:lnTo>
                <a:lnTo>
                  <a:pt x="4787083" y="778015"/>
                </a:lnTo>
                <a:lnTo>
                  <a:pt x="4763706" y="747928"/>
                </a:lnTo>
                <a:lnTo>
                  <a:pt x="4737113" y="720374"/>
                </a:lnTo>
                <a:lnTo>
                  <a:pt x="4728407" y="711064"/>
                </a:lnTo>
                <a:lnTo>
                  <a:pt x="4727800" y="711542"/>
                </a:lnTo>
                <a:lnTo>
                  <a:pt x="4719579" y="701851"/>
                </a:lnTo>
                <a:lnTo>
                  <a:pt x="4692115" y="674982"/>
                </a:lnTo>
                <a:lnTo>
                  <a:pt x="4662041" y="650168"/>
                </a:lnTo>
                <a:lnTo>
                  <a:pt x="4629174" y="627554"/>
                </a:lnTo>
                <a:lnTo>
                  <a:pt x="4593454" y="607185"/>
                </a:lnTo>
                <a:lnTo>
                  <a:pt x="4556600" y="587709"/>
                </a:lnTo>
                <a:lnTo>
                  <a:pt x="4527056" y="578642"/>
                </a:lnTo>
                <a:lnTo>
                  <a:pt x="4488806" y="560265"/>
                </a:lnTo>
                <a:lnTo>
                  <a:pt x="4449403" y="542797"/>
                </a:lnTo>
                <a:lnTo>
                  <a:pt x="4420719" y="533052"/>
                </a:lnTo>
                <a:lnTo>
                  <a:pt x="4392399" y="523021"/>
                </a:lnTo>
                <a:lnTo>
                  <a:pt x="4364565" y="512607"/>
                </a:lnTo>
                <a:lnTo>
                  <a:pt x="4337339" y="501715"/>
                </a:lnTo>
                <a:lnTo>
                  <a:pt x="4298239" y="484008"/>
                </a:lnTo>
                <a:lnTo>
                  <a:pt x="4258228" y="467017"/>
                </a:lnTo>
                <a:lnTo>
                  <a:pt x="4225224" y="460674"/>
                </a:lnTo>
                <a:lnTo>
                  <a:pt x="4183574" y="444974"/>
                </a:lnTo>
                <a:lnTo>
                  <a:pt x="4169020" y="440269"/>
                </a:lnTo>
                <a:lnTo>
                  <a:pt x="4154587" y="435468"/>
                </a:lnTo>
                <a:lnTo>
                  <a:pt x="4148010" y="440646"/>
                </a:lnTo>
                <a:lnTo>
                  <a:pt x="4133456" y="435941"/>
                </a:lnTo>
                <a:lnTo>
                  <a:pt x="4117131" y="432630"/>
                </a:lnTo>
                <a:lnTo>
                  <a:pt x="4100502" y="429558"/>
                </a:lnTo>
                <a:lnTo>
                  <a:pt x="4075896" y="416603"/>
                </a:lnTo>
                <a:lnTo>
                  <a:pt x="4059207" y="413579"/>
                </a:lnTo>
                <a:lnTo>
                  <a:pt x="4040989" y="411758"/>
                </a:lnTo>
                <a:lnTo>
                  <a:pt x="4024229" y="408789"/>
                </a:lnTo>
                <a:lnTo>
                  <a:pt x="4000827" y="394887"/>
                </a:lnTo>
                <a:lnTo>
                  <a:pt x="3986252" y="390198"/>
                </a:lnTo>
                <a:lnTo>
                  <a:pt x="3964226" y="375211"/>
                </a:lnTo>
                <a:lnTo>
                  <a:pt x="3928031" y="355217"/>
                </a:lnTo>
                <a:lnTo>
                  <a:pt x="3913861" y="350210"/>
                </a:lnTo>
                <a:lnTo>
                  <a:pt x="3864790" y="324188"/>
                </a:lnTo>
                <a:lnTo>
                  <a:pt x="3832641" y="301008"/>
                </a:lnTo>
                <a:lnTo>
                  <a:pt x="3808835" y="287424"/>
                </a:lnTo>
                <a:lnTo>
                  <a:pt x="3786262" y="272868"/>
                </a:lnTo>
                <a:lnTo>
                  <a:pt x="3772153" y="267812"/>
                </a:lnTo>
                <a:lnTo>
                  <a:pt x="3750431" y="252587"/>
                </a:lnTo>
                <a:lnTo>
                  <a:pt x="3728587" y="237457"/>
                </a:lnTo>
                <a:lnTo>
                  <a:pt x="3708129" y="221236"/>
                </a:lnTo>
                <a:lnTo>
                  <a:pt x="3694738" y="215615"/>
                </a:lnTo>
                <a:lnTo>
                  <a:pt x="3680497" y="210663"/>
                </a:lnTo>
                <a:lnTo>
                  <a:pt x="3665346" y="206428"/>
                </a:lnTo>
                <a:lnTo>
                  <a:pt x="3624304" y="190250"/>
                </a:lnTo>
                <a:lnTo>
                  <a:pt x="3591178" y="184003"/>
                </a:lnTo>
                <a:lnTo>
                  <a:pt x="3550317" y="167681"/>
                </a:lnTo>
                <a:lnTo>
                  <a:pt x="3509639" y="151216"/>
                </a:lnTo>
                <a:lnTo>
                  <a:pt x="3464013" y="138647"/>
                </a:lnTo>
                <a:lnTo>
                  <a:pt x="3423086" y="138541"/>
                </a:lnTo>
                <a:lnTo>
                  <a:pt x="3371389" y="130751"/>
                </a:lnTo>
                <a:lnTo>
                  <a:pt x="3324877" y="135043"/>
                </a:lnTo>
                <a:lnTo>
                  <a:pt x="3316550" y="141599"/>
                </a:lnTo>
                <a:lnTo>
                  <a:pt x="3300427" y="138129"/>
                </a:lnTo>
                <a:lnTo>
                  <a:pt x="3292525" y="144350"/>
                </a:lnTo>
                <a:lnTo>
                  <a:pt x="3277434" y="140068"/>
                </a:lnTo>
                <a:lnTo>
                  <a:pt x="3273549" y="143127"/>
                </a:lnTo>
                <a:lnTo>
                  <a:pt x="3259217" y="138246"/>
                </a:lnTo>
                <a:lnTo>
                  <a:pt x="3248330" y="146818"/>
                </a:lnTo>
                <a:lnTo>
                  <a:pt x="3229870" y="145188"/>
                </a:lnTo>
                <a:lnTo>
                  <a:pt x="3187151" y="178821"/>
                </a:lnTo>
                <a:lnTo>
                  <a:pt x="3173082" y="173733"/>
                </a:lnTo>
                <a:lnTo>
                  <a:pt x="3161264" y="183038"/>
                </a:lnTo>
                <a:lnTo>
                  <a:pt x="3098441" y="200171"/>
                </a:lnTo>
                <a:lnTo>
                  <a:pt x="3074522" y="219003"/>
                </a:lnTo>
                <a:lnTo>
                  <a:pt x="3042503" y="228047"/>
                </a:lnTo>
                <a:lnTo>
                  <a:pt x="3025383" y="241526"/>
                </a:lnTo>
                <a:lnTo>
                  <a:pt x="3000164" y="245217"/>
                </a:lnTo>
                <a:lnTo>
                  <a:pt x="3291468" y="15873"/>
                </a:lnTo>
                <a:lnTo>
                  <a:pt x="3308653" y="18507"/>
                </a:lnTo>
                <a:lnTo>
                  <a:pt x="3366862" y="5006"/>
                </a:lnTo>
                <a:lnTo>
                  <a:pt x="3403367" y="8593"/>
                </a:lnTo>
                <a:lnTo>
                  <a:pt x="3431470" y="2631"/>
                </a:lnTo>
                <a:lnTo>
                  <a:pt x="3455343" y="0"/>
                </a:lnTo>
                <a:lnTo>
                  <a:pt x="3486040" y="8159"/>
                </a:lnTo>
                <a:lnTo>
                  <a:pt x="3507789" y="7200"/>
                </a:lnTo>
                <a:lnTo>
                  <a:pt x="3536240" y="17128"/>
                </a:lnTo>
                <a:lnTo>
                  <a:pt x="3550390" y="22151"/>
                </a:lnTo>
                <a:lnTo>
                  <a:pt x="3564418" y="27271"/>
                </a:lnTo>
                <a:lnTo>
                  <a:pt x="3578203" y="32581"/>
                </a:lnTo>
                <a:lnTo>
                  <a:pt x="3583768" y="28200"/>
                </a:lnTo>
                <a:lnTo>
                  <a:pt x="3607352" y="41959"/>
                </a:lnTo>
                <a:lnTo>
                  <a:pt x="3624173" y="44880"/>
                </a:lnTo>
                <a:lnTo>
                  <a:pt x="3641966" y="47035"/>
                </a:lnTo>
                <a:lnTo>
                  <a:pt x="3660608" y="48522"/>
                </a:lnTo>
                <a:lnTo>
                  <a:pt x="3676103" y="52486"/>
                </a:lnTo>
                <a:lnTo>
                  <a:pt x="3682467" y="47476"/>
                </a:lnTo>
                <a:lnTo>
                  <a:pt x="3695352" y="53495"/>
                </a:lnTo>
                <a:lnTo>
                  <a:pt x="3706841" y="60614"/>
                </a:lnTo>
                <a:lnTo>
                  <a:pt x="3716751" y="68975"/>
                </a:lnTo>
                <a:lnTo>
                  <a:pt x="3726843" y="77193"/>
                </a:lnTo>
                <a:lnTo>
                  <a:pt x="3737057" y="85316"/>
                </a:lnTo>
                <a:lnTo>
                  <a:pt x="3739475" y="83412"/>
                </a:lnTo>
                <a:lnTo>
                  <a:pt x="3758911" y="100437"/>
                </a:lnTo>
                <a:lnTo>
                  <a:pt x="3761015" y="98780"/>
                </a:lnTo>
                <a:lnTo>
                  <a:pt x="3771462" y="106720"/>
                </a:lnTo>
                <a:lnTo>
                  <a:pt x="3784458" y="112651"/>
                </a:lnTo>
                <a:lnTo>
                  <a:pt x="3796240" y="119539"/>
                </a:lnTo>
                <a:lnTo>
                  <a:pt x="3807051" y="127192"/>
                </a:lnTo>
                <a:lnTo>
                  <a:pt x="3824989" y="145396"/>
                </a:lnTo>
                <a:lnTo>
                  <a:pt x="3826284" y="144376"/>
                </a:lnTo>
                <a:lnTo>
                  <a:pt x="3834788" y="153845"/>
                </a:lnTo>
                <a:lnTo>
                  <a:pt x="3844587" y="162294"/>
                </a:lnTo>
                <a:lnTo>
                  <a:pt x="3870660" y="174094"/>
                </a:lnTo>
                <a:lnTo>
                  <a:pt x="3892038" y="189590"/>
                </a:lnTo>
                <a:lnTo>
                  <a:pt x="3932008" y="206613"/>
                </a:lnTo>
                <a:lnTo>
                  <a:pt x="3981261" y="232491"/>
                </a:lnTo>
                <a:lnTo>
                  <a:pt x="4029836" y="258902"/>
                </a:lnTo>
                <a:lnTo>
                  <a:pt x="4047021" y="261536"/>
                </a:lnTo>
                <a:lnTo>
                  <a:pt x="4073519" y="273001"/>
                </a:lnTo>
                <a:lnTo>
                  <a:pt x="4094226" y="272863"/>
                </a:lnTo>
                <a:lnTo>
                  <a:pt x="4096168" y="271333"/>
                </a:lnTo>
                <a:lnTo>
                  <a:pt x="4105967" y="279782"/>
                </a:lnTo>
                <a:lnTo>
                  <a:pt x="4172603" y="291975"/>
                </a:lnTo>
                <a:lnTo>
                  <a:pt x="4232925" y="309138"/>
                </a:lnTo>
                <a:lnTo>
                  <a:pt x="4248734" y="312855"/>
                </a:lnTo>
                <a:lnTo>
                  <a:pt x="4264664" y="316476"/>
                </a:lnTo>
                <a:lnTo>
                  <a:pt x="4288208" y="330268"/>
                </a:lnTo>
                <a:lnTo>
                  <a:pt x="4303289" y="334559"/>
                </a:lnTo>
                <a:lnTo>
                  <a:pt x="4347134" y="348530"/>
                </a:lnTo>
                <a:lnTo>
                  <a:pt x="4398959" y="372383"/>
                </a:lnTo>
                <a:lnTo>
                  <a:pt x="4443022" y="386183"/>
                </a:lnTo>
                <a:lnTo>
                  <a:pt x="4547014" y="433619"/>
                </a:lnTo>
                <a:lnTo>
                  <a:pt x="4574211" y="444535"/>
                </a:lnTo>
                <a:lnTo>
                  <a:pt x="4600861" y="455880"/>
                </a:lnTo>
                <a:lnTo>
                  <a:pt x="4626661" y="467895"/>
                </a:lnTo>
                <a:lnTo>
                  <a:pt x="4651308" y="480818"/>
                </a:lnTo>
                <a:lnTo>
                  <a:pt x="4653746" y="478898"/>
                </a:lnTo>
                <a:lnTo>
                  <a:pt x="4664101" y="486909"/>
                </a:lnTo>
                <a:lnTo>
                  <a:pt x="4674578" y="494825"/>
                </a:lnTo>
                <a:lnTo>
                  <a:pt x="4677381" y="492618"/>
                </a:lnTo>
                <a:lnTo>
                  <a:pt x="4712251" y="513656"/>
                </a:lnTo>
                <a:lnTo>
                  <a:pt x="4744997" y="536366"/>
                </a:lnTo>
                <a:lnTo>
                  <a:pt x="4774950" y="561275"/>
                </a:lnTo>
                <a:lnTo>
                  <a:pt x="4801442" y="588909"/>
                </a:lnTo>
                <a:lnTo>
                  <a:pt x="4820706" y="606070"/>
                </a:lnTo>
                <a:lnTo>
                  <a:pt x="4837481" y="625190"/>
                </a:lnTo>
                <a:lnTo>
                  <a:pt x="4853405" y="644980"/>
                </a:lnTo>
                <a:lnTo>
                  <a:pt x="4877976" y="674127"/>
                </a:lnTo>
                <a:lnTo>
                  <a:pt x="4892231" y="695231"/>
                </a:lnTo>
                <a:lnTo>
                  <a:pt x="4906972" y="715953"/>
                </a:lnTo>
                <a:lnTo>
                  <a:pt x="4920013" y="738013"/>
                </a:lnTo>
                <a:lnTo>
                  <a:pt x="4929169" y="763132"/>
                </a:lnTo>
                <a:lnTo>
                  <a:pt x="4934981" y="774720"/>
                </a:lnTo>
                <a:lnTo>
                  <a:pt x="4954219" y="808065"/>
                </a:lnTo>
                <a:lnTo>
                  <a:pt x="4960031" y="819653"/>
                </a:lnTo>
                <a:lnTo>
                  <a:pt x="4959384" y="820162"/>
                </a:lnTo>
                <a:lnTo>
                  <a:pt x="4967240" y="830141"/>
                </a:lnTo>
                <a:lnTo>
                  <a:pt x="4965297" y="831671"/>
                </a:lnTo>
                <a:lnTo>
                  <a:pt x="4974564" y="856702"/>
                </a:lnTo>
                <a:lnTo>
                  <a:pt x="4984013" y="881590"/>
                </a:lnTo>
                <a:lnTo>
                  <a:pt x="4992855" y="906956"/>
                </a:lnTo>
                <a:lnTo>
                  <a:pt x="5000300" y="933422"/>
                </a:lnTo>
                <a:lnTo>
                  <a:pt x="4997063" y="935971"/>
                </a:lnTo>
                <a:lnTo>
                  <a:pt x="4999738" y="950028"/>
                </a:lnTo>
                <a:lnTo>
                  <a:pt x="5007052" y="976597"/>
                </a:lnTo>
                <a:lnTo>
                  <a:pt x="5013031" y="1004217"/>
                </a:lnTo>
                <a:lnTo>
                  <a:pt x="5009696" y="1023006"/>
                </a:lnTo>
                <a:lnTo>
                  <a:pt x="5004783" y="1043038"/>
                </a:lnTo>
                <a:lnTo>
                  <a:pt x="5009436" y="1071702"/>
                </a:lnTo>
                <a:lnTo>
                  <a:pt x="5006415" y="1090244"/>
                </a:lnTo>
                <a:lnTo>
                  <a:pt x="5000677" y="1127089"/>
                </a:lnTo>
                <a:lnTo>
                  <a:pt x="4993989" y="1132355"/>
                </a:lnTo>
                <a:lnTo>
                  <a:pt x="4995339" y="1147456"/>
                </a:lnTo>
                <a:lnTo>
                  <a:pt x="4996810" y="1162461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0567" y="8711234"/>
            <a:ext cx="1466849" cy="1571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7099" y="3325419"/>
            <a:ext cx="15673801" cy="309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5012" y="2616880"/>
            <a:ext cx="10997974" cy="214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5012" y="2616880"/>
            <a:ext cx="10997974" cy="214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mailto:prakhardubey2002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099" y="3325419"/>
            <a:ext cx="9184005" cy="3096260"/>
          </a:xfrm>
          <a:prstGeom prst="rect">
            <a:avLst/>
          </a:prstGeom>
        </p:spPr>
        <p:txBody>
          <a:bodyPr wrap="square" lIns="0" tIns="294005" rIns="0" bIns="0" rtlCol="0" vert="horz">
            <a:spAutoFit/>
          </a:bodyPr>
          <a:lstStyle/>
          <a:p>
            <a:pPr marL="12700" marR="5080">
              <a:lnSpc>
                <a:spcPts val="10980"/>
              </a:lnSpc>
              <a:spcBef>
                <a:spcPts val="2315"/>
              </a:spcBef>
            </a:pPr>
            <a:r>
              <a:rPr dirty="0" sz="11000" spc="50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11000" spc="155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11000" spc="-5">
                <a:solidFill>
                  <a:srgbClr val="F4F4F4"/>
                </a:solidFill>
                <a:latin typeface="Trebuchet MS"/>
                <a:cs typeface="Trebuchet MS"/>
              </a:rPr>
              <a:t>v</a:t>
            </a:r>
            <a:r>
              <a:rPr dirty="0" sz="11000" spc="2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11000" spc="-300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11000" spc="67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11000" spc="155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11000" spc="90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11000" spc="85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11000" spc="155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11000" spc="-465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11000" spc="-6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11000" spc="-114">
                <a:solidFill>
                  <a:srgbClr val="F4F4F4"/>
                </a:solidFill>
                <a:latin typeface="Trebuchet MS"/>
                <a:cs typeface="Trebuchet MS"/>
              </a:rPr>
              <a:t>l  </a:t>
            </a:r>
            <a:r>
              <a:rPr dirty="0" sz="11000" spc="305">
                <a:solidFill>
                  <a:srgbClr val="F4F4F4"/>
                </a:solidFill>
                <a:latin typeface="Trebuchet MS"/>
                <a:cs typeface="Trebuchet MS"/>
              </a:rPr>
              <a:t>Solution</a:t>
            </a:r>
            <a:endParaRPr sz="1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7099" y="6984417"/>
            <a:ext cx="372617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0">
                <a:solidFill>
                  <a:srgbClr val="F4F4F4"/>
                </a:solidFill>
                <a:latin typeface="Tahoma"/>
                <a:cs typeface="Tahoma"/>
              </a:rPr>
              <a:t>BY</a:t>
            </a:r>
            <a:r>
              <a:rPr dirty="0" sz="3200" spc="-1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200" spc="25">
                <a:solidFill>
                  <a:srgbClr val="F4F4F4"/>
                </a:solidFill>
                <a:latin typeface="Tahoma"/>
                <a:cs typeface="Tahoma"/>
              </a:rPr>
              <a:t>PRAKHAR</a:t>
            </a:r>
            <a:r>
              <a:rPr dirty="0" sz="3200" spc="-1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200" spc="-5">
                <a:solidFill>
                  <a:srgbClr val="F4F4F4"/>
                </a:solidFill>
                <a:latin typeface="Tahoma"/>
                <a:cs typeface="Tahoma"/>
              </a:rPr>
              <a:t>DUBEY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145395" cy="10274300"/>
            <a:chOff x="0" y="0"/>
            <a:chExt cx="10145395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145395" cy="10274300"/>
            </a:xfrm>
            <a:custGeom>
              <a:avLst/>
              <a:gdLst/>
              <a:ahLst/>
              <a:cxnLst/>
              <a:rect l="l" t="t" r="r" b="b"/>
              <a:pathLst>
                <a:path w="10145395" h="10274300">
                  <a:moveTo>
                    <a:pt x="2601816" y="10274299"/>
                  </a:moveTo>
                  <a:lnTo>
                    <a:pt x="0" y="10274299"/>
                  </a:lnTo>
                  <a:lnTo>
                    <a:pt x="0" y="1104899"/>
                  </a:lnTo>
                  <a:lnTo>
                    <a:pt x="33037" y="1079499"/>
                  </a:lnTo>
                  <a:lnTo>
                    <a:pt x="67450" y="1041399"/>
                  </a:lnTo>
                  <a:lnTo>
                    <a:pt x="103260" y="1003299"/>
                  </a:lnTo>
                  <a:lnTo>
                    <a:pt x="140522" y="977899"/>
                  </a:lnTo>
                  <a:lnTo>
                    <a:pt x="179291" y="939799"/>
                  </a:lnTo>
                  <a:lnTo>
                    <a:pt x="219624" y="914399"/>
                  </a:lnTo>
                  <a:lnTo>
                    <a:pt x="261577" y="888999"/>
                  </a:lnTo>
                  <a:lnTo>
                    <a:pt x="305206" y="863599"/>
                  </a:lnTo>
                  <a:lnTo>
                    <a:pt x="350566" y="838199"/>
                  </a:lnTo>
                  <a:lnTo>
                    <a:pt x="478671" y="761999"/>
                  </a:lnTo>
                  <a:lnTo>
                    <a:pt x="521083" y="749299"/>
                  </a:lnTo>
                  <a:lnTo>
                    <a:pt x="692180" y="647699"/>
                  </a:lnTo>
                  <a:lnTo>
                    <a:pt x="735861" y="634999"/>
                  </a:lnTo>
                  <a:lnTo>
                    <a:pt x="780122" y="609599"/>
                  </a:lnTo>
                  <a:lnTo>
                    <a:pt x="825071" y="596899"/>
                  </a:lnTo>
                  <a:lnTo>
                    <a:pt x="870412" y="571499"/>
                  </a:lnTo>
                  <a:lnTo>
                    <a:pt x="961334" y="546099"/>
                  </a:lnTo>
                  <a:lnTo>
                    <a:pt x="1007037" y="520699"/>
                  </a:lnTo>
                  <a:lnTo>
                    <a:pt x="1192870" y="469899"/>
                  </a:lnTo>
                  <a:lnTo>
                    <a:pt x="1240385" y="469899"/>
                  </a:lnTo>
                  <a:lnTo>
                    <a:pt x="1288445" y="457199"/>
                  </a:lnTo>
                  <a:lnTo>
                    <a:pt x="1337109" y="457199"/>
                  </a:lnTo>
                  <a:lnTo>
                    <a:pt x="1446352" y="431799"/>
                  </a:lnTo>
                  <a:lnTo>
                    <a:pt x="1499215" y="406399"/>
                  </a:lnTo>
                  <a:lnTo>
                    <a:pt x="1551574" y="393699"/>
                  </a:lnTo>
                  <a:lnTo>
                    <a:pt x="1696339" y="342899"/>
                  </a:lnTo>
                  <a:lnTo>
                    <a:pt x="1745662" y="330199"/>
                  </a:lnTo>
                  <a:lnTo>
                    <a:pt x="1795116" y="304799"/>
                  </a:lnTo>
                  <a:lnTo>
                    <a:pt x="1944292" y="266699"/>
                  </a:lnTo>
                  <a:lnTo>
                    <a:pt x="1994303" y="266699"/>
                  </a:lnTo>
                  <a:lnTo>
                    <a:pt x="2094776" y="241299"/>
                  </a:lnTo>
                  <a:lnTo>
                    <a:pt x="3806656" y="241299"/>
                  </a:lnTo>
                  <a:lnTo>
                    <a:pt x="3855177" y="228599"/>
                  </a:lnTo>
                  <a:lnTo>
                    <a:pt x="4000351" y="228599"/>
                  </a:lnTo>
                  <a:lnTo>
                    <a:pt x="4143933" y="190499"/>
                  </a:lnTo>
                  <a:lnTo>
                    <a:pt x="4645461" y="63499"/>
                  </a:lnTo>
                  <a:lnTo>
                    <a:pt x="4695968" y="38099"/>
                  </a:lnTo>
                  <a:lnTo>
                    <a:pt x="4745831" y="25399"/>
                  </a:lnTo>
                  <a:lnTo>
                    <a:pt x="4795051" y="0"/>
                  </a:lnTo>
                  <a:lnTo>
                    <a:pt x="6589317" y="0"/>
                  </a:lnTo>
                  <a:lnTo>
                    <a:pt x="6598884" y="12699"/>
                  </a:lnTo>
                  <a:lnTo>
                    <a:pt x="6622200" y="50799"/>
                  </a:lnTo>
                  <a:lnTo>
                    <a:pt x="6644017" y="101599"/>
                  </a:lnTo>
                  <a:lnTo>
                    <a:pt x="6664215" y="152399"/>
                  </a:lnTo>
                  <a:lnTo>
                    <a:pt x="6682672" y="190499"/>
                  </a:lnTo>
                  <a:lnTo>
                    <a:pt x="6701145" y="241299"/>
                  </a:lnTo>
                  <a:lnTo>
                    <a:pt x="6721879" y="292099"/>
                  </a:lnTo>
                  <a:lnTo>
                    <a:pt x="6747137" y="330199"/>
                  </a:lnTo>
                  <a:lnTo>
                    <a:pt x="6779182" y="368299"/>
                  </a:lnTo>
                  <a:lnTo>
                    <a:pt x="6814250" y="406399"/>
                  </a:lnTo>
                  <a:lnTo>
                    <a:pt x="6848038" y="431799"/>
                  </a:lnTo>
                  <a:lnTo>
                    <a:pt x="6880656" y="469899"/>
                  </a:lnTo>
                  <a:lnTo>
                    <a:pt x="6912215" y="507999"/>
                  </a:lnTo>
                  <a:lnTo>
                    <a:pt x="6942826" y="546099"/>
                  </a:lnTo>
                  <a:lnTo>
                    <a:pt x="6972598" y="584199"/>
                  </a:lnTo>
                  <a:lnTo>
                    <a:pt x="7001642" y="634999"/>
                  </a:lnTo>
                  <a:lnTo>
                    <a:pt x="7030068" y="673099"/>
                  </a:lnTo>
                  <a:lnTo>
                    <a:pt x="7057987" y="711199"/>
                  </a:lnTo>
                  <a:lnTo>
                    <a:pt x="7087972" y="749299"/>
                  </a:lnTo>
                  <a:lnTo>
                    <a:pt x="7119287" y="787399"/>
                  </a:lnTo>
                  <a:lnTo>
                    <a:pt x="7151868" y="825499"/>
                  </a:lnTo>
                  <a:lnTo>
                    <a:pt x="7185651" y="863599"/>
                  </a:lnTo>
                  <a:lnTo>
                    <a:pt x="7220571" y="888999"/>
                  </a:lnTo>
                  <a:lnTo>
                    <a:pt x="7256564" y="927099"/>
                  </a:lnTo>
                  <a:lnTo>
                    <a:pt x="7293565" y="952499"/>
                  </a:lnTo>
                  <a:lnTo>
                    <a:pt x="7331509" y="990599"/>
                  </a:lnTo>
                  <a:lnTo>
                    <a:pt x="7370333" y="1015999"/>
                  </a:lnTo>
                  <a:lnTo>
                    <a:pt x="7409972" y="1041399"/>
                  </a:lnTo>
                  <a:lnTo>
                    <a:pt x="7450361" y="1079499"/>
                  </a:lnTo>
                  <a:lnTo>
                    <a:pt x="7533133" y="1130299"/>
                  </a:lnTo>
                  <a:lnTo>
                    <a:pt x="7575386" y="1155699"/>
                  </a:lnTo>
                  <a:lnTo>
                    <a:pt x="7669794" y="1206499"/>
                  </a:lnTo>
                  <a:lnTo>
                    <a:pt x="7717641" y="1219199"/>
                  </a:lnTo>
                  <a:lnTo>
                    <a:pt x="7813979" y="1269999"/>
                  </a:lnTo>
                  <a:lnTo>
                    <a:pt x="7860447" y="1295399"/>
                  </a:lnTo>
                  <a:lnTo>
                    <a:pt x="7906021" y="1320799"/>
                  </a:lnTo>
                  <a:lnTo>
                    <a:pt x="7950701" y="1346199"/>
                  </a:lnTo>
                  <a:lnTo>
                    <a:pt x="7994487" y="1371599"/>
                  </a:lnTo>
                  <a:lnTo>
                    <a:pt x="8037381" y="1396999"/>
                  </a:lnTo>
                  <a:lnTo>
                    <a:pt x="8079380" y="1422399"/>
                  </a:lnTo>
                  <a:lnTo>
                    <a:pt x="8119315" y="1460499"/>
                  </a:lnTo>
                  <a:lnTo>
                    <a:pt x="8241489" y="1536699"/>
                  </a:lnTo>
                  <a:lnTo>
                    <a:pt x="8283015" y="1574799"/>
                  </a:lnTo>
                  <a:lnTo>
                    <a:pt x="8410041" y="1650999"/>
                  </a:lnTo>
                  <a:lnTo>
                    <a:pt x="8453210" y="1663699"/>
                  </a:lnTo>
                  <a:lnTo>
                    <a:pt x="8585245" y="1739899"/>
                  </a:lnTo>
                  <a:lnTo>
                    <a:pt x="8630110" y="1752599"/>
                  </a:lnTo>
                  <a:lnTo>
                    <a:pt x="8721141" y="1803399"/>
                  </a:lnTo>
                  <a:lnTo>
                    <a:pt x="8813925" y="1828799"/>
                  </a:lnTo>
                  <a:lnTo>
                    <a:pt x="8859680" y="1854199"/>
                  </a:lnTo>
                  <a:lnTo>
                    <a:pt x="8905042" y="1866899"/>
                  </a:lnTo>
                  <a:lnTo>
                    <a:pt x="8950029" y="1892299"/>
                  </a:lnTo>
                  <a:lnTo>
                    <a:pt x="8994658" y="1904999"/>
                  </a:lnTo>
                  <a:lnTo>
                    <a:pt x="9126576" y="1981199"/>
                  </a:lnTo>
                  <a:lnTo>
                    <a:pt x="9169951" y="1993899"/>
                  </a:lnTo>
                  <a:lnTo>
                    <a:pt x="9425154" y="2146299"/>
                  </a:lnTo>
                  <a:lnTo>
                    <a:pt x="9469042" y="2184399"/>
                  </a:lnTo>
                  <a:lnTo>
                    <a:pt x="9511862" y="2209799"/>
                  </a:lnTo>
                  <a:lnTo>
                    <a:pt x="9553048" y="2247899"/>
                  </a:lnTo>
                  <a:lnTo>
                    <a:pt x="9592035" y="2273299"/>
                  </a:lnTo>
                  <a:lnTo>
                    <a:pt x="9628257" y="2311399"/>
                  </a:lnTo>
                  <a:lnTo>
                    <a:pt x="9661150" y="2349499"/>
                  </a:lnTo>
                  <a:lnTo>
                    <a:pt x="9690146" y="2400299"/>
                  </a:lnTo>
                  <a:lnTo>
                    <a:pt x="9714682" y="2451099"/>
                  </a:lnTo>
                  <a:lnTo>
                    <a:pt x="9733574" y="2476499"/>
                  </a:lnTo>
                  <a:lnTo>
                    <a:pt x="9757240" y="2514599"/>
                  </a:lnTo>
                  <a:lnTo>
                    <a:pt x="9784426" y="2539999"/>
                  </a:lnTo>
                  <a:lnTo>
                    <a:pt x="9813873" y="2565399"/>
                  </a:lnTo>
                  <a:lnTo>
                    <a:pt x="9854407" y="2603499"/>
                  </a:lnTo>
                  <a:lnTo>
                    <a:pt x="9892367" y="2641599"/>
                  </a:lnTo>
                  <a:lnTo>
                    <a:pt x="9927754" y="2679699"/>
                  </a:lnTo>
                  <a:lnTo>
                    <a:pt x="9960567" y="2717799"/>
                  </a:lnTo>
                  <a:lnTo>
                    <a:pt x="9990807" y="2768599"/>
                  </a:lnTo>
                  <a:lnTo>
                    <a:pt x="10018945" y="2806699"/>
                  </a:lnTo>
                  <a:lnTo>
                    <a:pt x="10044023" y="2857499"/>
                  </a:lnTo>
                  <a:lnTo>
                    <a:pt x="10066121" y="2895599"/>
                  </a:lnTo>
                  <a:lnTo>
                    <a:pt x="10085320" y="2946399"/>
                  </a:lnTo>
                  <a:lnTo>
                    <a:pt x="10101700" y="2997199"/>
                  </a:lnTo>
                  <a:lnTo>
                    <a:pt x="10115342" y="3047999"/>
                  </a:lnTo>
                  <a:lnTo>
                    <a:pt x="10126326" y="3098799"/>
                  </a:lnTo>
                  <a:lnTo>
                    <a:pt x="10134733" y="3149599"/>
                  </a:lnTo>
                  <a:lnTo>
                    <a:pt x="10140644" y="3187699"/>
                  </a:lnTo>
                  <a:lnTo>
                    <a:pt x="10144139" y="3238499"/>
                  </a:lnTo>
                  <a:lnTo>
                    <a:pt x="10145298" y="3301999"/>
                  </a:lnTo>
                  <a:lnTo>
                    <a:pt x="10144202" y="3352799"/>
                  </a:lnTo>
                  <a:lnTo>
                    <a:pt x="10140932" y="3403599"/>
                  </a:lnTo>
                  <a:lnTo>
                    <a:pt x="10136241" y="3454399"/>
                  </a:lnTo>
                  <a:lnTo>
                    <a:pt x="10134900" y="3479799"/>
                  </a:lnTo>
                  <a:lnTo>
                    <a:pt x="10135570" y="3505199"/>
                  </a:lnTo>
                  <a:lnTo>
                    <a:pt x="10137036" y="3543299"/>
                  </a:lnTo>
                  <a:lnTo>
                    <a:pt x="10137245" y="3581399"/>
                  </a:lnTo>
                  <a:lnTo>
                    <a:pt x="10132890" y="3644899"/>
                  </a:lnTo>
                  <a:lnTo>
                    <a:pt x="10126997" y="3695699"/>
                  </a:lnTo>
                  <a:lnTo>
                    <a:pt x="10120869" y="3746499"/>
                  </a:lnTo>
                  <a:lnTo>
                    <a:pt x="10114601" y="3797299"/>
                  </a:lnTo>
                  <a:lnTo>
                    <a:pt x="10108286" y="3848099"/>
                  </a:lnTo>
                  <a:lnTo>
                    <a:pt x="10102017" y="3898899"/>
                  </a:lnTo>
                  <a:lnTo>
                    <a:pt x="10095890" y="3949699"/>
                  </a:lnTo>
                  <a:lnTo>
                    <a:pt x="10089996" y="3987799"/>
                  </a:lnTo>
                  <a:lnTo>
                    <a:pt x="10084432" y="4038599"/>
                  </a:lnTo>
                  <a:lnTo>
                    <a:pt x="10079289" y="4089399"/>
                  </a:lnTo>
                  <a:lnTo>
                    <a:pt x="10074662" y="4140199"/>
                  </a:lnTo>
                  <a:lnTo>
                    <a:pt x="10070645" y="4190999"/>
                  </a:lnTo>
                  <a:lnTo>
                    <a:pt x="10067331" y="4241799"/>
                  </a:lnTo>
                  <a:lnTo>
                    <a:pt x="10064815" y="4292599"/>
                  </a:lnTo>
                  <a:lnTo>
                    <a:pt x="10063189" y="4343399"/>
                  </a:lnTo>
                  <a:lnTo>
                    <a:pt x="10059469" y="4394199"/>
                  </a:lnTo>
                  <a:lnTo>
                    <a:pt x="10050825" y="4444999"/>
                  </a:lnTo>
                  <a:lnTo>
                    <a:pt x="10037585" y="4495799"/>
                  </a:lnTo>
                  <a:lnTo>
                    <a:pt x="10020077" y="4546599"/>
                  </a:lnTo>
                  <a:lnTo>
                    <a:pt x="9998630" y="4584699"/>
                  </a:lnTo>
                  <a:lnTo>
                    <a:pt x="9973573" y="4635499"/>
                  </a:lnTo>
                  <a:lnTo>
                    <a:pt x="9945232" y="4673599"/>
                  </a:lnTo>
                  <a:lnTo>
                    <a:pt x="9917197" y="4711699"/>
                  </a:lnTo>
                  <a:lnTo>
                    <a:pt x="9888364" y="4749799"/>
                  </a:lnTo>
                  <a:lnTo>
                    <a:pt x="9858922" y="4787899"/>
                  </a:lnTo>
                  <a:lnTo>
                    <a:pt x="9738809" y="4940299"/>
                  </a:lnTo>
                  <a:lnTo>
                    <a:pt x="9727834" y="4952999"/>
                  </a:lnTo>
                  <a:lnTo>
                    <a:pt x="9715351" y="4965699"/>
                  </a:lnTo>
                  <a:lnTo>
                    <a:pt x="9701863" y="4965699"/>
                  </a:lnTo>
                  <a:lnTo>
                    <a:pt x="9687872" y="4978399"/>
                  </a:lnTo>
                  <a:lnTo>
                    <a:pt x="9385534" y="5156199"/>
                  </a:lnTo>
                  <a:lnTo>
                    <a:pt x="9296976" y="5206999"/>
                  </a:lnTo>
                  <a:lnTo>
                    <a:pt x="9251609" y="5232399"/>
                  </a:lnTo>
                  <a:lnTo>
                    <a:pt x="9205324" y="5257799"/>
                  </a:lnTo>
                  <a:lnTo>
                    <a:pt x="9160565" y="5270499"/>
                  </a:lnTo>
                  <a:lnTo>
                    <a:pt x="9116192" y="5295899"/>
                  </a:lnTo>
                  <a:lnTo>
                    <a:pt x="9071948" y="5308599"/>
                  </a:lnTo>
                  <a:lnTo>
                    <a:pt x="9027575" y="5333999"/>
                  </a:lnTo>
                  <a:lnTo>
                    <a:pt x="8982816" y="5346699"/>
                  </a:lnTo>
                  <a:lnTo>
                    <a:pt x="8935877" y="5372099"/>
                  </a:lnTo>
                  <a:lnTo>
                    <a:pt x="8888884" y="5384799"/>
                  </a:lnTo>
                  <a:lnTo>
                    <a:pt x="8841837" y="5410199"/>
                  </a:lnTo>
                  <a:lnTo>
                    <a:pt x="8747566" y="5435599"/>
                  </a:lnTo>
                  <a:lnTo>
                    <a:pt x="8700337" y="5460999"/>
                  </a:lnTo>
                  <a:lnTo>
                    <a:pt x="8653041" y="5473699"/>
                  </a:lnTo>
                  <a:lnTo>
                    <a:pt x="8605677" y="5499099"/>
                  </a:lnTo>
                  <a:lnTo>
                    <a:pt x="8510730" y="5524499"/>
                  </a:lnTo>
                  <a:lnTo>
                    <a:pt x="8463142" y="5549899"/>
                  </a:lnTo>
                  <a:lnTo>
                    <a:pt x="8319888" y="5587999"/>
                  </a:lnTo>
                  <a:lnTo>
                    <a:pt x="8271964" y="5613399"/>
                  </a:lnTo>
                  <a:lnTo>
                    <a:pt x="8127634" y="5651499"/>
                  </a:lnTo>
                  <a:lnTo>
                    <a:pt x="8075358" y="5676899"/>
                  </a:lnTo>
                  <a:lnTo>
                    <a:pt x="8049220" y="5676899"/>
                  </a:lnTo>
                  <a:lnTo>
                    <a:pt x="8023082" y="5689599"/>
                  </a:lnTo>
                  <a:lnTo>
                    <a:pt x="7974721" y="5714999"/>
                  </a:lnTo>
                  <a:lnTo>
                    <a:pt x="7877225" y="5740399"/>
                  </a:lnTo>
                  <a:lnTo>
                    <a:pt x="7828003" y="5765799"/>
                  </a:lnTo>
                  <a:lnTo>
                    <a:pt x="7728390" y="5791199"/>
                  </a:lnTo>
                  <a:lnTo>
                    <a:pt x="7677910" y="5791199"/>
                  </a:lnTo>
                  <a:lnTo>
                    <a:pt x="7575384" y="5816599"/>
                  </a:lnTo>
                  <a:lnTo>
                    <a:pt x="7536638" y="5829299"/>
                  </a:lnTo>
                  <a:lnTo>
                    <a:pt x="7500656" y="5841999"/>
                  </a:lnTo>
                  <a:lnTo>
                    <a:pt x="7467188" y="5854699"/>
                  </a:lnTo>
                  <a:lnTo>
                    <a:pt x="7435981" y="5880099"/>
                  </a:lnTo>
                  <a:lnTo>
                    <a:pt x="7392860" y="5905499"/>
                  </a:lnTo>
                  <a:lnTo>
                    <a:pt x="7347775" y="5930899"/>
                  </a:lnTo>
                  <a:lnTo>
                    <a:pt x="7301146" y="5956299"/>
                  </a:lnTo>
                  <a:lnTo>
                    <a:pt x="7253391" y="5981699"/>
                  </a:lnTo>
                  <a:lnTo>
                    <a:pt x="7156183" y="6007099"/>
                  </a:lnTo>
                  <a:lnTo>
                    <a:pt x="7107567" y="6032499"/>
                  </a:lnTo>
                  <a:lnTo>
                    <a:pt x="7059504" y="6045199"/>
                  </a:lnTo>
                  <a:lnTo>
                    <a:pt x="7012411" y="6070599"/>
                  </a:lnTo>
                  <a:lnTo>
                    <a:pt x="6991844" y="6083299"/>
                  </a:lnTo>
                  <a:lnTo>
                    <a:pt x="6926625" y="6083299"/>
                  </a:lnTo>
                  <a:lnTo>
                    <a:pt x="6877668" y="6095999"/>
                  </a:lnTo>
                  <a:lnTo>
                    <a:pt x="6829063" y="6095999"/>
                  </a:lnTo>
                  <a:lnTo>
                    <a:pt x="6495012" y="6184899"/>
                  </a:lnTo>
                  <a:lnTo>
                    <a:pt x="6444731" y="6197599"/>
                  </a:lnTo>
                  <a:lnTo>
                    <a:pt x="6394356" y="6222999"/>
                  </a:lnTo>
                  <a:lnTo>
                    <a:pt x="6241721" y="6261099"/>
                  </a:lnTo>
                  <a:lnTo>
                    <a:pt x="6190027" y="6261099"/>
                  </a:lnTo>
                  <a:lnTo>
                    <a:pt x="6137766" y="6273799"/>
                  </a:lnTo>
                  <a:lnTo>
                    <a:pt x="6062771" y="6273799"/>
                  </a:lnTo>
                  <a:lnTo>
                    <a:pt x="6040948" y="6286499"/>
                  </a:lnTo>
                  <a:lnTo>
                    <a:pt x="6019627" y="6286499"/>
                  </a:lnTo>
                  <a:lnTo>
                    <a:pt x="5999060" y="6299199"/>
                  </a:lnTo>
                  <a:lnTo>
                    <a:pt x="5858065" y="6337299"/>
                  </a:lnTo>
                  <a:lnTo>
                    <a:pt x="5808721" y="6349999"/>
                  </a:lnTo>
                  <a:lnTo>
                    <a:pt x="5792301" y="6349999"/>
                  </a:lnTo>
                  <a:lnTo>
                    <a:pt x="5775881" y="6362699"/>
                  </a:lnTo>
                  <a:lnTo>
                    <a:pt x="5760467" y="6362699"/>
                  </a:lnTo>
                  <a:lnTo>
                    <a:pt x="5747063" y="6375399"/>
                  </a:lnTo>
                  <a:lnTo>
                    <a:pt x="5701617" y="6400799"/>
                  </a:lnTo>
                  <a:lnTo>
                    <a:pt x="5653084" y="6426199"/>
                  </a:lnTo>
                  <a:lnTo>
                    <a:pt x="5552413" y="6451599"/>
                  </a:lnTo>
                  <a:lnTo>
                    <a:pt x="5503108" y="6476999"/>
                  </a:lnTo>
                  <a:lnTo>
                    <a:pt x="5459078" y="6489699"/>
                  </a:lnTo>
                  <a:lnTo>
                    <a:pt x="5414018" y="6515099"/>
                  </a:lnTo>
                  <a:lnTo>
                    <a:pt x="5275238" y="6553199"/>
                  </a:lnTo>
                  <a:lnTo>
                    <a:pt x="5233140" y="6565899"/>
                  </a:lnTo>
                  <a:lnTo>
                    <a:pt x="5191797" y="6591299"/>
                  </a:lnTo>
                  <a:lnTo>
                    <a:pt x="5151962" y="6603999"/>
                  </a:lnTo>
                  <a:lnTo>
                    <a:pt x="5114388" y="6629399"/>
                  </a:lnTo>
                  <a:lnTo>
                    <a:pt x="5071112" y="6654799"/>
                  </a:lnTo>
                  <a:lnTo>
                    <a:pt x="5026523" y="6680199"/>
                  </a:lnTo>
                  <a:lnTo>
                    <a:pt x="4934719" y="6730999"/>
                  </a:lnTo>
                  <a:lnTo>
                    <a:pt x="4888160" y="6743699"/>
                  </a:lnTo>
                  <a:lnTo>
                    <a:pt x="4841601" y="6769099"/>
                  </a:lnTo>
                  <a:lnTo>
                    <a:pt x="4795371" y="6781799"/>
                  </a:lnTo>
                  <a:lnTo>
                    <a:pt x="4754362" y="6794499"/>
                  </a:lnTo>
                  <a:lnTo>
                    <a:pt x="4712600" y="6819899"/>
                  </a:lnTo>
                  <a:lnTo>
                    <a:pt x="4671340" y="6832599"/>
                  </a:lnTo>
                  <a:lnTo>
                    <a:pt x="4631840" y="6857999"/>
                  </a:lnTo>
                  <a:lnTo>
                    <a:pt x="4117122" y="7162799"/>
                  </a:lnTo>
                  <a:lnTo>
                    <a:pt x="4073486" y="7188199"/>
                  </a:lnTo>
                  <a:lnTo>
                    <a:pt x="4031747" y="7226299"/>
                  </a:lnTo>
                  <a:lnTo>
                    <a:pt x="3991620" y="7251699"/>
                  </a:lnTo>
                  <a:lnTo>
                    <a:pt x="3952816" y="7289799"/>
                  </a:lnTo>
                  <a:lnTo>
                    <a:pt x="3915049" y="7327899"/>
                  </a:lnTo>
                  <a:lnTo>
                    <a:pt x="3878032" y="7365999"/>
                  </a:lnTo>
                  <a:lnTo>
                    <a:pt x="3841479" y="7391399"/>
                  </a:lnTo>
                  <a:lnTo>
                    <a:pt x="3732032" y="7505699"/>
                  </a:lnTo>
                  <a:lnTo>
                    <a:pt x="3694710" y="7543799"/>
                  </a:lnTo>
                  <a:lnTo>
                    <a:pt x="3656712" y="7569199"/>
                  </a:lnTo>
                  <a:lnTo>
                    <a:pt x="3618103" y="7607299"/>
                  </a:lnTo>
                  <a:lnTo>
                    <a:pt x="3578947" y="7632699"/>
                  </a:lnTo>
                  <a:lnTo>
                    <a:pt x="3539308" y="7670799"/>
                  </a:lnTo>
                  <a:lnTo>
                    <a:pt x="3499251" y="7696199"/>
                  </a:lnTo>
                  <a:lnTo>
                    <a:pt x="3458840" y="7734299"/>
                  </a:lnTo>
                  <a:lnTo>
                    <a:pt x="3418140" y="7759699"/>
                  </a:lnTo>
                  <a:lnTo>
                    <a:pt x="3377215" y="7797799"/>
                  </a:lnTo>
                  <a:lnTo>
                    <a:pt x="3335873" y="7823199"/>
                  </a:lnTo>
                  <a:lnTo>
                    <a:pt x="3297584" y="7861299"/>
                  </a:lnTo>
                  <a:lnTo>
                    <a:pt x="3262274" y="7899399"/>
                  </a:lnTo>
                  <a:lnTo>
                    <a:pt x="3229868" y="7937499"/>
                  </a:lnTo>
                  <a:lnTo>
                    <a:pt x="3200292" y="7975599"/>
                  </a:lnTo>
                  <a:lnTo>
                    <a:pt x="3173472" y="8026399"/>
                  </a:lnTo>
                  <a:lnTo>
                    <a:pt x="3148594" y="8077199"/>
                  </a:lnTo>
                  <a:lnTo>
                    <a:pt x="3125003" y="8115299"/>
                  </a:lnTo>
                  <a:lnTo>
                    <a:pt x="3079107" y="8216899"/>
                  </a:lnTo>
                  <a:lnTo>
                    <a:pt x="3055516" y="8267699"/>
                  </a:lnTo>
                  <a:lnTo>
                    <a:pt x="3047641" y="8280399"/>
                  </a:lnTo>
                  <a:lnTo>
                    <a:pt x="3040772" y="8293099"/>
                  </a:lnTo>
                  <a:lnTo>
                    <a:pt x="3035913" y="8305799"/>
                  </a:lnTo>
                  <a:lnTo>
                    <a:pt x="3034070" y="8318499"/>
                  </a:lnTo>
                  <a:lnTo>
                    <a:pt x="3027677" y="8381999"/>
                  </a:lnTo>
                  <a:lnTo>
                    <a:pt x="3017105" y="8432799"/>
                  </a:lnTo>
                  <a:lnTo>
                    <a:pt x="3003204" y="8483599"/>
                  </a:lnTo>
                  <a:lnTo>
                    <a:pt x="2986820" y="8534399"/>
                  </a:lnTo>
                  <a:lnTo>
                    <a:pt x="2968803" y="8572499"/>
                  </a:lnTo>
                  <a:lnTo>
                    <a:pt x="2931261" y="8674099"/>
                  </a:lnTo>
                  <a:lnTo>
                    <a:pt x="2913433" y="8724899"/>
                  </a:lnTo>
                  <a:lnTo>
                    <a:pt x="2899442" y="8775699"/>
                  </a:lnTo>
                  <a:lnTo>
                    <a:pt x="2889975" y="8813799"/>
                  </a:lnTo>
                  <a:lnTo>
                    <a:pt x="2885535" y="8864599"/>
                  </a:lnTo>
                  <a:lnTo>
                    <a:pt x="2886624" y="8915399"/>
                  </a:lnTo>
                  <a:lnTo>
                    <a:pt x="2891112" y="8966199"/>
                  </a:lnTo>
                  <a:lnTo>
                    <a:pt x="2892866" y="9029699"/>
                  </a:lnTo>
                  <a:lnTo>
                    <a:pt x="2892421" y="9080499"/>
                  </a:lnTo>
                  <a:lnTo>
                    <a:pt x="2890310" y="9131299"/>
                  </a:lnTo>
                  <a:lnTo>
                    <a:pt x="2887069" y="9182099"/>
                  </a:lnTo>
                  <a:lnTo>
                    <a:pt x="2883231" y="9232899"/>
                  </a:lnTo>
                  <a:lnTo>
                    <a:pt x="2879331" y="9283699"/>
                  </a:lnTo>
                  <a:lnTo>
                    <a:pt x="2875901" y="9334499"/>
                  </a:lnTo>
                  <a:lnTo>
                    <a:pt x="2872854" y="9385299"/>
                  </a:lnTo>
                  <a:lnTo>
                    <a:pt x="2869618" y="9436099"/>
                  </a:lnTo>
                  <a:lnTo>
                    <a:pt x="2866005" y="9486899"/>
                  </a:lnTo>
                  <a:lnTo>
                    <a:pt x="2861827" y="9537699"/>
                  </a:lnTo>
                  <a:lnTo>
                    <a:pt x="2856895" y="9588499"/>
                  </a:lnTo>
                  <a:lnTo>
                    <a:pt x="2851020" y="9639299"/>
                  </a:lnTo>
                  <a:lnTo>
                    <a:pt x="2844014" y="9690099"/>
                  </a:lnTo>
                  <a:lnTo>
                    <a:pt x="2835689" y="9728199"/>
                  </a:lnTo>
                  <a:lnTo>
                    <a:pt x="2827209" y="9778999"/>
                  </a:lnTo>
                  <a:lnTo>
                    <a:pt x="2819713" y="9829799"/>
                  </a:lnTo>
                  <a:lnTo>
                    <a:pt x="2812546" y="9867899"/>
                  </a:lnTo>
                  <a:lnTo>
                    <a:pt x="2805051" y="9918699"/>
                  </a:lnTo>
                  <a:lnTo>
                    <a:pt x="2796571" y="9969499"/>
                  </a:lnTo>
                  <a:lnTo>
                    <a:pt x="2786449" y="10007599"/>
                  </a:lnTo>
                  <a:lnTo>
                    <a:pt x="2774030" y="10058399"/>
                  </a:lnTo>
                  <a:lnTo>
                    <a:pt x="2756186" y="10109199"/>
                  </a:lnTo>
                  <a:lnTo>
                    <a:pt x="2733818" y="10147299"/>
                  </a:lnTo>
                  <a:lnTo>
                    <a:pt x="2705418" y="10185399"/>
                  </a:lnTo>
                  <a:lnTo>
                    <a:pt x="2669478" y="10223499"/>
                  </a:lnTo>
                  <a:lnTo>
                    <a:pt x="2627468" y="10261599"/>
                  </a:lnTo>
                  <a:lnTo>
                    <a:pt x="2601816" y="10274299"/>
                  </a:lnTo>
                  <a:close/>
                </a:path>
                <a:path w="10145395" h="10274300">
                  <a:moveTo>
                    <a:pt x="3607237" y="241299"/>
                  </a:moveTo>
                  <a:lnTo>
                    <a:pt x="2145246" y="241299"/>
                  </a:lnTo>
                  <a:lnTo>
                    <a:pt x="2195878" y="228599"/>
                  </a:lnTo>
                  <a:lnTo>
                    <a:pt x="3553089" y="228599"/>
                  </a:lnTo>
                  <a:lnTo>
                    <a:pt x="3607237" y="241299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292647"/>
              <a:ext cx="5287645" cy="1866900"/>
            </a:xfrm>
            <a:custGeom>
              <a:avLst/>
              <a:gdLst/>
              <a:ahLst/>
              <a:cxnLst/>
              <a:rect l="l" t="t" r="r" b="b"/>
              <a:pathLst>
                <a:path w="5287645" h="1866900">
                  <a:moveTo>
                    <a:pt x="255742" y="292099"/>
                  </a:moveTo>
                  <a:lnTo>
                    <a:pt x="411626" y="292099"/>
                  </a:lnTo>
                  <a:lnTo>
                    <a:pt x="388213" y="279399"/>
                  </a:lnTo>
                  <a:lnTo>
                    <a:pt x="347700" y="253999"/>
                  </a:lnTo>
                  <a:lnTo>
                    <a:pt x="326587" y="241299"/>
                  </a:lnTo>
                  <a:lnTo>
                    <a:pt x="303763" y="228599"/>
                  </a:lnTo>
                  <a:lnTo>
                    <a:pt x="291352" y="228599"/>
                  </a:lnTo>
                  <a:lnTo>
                    <a:pt x="279797" y="215899"/>
                  </a:lnTo>
                  <a:lnTo>
                    <a:pt x="251570" y="190499"/>
                  </a:lnTo>
                  <a:lnTo>
                    <a:pt x="223449" y="177799"/>
                  </a:lnTo>
                  <a:lnTo>
                    <a:pt x="195543" y="152399"/>
                  </a:lnTo>
                  <a:lnTo>
                    <a:pt x="167957" y="126999"/>
                  </a:lnTo>
                  <a:lnTo>
                    <a:pt x="155404" y="126999"/>
                  </a:lnTo>
                  <a:lnTo>
                    <a:pt x="130582" y="101599"/>
                  </a:lnTo>
                  <a:lnTo>
                    <a:pt x="108329" y="88899"/>
                  </a:lnTo>
                  <a:lnTo>
                    <a:pt x="87359" y="76199"/>
                  </a:lnTo>
                  <a:lnTo>
                    <a:pt x="66389" y="50799"/>
                  </a:lnTo>
                  <a:lnTo>
                    <a:pt x="0" y="0"/>
                  </a:lnTo>
                  <a:lnTo>
                    <a:pt x="0" y="76199"/>
                  </a:lnTo>
                  <a:lnTo>
                    <a:pt x="17317" y="88899"/>
                  </a:lnTo>
                  <a:lnTo>
                    <a:pt x="43048" y="114299"/>
                  </a:lnTo>
                  <a:lnTo>
                    <a:pt x="69099" y="139699"/>
                  </a:lnTo>
                  <a:lnTo>
                    <a:pt x="95793" y="152399"/>
                  </a:lnTo>
                  <a:lnTo>
                    <a:pt x="123450" y="177799"/>
                  </a:lnTo>
                  <a:lnTo>
                    <a:pt x="147897" y="203199"/>
                  </a:lnTo>
                  <a:lnTo>
                    <a:pt x="171809" y="215899"/>
                  </a:lnTo>
                  <a:lnTo>
                    <a:pt x="195507" y="241299"/>
                  </a:lnTo>
                  <a:lnTo>
                    <a:pt x="219312" y="253999"/>
                  </a:lnTo>
                  <a:lnTo>
                    <a:pt x="243421" y="279399"/>
                  </a:lnTo>
                  <a:lnTo>
                    <a:pt x="255742" y="292099"/>
                  </a:lnTo>
                  <a:close/>
                </a:path>
                <a:path w="5287645" h="1866900">
                  <a:moveTo>
                    <a:pt x="3895362" y="152399"/>
                  </a:moveTo>
                  <a:lnTo>
                    <a:pt x="4008165" y="152399"/>
                  </a:lnTo>
                  <a:lnTo>
                    <a:pt x="3985911" y="139699"/>
                  </a:lnTo>
                  <a:lnTo>
                    <a:pt x="3919150" y="139699"/>
                  </a:lnTo>
                  <a:lnTo>
                    <a:pt x="3895362" y="152399"/>
                  </a:lnTo>
                  <a:close/>
                </a:path>
                <a:path w="5287645" h="1866900">
                  <a:moveTo>
                    <a:pt x="3702318" y="152399"/>
                  </a:moveTo>
                  <a:lnTo>
                    <a:pt x="3871789" y="152399"/>
                  </a:lnTo>
                  <a:lnTo>
                    <a:pt x="3848216" y="139699"/>
                  </a:lnTo>
                  <a:lnTo>
                    <a:pt x="3720132" y="139699"/>
                  </a:lnTo>
                  <a:lnTo>
                    <a:pt x="3702318" y="152399"/>
                  </a:lnTo>
                  <a:close/>
                </a:path>
                <a:path w="5287645" h="1866900">
                  <a:moveTo>
                    <a:pt x="3528852" y="165099"/>
                  </a:moveTo>
                  <a:lnTo>
                    <a:pt x="4073785" y="165099"/>
                  </a:lnTo>
                  <a:lnTo>
                    <a:pt x="4040868" y="152399"/>
                  </a:lnTo>
                  <a:lnTo>
                    <a:pt x="3566513" y="152399"/>
                  </a:lnTo>
                  <a:lnTo>
                    <a:pt x="3528852" y="165099"/>
                  </a:lnTo>
                  <a:close/>
                </a:path>
                <a:path w="5287645" h="1866900">
                  <a:moveTo>
                    <a:pt x="3470472" y="177799"/>
                  </a:moveTo>
                  <a:lnTo>
                    <a:pt x="4139405" y="177799"/>
                  </a:lnTo>
                  <a:lnTo>
                    <a:pt x="4106702" y="165099"/>
                  </a:lnTo>
                  <a:lnTo>
                    <a:pt x="3491192" y="165099"/>
                  </a:lnTo>
                  <a:lnTo>
                    <a:pt x="3470472" y="177799"/>
                  </a:lnTo>
                  <a:close/>
                </a:path>
                <a:path w="5287645" h="1866900">
                  <a:moveTo>
                    <a:pt x="3369652" y="190499"/>
                  </a:moveTo>
                  <a:lnTo>
                    <a:pt x="4171502" y="190499"/>
                  </a:lnTo>
                  <a:lnTo>
                    <a:pt x="4155186" y="177799"/>
                  </a:lnTo>
                  <a:lnTo>
                    <a:pt x="3388875" y="177799"/>
                  </a:lnTo>
                  <a:lnTo>
                    <a:pt x="3369652" y="190499"/>
                  </a:lnTo>
                  <a:close/>
                </a:path>
                <a:path w="5287645" h="1866900">
                  <a:moveTo>
                    <a:pt x="3266265" y="215899"/>
                  </a:moveTo>
                  <a:lnTo>
                    <a:pt x="4275639" y="215899"/>
                  </a:lnTo>
                  <a:lnTo>
                    <a:pt x="4204455" y="190499"/>
                  </a:lnTo>
                  <a:lnTo>
                    <a:pt x="3331421" y="190499"/>
                  </a:lnTo>
                  <a:lnTo>
                    <a:pt x="3309845" y="203199"/>
                  </a:lnTo>
                  <a:lnTo>
                    <a:pt x="3288055" y="203199"/>
                  </a:lnTo>
                  <a:lnTo>
                    <a:pt x="3266265" y="215899"/>
                  </a:lnTo>
                  <a:close/>
                </a:path>
                <a:path w="5287645" h="1866900">
                  <a:moveTo>
                    <a:pt x="3175841" y="241299"/>
                  </a:moveTo>
                  <a:lnTo>
                    <a:pt x="4364689" y="241299"/>
                  </a:lnTo>
                  <a:lnTo>
                    <a:pt x="4345966" y="228599"/>
                  </a:lnTo>
                  <a:lnTo>
                    <a:pt x="4310856" y="215899"/>
                  </a:lnTo>
                  <a:lnTo>
                    <a:pt x="3221597" y="215899"/>
                  </a:lnTo>
                  <a:lnTo>
                    <a:pt x="3175841" y="241299"/>
                  </a:lnTo>
                  <a:close/>
                </a:path>
                <a:path w="5287645" h="1866900">
                  <a:moveTo>
                    <a:pt x="4931412" y="1358899"/>
                  </a:moveTo>
                  <a:lnTo>
                    <a:pt x="5270355" y="1358899"/>
                  </a:lnTo>
                  <a:lnTo>
                    <a:pt x="5281678" y="1320799"/>
                  </a:lnTo>
                  <a:lnTo>
                    <a:pt x="5286475" y="1295399"/>
                  </a:lnTo>
                  <a:lnTo>
                    <a:pt x="5287206" y="1257299"/>
                  </a:lnTo>
                  <a:lnTo>
                    <a:pt x="5286332" y="1219199"/>
                  </a:lnTo>
                  <a:lnTo>
                    <a:pt x="5285316" y="1206499"/>
                  </a:lnTo>
                  <a:lnTo>
                    <a:pt x="5282480" y="1206499"/>
                  </a:lnTo>
                  <a:lnTo>
                    <a:pt x="5278147" y="1193799"/>
                  </a:lnTo>
                  <a:lnTo>
                    <a:pt x="5272637" y="1181099"/>
                  </a:lnTo>
                  <a:lnTo>
                    <a:pt x="5263133" y="1155699"/>
                  </a:lnTo>
                  <a:lnTo>
                    <a:pt x="5254806" y="1130299"/>
                  </a:lnTo>
                  <a:lnTo>
                    <a:pt x="5247120" y="1117599"/>
                  </a:lnTo>
                  <a:lnTo>
                    <a:pt x="5223173" y="1054099"/>
                  </a:lnTo>
                  <a:lnTo>
                    <a:pt x="5203593" y="1015999"/>
                  </a:lnTo>
                  <a:lnTo>
                    <a:pt x="5181447" y="977899"/>
                  </a:lnTo>
                  <a:lnTo>
                    <a:pt x="5157374" y="939799"/>
                  </a:lnTo>
                  <a:lnTo>
                    <a:pt x="5137955" y="914399"/>
                  </a:lnTo>
                  <a:lnTo>
                    <a:pt x="5119286" y="876299"/>
                  </a:lnTo>
                  <a:lnTo>
                    <a:pt x="5101686" y="850899"/>
                  </a:lnTo>
                  <a:lnTo>
                    <a:pt x="5085477" y="825499"/>
                  </a:lnTo>
                  <a:lnTo>
                    <a:pt x="5079290" y="812799"/>
                  </a:lnTo>
                  <a:lnTo>
                    <a:pt x="5072781" y="800099"/>
                  </a:lnTo>
                  <a:lnTo>
                    <a:pt x="5066059" y="787399"/>
                  </a:lnTo>
                  <a:lnTo>
                    <a:pt x="5059229" y="774699"/>
                  </a:lnTo>
                  <a:lnTo>
                    <a:pt x="5040399" y="749299"/>
                  </a:lnTo>
                  <a:lnTo>
                    <a:pt x="5002739" y="711199"/>
                  </a:lnTo>
                  <a:lnTo>
                    <a:pt x="4983909" y="685799"/>
                  </a:lnTo>
                  <a:lnTo>
                    <a:pt x="4973709" y="673099"/>
                  </a:lnTo>
                  <a:lnTo>
                    <a:pt x="4963081" y="647699"/>
                  </a:lnTo>
                  <a:lnTo>
                    <a:pt x="4951170" y="647699"/>
                  </a:lnTo>
                  <a:lnTo>
                    <a:pt x="4937118" y="634999"/>
                  </a:lnTo>
                  <a:lnTo>
                    <a:pt x="4932554" y="634999"/>
                  </a:lnTo>
                  <a:lnTo>
                    <a:pt x="4927989" y="622299"/>
                  </a:lnTo>
                  <a:lnTo>
                    <a:pt x="4924565" y="622299"/>
                  </a:lnTo>
                  <a:lnTo>
                    <a:pt x="4909337" y="596899"/>
                  </a:lnTo>
                  <a:lnTo>
                    <a:pt x="4891755" y="584199"/>
                  </a:lnTo>
                  <a:lnTo>
                    <a:pt x="4853809" y="558799"/>
                  </a:lnTo>
                  <a:lnTo>
                    <a:pt x="4828132" y="533399"/>
                  </a:lnTo>
                  <a:lnTo>
                    <a:pt x="4776777" y="495299"/>
                  </a:lnTo>
                  <a:lnTo>
                    <a:pt x="4751100" y="482599"/>
                  </a:lnTo>
                  <a:lnTo>
                    <a:pt x="4741970" y="469899"/>
                  </a:lnTo>
                  <a:lnTo>
                    <a:pt x="4737405" y="469899"/>
                  </a:lnTo>
                  <a:lnTo>
                    <a:pt x="4696606" y="444499"/>
                  </a:lnTo>
                  <a:lnTo>
                    <a:pt x="4620572" y="393699"/>
                  </a:lnTo>
                  <a:lnTo>
                    <a:pt x="4581058" y="368299"/>
                  </a:lnTo>
                  <a:lnTo>
                    <a:pt x="4571928" y="368299"/>
                  </a:lnTo>
                  <a:lnTo>
                    <a:pt x="4564029" y="355599"/>
                  </a:lnTo>
                  <a:lnTo>
                    <a:pt x="4556664" y="355599"/>
                  </a:lnTo>
                  <a:lnTo>
                    <a:pt x="4548658" y="342899"/>
                  </a:lnTo>
                  <a:lnTo>
                    <a:pt x="4538833" y="342899"/>
                  </a:lnTo>
                  <a:lnTo>
                    <a:pt x="4528579" y="330199"/>
                  </a:lnTo>
                  <a:lnTo>
                    <a:pt x="4508501" y="330199"/>
                  </a:lnTo>
                  <a:lnTo>
                    <a:pt x="4476065" y="304799"/>
                  </a:lnTo>
                  <a:lnTo>
                    <a:pt x="4454097" y="292099"/>
                  </a:lnTo>
                  <a:lnTo>
                    <a:pt x="4433412" y="279399"/>
                  </a:lnTo>
                  <a:lnTo>
                    <a:pt x="4414439" y="266699"/>
                  </a:lnTo>
                  <a:lnTo>
                    <a:pt x="4399568" y="253999"/>
                  </a:lnTo>
                  <a:lnTo>
                    <a:pt x="4382771" y="241299"/>
                  </a:lnTo>
                  <a:lnTo>
                    <a:pt x="3888337" y="241299"/>
                  </a:lnTo>
                  <a:lnTo>
                    <a:pt x="3939174" y="253999"/>
                  </a:lnTo>
                  <a:lnTo>
                    <a:pt x="3989477" y="279399"/>
                  </a:lnTo>
                  <a:lnTo>
                    <a:pt x="4091474" y="304799"/>
                  </a:lnTo>
                  <a:lnTo>
                    <a:pt x="4141788" y="330199"/>
                  </a:lnTo>
                  <a:lnTo>
                    <a:pt x="4192431" y="342899"/>
                  </a:lnTo>
                  <a:lnTo>
                    <a:pt x="4242909" y="368299"/>
                  </a:lnTo>
                  <a:lnTo>
                    <a:pt x="4292730" y="380999"/>
                  </a:lnTo>
                  <a:lnTo>
                    <a:pt x="4341401" y="406399"/>
                  </a:lnTo>
                  <a:lnTo>
                    <a:pt x="4351494" y="419099"/>
                  </a:lnTo>
                  <a:lnTo>
                    <a:pt x="4371251" y="419099"/>
                  </a:lnTo>
                  <a:lnTo>
                    <a:pt x="4381344" y="431799"/>
                  </a:lnTo>
                  <a:lnTo>
                    <a:pt x="4397428" y="431799"/>
                  </a:lnTo>
                  <a:lnTo>
                    <a:pt x="4429168" y="457199"/>
                  </a:lnTo>
                  <a:lnTo>
                    <a:pt x="4445252" y="457199"/>
                  </a:lnTo>
                  <a:lnTo>
                    <a:pt x="4487567" y="482599"/>
                  </a:lnTo>
                  <a:lnTo>
                    <a:pt x="4527848" y="507999"/>
                  </a:lnTo>
                  <a:lnTo>
                    <a:pt x="4567060" y="533399"/>
                  </a:lnTo>
                  <a:lnTo>
                    <a:pt x="4624103" y="558799"/>
                  </a:lnTo>
                  <a:lnTo>
                    <a:pt x="4659124" y="584199"/>
                  </a:lnTo>
                  <a:lnTo>
                    <a:pt x="4737833" y="647699"/>
                  </a:lnTo>
                  <a:lnTo>
                    <a:pt x="4767736" y="673099"/>
                  </a:lnTo>
                  <a:lnTo>
                    <a:pt x="4807287" y="711199"/>
                  </a:lnTo>
                  <a:lnTo>
                    <a:pt x="4819715" y="723899"/>
                  </a:lnTo>
                  <a:lnTo>
                    <a:pt x="4832358" y="736599"/>
                  </a:lnTo>
                  <a:lnTo>
                    <a:pt x="4844679" y="749299"/>
                  </a:lnTo>
                  <a:lnTo>
                    <a:pt x="4871159" y="774699"/>
                  </a:lnTo>
                  <a:lnTo>
                    <a:pt x="4897318" y="800099"/>
                  </a:lnTo>
                  <a:lnTo>
                    <a:pt x="4922835" y="825499"/>
                  </a:lnTo>
                  <a:lnTo>
                    <a:pt x="4947389" y="863599"/>
                  </a:lnTo>
                  <a:lnTo>
                    <a:pt x="4971016" y="888999"/>
                  </a:lnTo>
                  <a:lnTo>
                    <a:pt x="5019126" y="939799"/>
                  </a:lnTo>
                  <a:lnTo>
                    <a:pt x="5042111" y="965199"/>
                  </a:lnTo>
                  <a:lnTo>
                    <a:pt x="5064792" y="1003299"/>
                  </a:lnTo>
                  <a:lnTo>
                    <a:pt x="5086618" y="1028699"/>
                  </a:lnTo>
                  <a:lnTo>
                    <a:pt x="5107588" y="1066799"/>
                  </a:lnTo>
                  <a:lnTo>
                    <a:pt x="5127702" y="1092199"/>
                  </a:lnTo>
                  <a:lnTo>
                    <a:pt x="5141629" y="1117599"/>
                  </a:lnTo>
                  <a:lnTo>
                    <a:pt x="5156090" y="1142999"/>
                  </a:lnTo>
                  <a:lnTo>
                    <a:pt x="5171193" y="1155699"/>
                  </a:lnTo>
                  <a:lnTo>
                    <a:pt x="5187046" y="1181099"/>
                  </a:lnTo>
                  <a:lnTo>
                    <a:pt x="5209513" y="1219199"/>
                  </a:lnTo>
                  <a:lnTo>
                    <a:pt x="5216272" y="1244599"/>
                  </a:lnTo>
                  <a:lnTo>
                    <a:pt x="5213722" y="1257299"/>
                  </a:lnTo>
                  <a:lnTo>
                    <a:pt x="5207534" y="1269999"/>
                  </a:lnTo>
                  <a:lnTo>
                    <a:pt x="5198458" y="1282699"/>
                  </a:lnTo>
                  <a:lnTo>
                    <a:pt x="5173547" y="1295399"/>
                  </a:lnTo>
                  <a:lnTo>
                    <a:pt x="5148101" y="1308099"/>
                  </a:lnTo>
                  <a:lnTo>
                    <a:pt x="5121586" y="1308099"/>
                  </a:lnTo>
                  <a:lnTo>
                    <a:pt x="5093465" y="1320799"/>
                  </a:lnTo>
                  <a:lnTo>
                    <a:pt x="5036690" y="1320799"/>
                  </a:lnTo>
                  <a:lnTo>
                    <a:pt x="4931412" y="1358899"/>
                  </a:lnTo>
                  <a:close/>
                </a:path>
                <a:path w="5287645" h="1866900">
                  <a:moveTo>
                    <a:pt x="1401046" y="863599"/>
                  </a:moveTo>
                  <a:lnTo>
                    <a:pt x="1968803" y="863599"/>
                  </a:lnTo>
                  <a:lnTo>
                    <a:pt x="2119445" y="812799"/>
                  </a:lnTo>
                  <a:lnTo>
                    <a:pt x="2290628" y="761999"/>
                  </a:lnTo>
                  <a:lnTo>
                    <a:pt x="2313024" y="761999"/>
                  </a:lnTo>
                  <a:lnTo>
                    <a:pt x="2335421" y="749299"/>
                  </a:lnTo>
                  <a:lnTo>
                    <a:pt x="2357389" y="736599"/>
                  </a:lnTo>
                  <a:lnTo>
                    <a:pt x="2378502" y="723899"/>
                  </a:lnTo>
                  <a:lnTo>
                    <a:pt x="2399704" y="723899"/>
                  </a:lnTo>
                  <a:lnTo>
                    <a:pt x="2439967" y="698499"/>
                  </a:lnTo>
                  <a:lnTo>
                    <a:pt x="2473419" y="698499"/>
                  </a:lnTo>
                  <a:lnTo>
                    <a:pt x="2484493" y="685799"/>
                  </a:lnTo>
                  <a:lnTo>
                    <a:pt x="2495352" y="685799"/>
                  </a:lnTo>
                  <a:lnTo>
                    <a:pt x="2506318" y="673099"/>
                  </a:lnTo>
                  <a:lnTo>
                    <a:pt x="2540412" y="647699"/>
                  </a:lnTo>
                  <a:lnTo>
                    <a:pt x="2558155" y="647699"/>
                  </a:lnTo>
                  <a:lnTo>
                    <a:pt x="2593069" y="634999"/>
                  </a:lnTo>
                  <a:lnTo>
                    <a:pt x="2608315" y="622299"/>
                  </a:lnTo>
                  <a:lnTo>
                    <a:pt x="2622491" y="622299"/>
                  </a:lnTo>
                  <a:lnTo>
                    <a:pt x="2635276" y="609599"/>
                  </a:lnTo>
                  <a:lnTo>
                    <a:pt x="2644906" y="596899"/>
                  </a:lnTo>
                  <a:lnTo>
                    <a:pt x="2654963" y="584199"/>
                  </a:lnTo>
                  <a:lnTo>
                    <a:pt x="2665447" y="584199"/>
                  </a:lnTo>
                  <a:lnTo>
                    <a:pt x="2676360" y="571499"/>
                  </a:lnTo>
                  <a:lnTo>
                    <a:pt x="2711756" y="558799"/>
                  </a:lnTo>
                  <a:lnTo>
                    <a:pt x="2780836" y="507999"/>
                  </a:lnTo>
                  <a:lnTo>
                    <a:pt x="2815589" y="495299"/>
                  </a:lnTo>
                  <a:lnTo>
                    <a:pt x="2842408" y="482599"/>
                  </a:lnTo>
                  <a:lnTo>
                    <a:pt x="2855710" y="469899"/>
                  </a:lnTo>
                  <a:lnTo>
                    <a:pt x="2869227" y="457199"/>
                  </a:lnTo>
                  <a:lnTo>
                    <a:pt x="2880889" y="457199"/>
                  </a:lnTo>
                  <a:lnTo>
                    <a:pt x="2892336" y="444499"/>
                  </a:lnTo>
                  <a:lnTo>
                    <a:pt x="2904212" y="444499"/>
                  </a:lnTo>
                  <a:lnTo>
                    <a:pt x="2917158" y="431799"/>
                  </a:lnTo>
                  <a:lnTo>
                    <a:pt x="2927429" y="431799"/>
                  </a:lnTo>
                  <a:lnTo>
                    <a:pt x="2945029" y="419099"/>
                  </a:lnTo>
                  <a:lnTo>
                    <a:pt x="2964661" y="406399"/>
                  </a:lnTo>
                  <a:lnTo>
                    <a:pt x="3006173" y="380999"/>
                  </a:lnTo>
                  <a:lnTo>
                    <a:pt x="3055172" y="368299"/>
                  </a:lnTo>
                  <a:lnTo>
                    <a:pt x="3104829" y="342899"/>
                  </a:lnTo>
                  <a:lnTo>
                    <a:pt x="3256100" y="304799"/>
                  </a:lnTo>
                  <a:lnTo>
                    <a:pt x="3476356" y="253999"/>
                  </a:lnTo>
                  <a:lnTo>
                    <a:pt x="3616138" y="253999"/>
                  </a:lnTo>
                  <a:lnTo>
                    <a:pt x="3655385" y="241299"/>
                  </a:lnTo>
                  <a:lnTo>
                    <a:pt x="3153391" y="241299"/>
                  </a:lnTo>
                  <a:lnTo>
                    <a:pt x="3070741" y="279399"/>
                  </a:lnTo>
                  <a:lnTo>
                    <a:pt x="3043834" y="292099"/>
                  </a:lnTo>
                  <a:lnTo>
                    <a:pt x="2973506" y="317499"/>
                  </a:lnTo>
                  <a:lnTo>
                    <a:pt x="2939037" y="342899"/>
                  </a:lnTo>
                  <a:lnTo>
                    <a:pt x="2905746" y="355599"/>
                  </a:lnTo>
                  <a:lnTo>
                    <a:pt x="2692123" y="495299"/>
                  </a:lnTo>
                  <a:lnTo>
                    <a:pt x="2632714" y="533399"/>
                  </a:lnTo>
                  <a:lnTo>
                    <a:pt x="2591952" y="558799"/>
                  </a:lnTo>
                  <a:lnTo>
                    <a:pt x="2550683" y="571499"/>
                  </a:lnTo>
                  <a:lnTo>
                    <a:pt x="2508939" y="596899"/>
                  </a:lnTo>
                  <a:lnTo>
                    <a:pt x="2466751" y="609599"/>
                  </a:lnTo>
                  <a:lnTo>
                    <a:pt x="2424151" y="634999"/>
                  </a:lnTo>
                  <a:lnTo>
                    <a:pt x="2373181" y="660399"/>
                  </a:lnTo>
                  <a:lnTo>
                    <a:pt x="2321863" y="673099"/>
                  </a:lnTo>
                  <a:lnTo>
                    <a:pt x="2270229" y="698499"/>
                  </a:lnTo>
                  <a:lnTo>
                    <a:pt x="2166134" y="723899"/>
                  </a:lnTo>
                  <a:lnTo>
                    <a:pt x="2113739" y="749299"/>
                  </a:lnTo>
                  <a:lnTo>
                    <a:pt x="2092055" y="749299"/>
                  </a:lnTo>
                  <a:lnTo>
                    <a:pt x="1853540" y="812799"/>
                  </a:lnTo>
                  <a:lnTo>
                    <a:pt x="1198319" y="812799"/>
                  </a:lnTo>
                  <a:lnTo>
                    <a:pt x="1332002" y="850899"/>
                  </a:lnTo>
                  <a:lnTo>
                    <a:pt x="1366417" y="850899"/>
                  </a:lnTo>
                  <a:lnTo>
                    <a:pt x="1401046" y="863599"/>
                  </a:lnTo>
                  <a:close/>
                </a:path>
                <a:path w="5287645" h="1866900">
                  <a:moveTo>
                    <a:pt x="1198319" y="812799"/>
                  </a:moveTo>
                  <a:lnTo>
                    <a:pt x="1638991" y="812799"/>
                  </a:lnTo>
                  <a:lnTo>
                    <a:pt x="1601331" y="800099"/>
                  </a:lnTo>
                  <a:lnTo>
                    <a:pt x="1563670" y="800099"/>
                  </a:lnTo>
                  <a:lnTo>
                    <a:pt x="1540382" y="787399"/>
                  </a:lnTo>
                  <a:lnTo>
                    <a:pt x="1493378" y="787399"/>
                  </a:lnTo>
                  <a:lnTo>
                    <a:pt x="1470090" y="774699"/>
                  </a:lnTo>
                  <a:lnTo>
                    <a:pt x="1428721" y="774699"/>
                  </a:lnTo>
                  <a:lnTo>
                    <a:pt x="1267827" y="723899"/>
                  </a:lnTo>
                  <a:lnTo>
                    <a:pt x="1227723" y="698499"/>
                  </a:lnTo>
                  <a:lnTo>
                    <a:pt x="1148266" y="673099"/>
                  </a:lnTo>
                  <a:lnTo>
                    <a:pt x="1131148" y="660399"/>
                  </a:lnTo>
                  <a:lnTo>
                    <a:pt x="1096911" y="647699"/>
                  </a:lnTo>
                  <a:lnTo>
                    <a:pt x="1079793" y="647699"/>
                  </a:lnTo>
                  <a:lnTo>
                    <a:pt x="1048979" y="622299"/>
                  </a:lnTo>
                  <a:lnTo>
                    <a:pt x="1002225" y="609599"/>
                  </a:lnTo>
                  <a:lnTo>
                    <a:pt x="908716" y="558799"/>
                  </a:lnTo>
                  <a:lnTo>
                    <a:pt x="860678" y="546099"/>
                  </a:lnTo>
                  <a:lnTo>
                    <a:pt x="834270" y="520699"/>
                  </a:lnTo>
                  <a:lnTo>
                    <a:pt x="752262" y="482599"/>
                  </a:lnTo>
                  <a:lnTo>
                    <a:pt x="718507" y="457199"/>
                  </a:lnTo>
                  <a:lnTo>
                    <a:pt x="684217" y="444499"/>
                  </a:lnTo>
                  <a:lnTo>
                    <a:pt x="649713" y="419099"/>
                  </a:lnTo>
                  <a:lnTo>
                    <a:pt x="615316" y="406399"/>
                  </a:lnTo>
                  <a:lnTo>
                    <a:pt x="580936" y="380999"/>
                  </a:lnTo>
                  <a:lnTo>
                    <a:pt x="513890" y="342899"/>
                  </a:lnTo>
                  <a:lnTo>
                    <a:pt x="479511" y="330199"/>
                  </a:lnTo>
                  <a:lnTo>
                    <a:pt x="458024" y="317499"/>
                  </a:lnTo>
                  <a:lnTo>
                    <a:pt x="435146" y="292099"/>
                  </a:lnTo>
                  <a:lnTo>
                    <a:pt x="268385" y="292099"/>
                  </a:lnTo>
                  <a:lnTo>
                    <a:pt x="301355" y="317499"/>
                  </a:lnTo>
                  <a:lnTo>
                    <a:pt x="333577" y="342899"/>
                  </a:lnTo>
                  <a:lnTo>
                    <a:pt x="365157" y="355599"/>
                  </a:lnTo>
                  <a:lnTo>
                    <a:pt x="396202" y="380999"/>
                  </a:lnTo>
                  <a:lnTo>
                    <a:pt x="430010" y="406399"/>
                  </a:lnTo>
                  <a:lnTo>
                    <a:pt x="464675" y="431799"/>
                  </a:lnTo>
                  <a:lnTo>
                    <a:pt x="500195" y="457199"/>
                  </a:lnTo>
                  <a:lnTo>
                    <a:pt x="536572" y="482599"/>
                  </a:lnTo>
                  <a:lnTo>
                    <a:pt x="614175" y="520699"/>
                  </a:lnTo>
                  <a:lnTo>
                    <a:pt x="691778" y="571499"/>
                  </a:lnTo>
                  <a:lnTo>
                    <a:pt x="872006" y="673099"/>
                  </a:lnTo>
                  <a:lnTo>
                    <a:pt x="918014" y="685799"/>
                  </a:lnTo>
                  <a:lnTo>
                    <a:pt x="1011801" y="736599"/>
                  </a:lnTo>
                  <a:lnTo>
                    <a:pt x="1059393" y="749299"/>
                  </a:lnTo>
                  <a:lnTo>
                    <a:pt x="1107200" y="774699"/>
                  </a:lnTo>
                  <a:lnTo>
                    <a:pt x="1155113" y="787399"/>
                  </a:lnTo>
                  <a:lnTo>
                    <a:pt x="1198319" y="812799"/>
                  </a:lnTo>
                  <a:close/>
                </a:path>
                <a:path w="5287645" h="1866900">
                  <a:moveTo>
                    <a:pt x="1483785" y="876299"/>
                  </a:moveTo>
                  <a:lnTo>
                    <a:pt x="1923066" y="876299"/>
                  </a:lnTo>
                  <a:lnTo>
                    <a:pt x="1938133" y="863599"/>
                  </a:lnTo>
                  <a:lnTo>
                    <a:pt x="1476938" y="863599"/>
                  </a:lnTo>
                  <a:lnTo>
                    <a:pt x="1483785" y="876299"/>
                  </a:lnTo>
                  <a:close/>
                </a:path>
                <a:path w="5287645" h="1866900">
                  <a:moveTo>
                    <a:pt x="1571801" y="888999"/>
                  </a:moveTo>
                  <a:lnTo>
                    <a:pt x="1856072" y="888999"/>
                  </a:lnTo>
                  <a:lnTo>
                    <a:pt x="1908319" y="876299"/>
                  </a:lnTo>
                  <a:lnTo>
                    <a:pt x="1534480" y="876299"/>
                  </a:lnTo>
                  <a:lnTo>
                    <a:pt x="1571801" y="888999"/>
                  </a:lnTo>
                  <a:close/>
                </a:path>
                <a:path w="5287645" h="1866900">
                  <a:moveTo>
                    <a:pt x="1750723" y="901699"/>
                  </a:moveTo>
                  <a:lnTo>
                    <a:pt x="1803612" y="888999"/>
                  </a:lnTo>
                  <a:lnTo>
                    <a:pt x="1697193" y="888999"/>
                  </a:lnTo>
                  <a:lnTo>
                    <a:pt x="1750723" y="901699"/>
                  </a:lnTo>
                  <a:close/>
                </a:path>
                <a:path w="5287645" h="1866900">
                  <a:moveTo>
                    <a:pt x="2909169" y="1219199"/>
                  </a:moveTo>
                  <a:lnTo>
                    <a:pt x="2961665" y="1219199"/>
                  </a:lnTo>
                  <a:lnTo>
                    <a:pt x="2951198" y="1206499"/>
                  </a:lnTo>
                  <a:lnTo>
                    <a:pt x="2911451" y="1206499"/>
                  </a:lnTo>
                  <a:lnTo>
                    <a:pt x="2909169" y="1219199"/>
                  </a:lnTo>
                  <a:close/>
                </a:path>
                <a:path w="5287645" h="1866900">
                  <a:moveTo>
                    <a:pt x="3464319" y="1777999"/>
                  </a:moveTo>
                  <a:lnTo>
                    <a:pt x="3525428" y="1777999"/>
                  </a:lnTo>
                  <a:lnTo>
                    <a:pt x="3520863" y="1752599"/>
                  </a:lnTo>
                  <a:lnTo>
                    <a:pt x="3510325" y="1739899"/>
                  </a:lnTo>
                  <a:lnTo>
                    <a:pt x="3499038" y="1714499"/>
                  </a:lnTo>
                  <a:lnTo>
                    <a:pt x="3486680" y="1701799"/>
                  </a:lnTo>
                  <a:lnTo>
                    <a:pt x="3472932" y="1689099"/>
                  </a:lnTo>
                  <a:lnTo>
                    <a:pt x="3467119" y="1676399"/>
                  </a:lnTo>
                  <a:lnTo>
                    <a:pt x="3455921" y="1663699"/>
                  </a:lnTo>
                  <a:lnTo>
                    <a:pt x="3450108" y="1650999"/>
                  </a:lnTo>
                  <a:lnTo>
                    <a:pt x="3445989" y="1650999"/>
                  </a:lnTo>
                  <a:lnTo>
                    <a:pt x="3441977" y="1638299"/>
                  </a:lnTo>
                  <a:lnTo>
                    <a:pt x="3437750" y="1638299"/>
                  </a:lnTo>
                  <a:lnTo>
                    <a:pt x="3432989" y="1625599"/>
                  </a:lnTo>
                  <a:lnTo>
                    <a:pt x="3414837" y="1612899"/>
                  </a:lnTo>
                  <a:lnTo>
                    <a:pt x="3399038" y="1587499"/>
                  </a:lnTo>
                  <a:lnTo>
                    <a:pt x="3384523" y="1574799"/>
                  </a:lnTo>
                  <a:lnTo>
                    <a:pt x="3370222" y="1549399"/>
                  </a:lnTo>
                  <a:lnTo>
                    <a:pt x="3336913" y="1511299"/>
                  </a:lnTo>
                  <a:lnTo>
                    <a:pt x="3301464" y="1460499"/>
                  </a:lnTo>
                  <a:lnTo>
                    <a:pt x="3263019" y="1422399"/>
                  </a:lnTo>
                  <a:lnTo>
                    <a:pt x="3220722" y="1396999"/>
                  </a:lnTo>
                  <a:lnTo>
                    <a:pt x="3203337" y="1384299"/>
                  </a:lnTo>
                  <a:lnTo>
                    <a:pt x="3186914" y="1358899"/>
                  </a:lnTo>
                  <a:lnTo>
                    <a:pt x="3171133" y="1346199"/>
                  </a:lnTo>
                  <a:lnTo>
                    <a:pt x="3155673" y="1333499"/>
                  </a:lnTo>
                  <a:lnTo>
                    <a:pt x="3140017" y="1308099"/>
                  </a:lnTo>
                  <a:lnTo>
                    <a:pt x="3123719" y="1295399"/>
                  </a:lnTo>
                  <a:lnTo>
                    <a:pt x="3106565" y="1282699"/>
                  </a:lnTo>
                  <a:lnTo>
                    <a:pt x="3088341" y="1269999"/>
                  </a:lnTo>
                  <a:lnTo>
                    <a:pt x="3078730" y="1269999"/>
                  </a:lnTo>
                  <a:lnTo>
                    <a:pt x="3068797" y="1257299"/>
                  </a:lnTo>
                  <a:lnTo>
                    <a:pt x="3058651" y="1257299"/>
                  </a:lnTo>
                  <a:lnTo>
                    <a:pt x="3026822" y="1244599"/>
                  </a:lnTo>
                  <a:lnTo>
                    <a:pt x="2983242" y="1219199"/>
                  </a:lnTo>
                  <a:lnTo>
                    <a:pt x="2912593" y="1219199"/>
                  </a:lnTo>
                  <a:lnTo>
                    <a:pt x="2924005" y="1231899"/>
                  </a:lnTo>
                  <a:lnTo>
                    <a:pt x="2930852" y="1231899"/>
                  </a:lnTo>
                  <a:lnTo>
                    <a:pt x="2961273" y="1244599"/>
                  </a:lnTo>
                  <a:lnTo>
                    <a:pt x="2991052" y="1269999"/>
                  </a:lnTo>
                  <a:lnTo>
                    <a:pt x="3049539" y="1295399"/>
                  </a:lnTo>
                  <a:lnTo>
                    <a:pt x="3070991" y="1308099"/>
                  </a:lnTo>
                  <a:lnTo>
                    <a:pt x="3091051" y="1320799"/>
                  </a:lnTo>
                  <a:lnTo>
                    <a:pt x="3110042" y="1346199"/>
                  </a:lnTo>
                  <a:lnTo>
                    <a:pt x="3128283" y="1358899"/>
                  </a:lnTo>
                  <a:lnTo>
                    <a:pt x="3147506" y="1384299"/>
                  </a:lnTo>
                  <a:lnTo>
                    <a:pt x="3167370" y="1396999"/>
                  </a:lnTo>
                  <a:lnTo>
                    <a:pt x="3187663" y="1422399"/>
                  </a:lnTo>
                  <a:lnTo>
                    <a:pt x="3208169" y="1435099"/>
                  </a:lnTo>
                  <a:lnTo>
                    <a:pt x="3236147" y="1460499"/>
                  </a:lnTo>
                  <a:lnTo>
                    <a:pt x="3263375" y="1498599"/>
                  </a:lnTo>
                  <a:lnTo>
                    <a:pt x="3289534" y="1523999"/>
                  </a:lnTo>
                  <a:lnTo>
                    <a:pt x="3314302" y="1549399"/>
                  </a:lnTo>
                  <a:lnTo>
                    <a:pt x="3320115" y="1562099"/>
                  </a:lnTo>
                  <a:lnTo>
                    <a:pt x="3331314" y="1574799"/>
                  </a:lnTo>
                  <a:lnTo>
                    <a:pt x="3337127" y="1587499"/>
                  </a:lnTo>
                  <a:lnTo>
                    <a:pt x="3351499" y="1612899"/>
                  </a:lnTo>
                  <a:lnTo>
                    <a:pt x="3379816" y="1650999"/>
                  </a:lnTo>
                  <a:lnTo>
                    <a:pt x="3394188" y="1663699"/>
                  </a:lnTo>
                  <a:lnTo>
                    <a:pt x="3418706" y="1701799"/>
                  </a:lnTo>
                  <a:lnTo>
                    <a:pt x="3442262" y="1739899"/>
                  </a:lnTo>
                  <a:lnTo>
                    <a:pt x="3464319" y="1777999"/>
                  </a:lnTo>
                  <a:close/>
                </a:path>
                <a:path w="5287645" h="1866900">
                  <a:moveTo>
                    <a:pt x="4826135" y="1384299"/>
                  </a:moveTo>
                  <a:lnTo>
                    <a:pt x="5227541" y="1384299"/>
                  </a:lnTo>
                  <a:lnTo>
                    <a:pt x="5241824" y="1371599"/>
                  </a:lnTo>
                  <a:lnTo>
                    <a:pt x="5248529" y="1371599"/>
                  </a:lnTo>
                  <a:lnTo>
                    <a:pt x="5256090" y="1358899"/>
                  </a:lnTo>
                  <a:lnTo>
                    <a:pt x="4896320" y="1358899"/>
                  </a:lnTo>
                  <a:lnTo>
                    <a:pt x="4826135" y="1384299"/>
                  </a:lnTo>
                  <a:close/>
                </a:path>
                <a:path w="5287645" h="1866900">
                  <a:moveTo>
                    <a:pt x="4731413" y="1409699"/>
                  </a:moveTo>
                  <a:lnTo>
                    <a:pt x="5091682" y="1409699"/>
                  </a:lnTo>
                  <a:lnTo>
                    <a:pt x="5119713" y="1396999"/>
                  </a:lnTo>
                  <a:lnTo>
                    <a:pt x="5180198" y="1396999"/>
                  </a:lnTo>
                  <a:lnTo>
                    <a:pt x="5196407" y="1384299"/>
                  </a:lnTo>
                  <a:lnTo>
                    <a:pt x="4791042" y="1384299"/>
                  </a:lnTo>
                  <a:lnTo>
                    <a:pt x="4731413" y="1409699"/>
                  </a:lnTo>
                  <a:close/>
                </a:path>
                <a:path w="5287645" h="1866900">
                  <a:moveTo>
                    <a:pt x="4489760" y="1498599"/>
                  </a:moveTo>
                  <a:lnTo>
                    <a:pt x="4768039" y="1498599"/>
                  </a:lnTo>
                  <a:lnTo>
                    <a:pt x="4778488" y="1485899"/>
                  </a:lnTo>
                  <a:lnTo>
                    <a:pt x="5010156" y="1422399"/>
                  </a:lnTo>
                  <a:lnTo>
                    <a:pt x="5036903" y="1422399"/>
                  </a:lnTo>
                  <a:lnTo>
                    <a:pt x="5064078" y="1409699"/>
                  </a:lnTo>
                  <a:lnTo>
                    <a:pt x="4702134" y="1409699"/>
                  </a:lnTo>
                  <a:lnTo>
                    <a:pt x="4673496" y="1422399"/>
                  </a:lnTo>
                  <a:lnTo>
                    <a:pt x="4665775" y="1435099"/>
                  </a:lnTo>
                  <a:lnTo>
                    <a:pt x="4641542" y="1435099"/>
                  </a:lnTo>
                  <a:lnTo>
                    <a:pt x="4601617" y="1447799"/>
                  </a:lnTo>
                  <a:lnTo>
                    <a:pt x="4526475" y="1473199"/>
                  </a:lnTo>
                  <a:lnTo>
                    <a:pt x="4489760" y="1498599"/>
                  </a:lnTo>
                  <a:close/>
                </a:path>
                <a:path w="5287645" h="1866900">
                  <a:moveTo>
                    <a:pt x="4411158" y="1523999"/>
                  </a:moveTo>
                  <a:lnTo>
                    <a:pt x="4680735" y="1523999"/>
                  </a:lnTo>
                  <a:lnTo>
                    <a:pt x="4717611" y="1511299"/>
                  </a:lnTo>
                  <a:lnTo>
                    <a:pt x="4736263" y="1498599"/>
                  </a:lnTo>
                  <a:lnTo>
                    <a:pt x="4466793" y="1498599"/>
                  </a:lnTo>
                  <a:lnTo>
                    <a:pt x="4454935" y="1511299"/>
                  </a:lnTo>
                  <a:lnTo>
                    <a:pt x="4426903" y="1511299"/>
                  </a:lnTo>
                  <a:lnTo>
                    <a:pt x="4411158" y="1523999"/>
                  </a:lnTo>
                  <a:close/>
                </a:path>
                <a:path w="5287645" h="1866900">
                  <a:moveTo>
                    <a:pt x="3921432" y="1701799"/>
                  </a:moveTo>
                  <a:lnTo>
                    <a:pt x="4181630" y="1701799"/>
                  </a:lnTo>
                  <a:lnTo>
                    <a:pt x="4224943" y="1689099"/>
                  </a:lnTo>
                  <a:lnTo>
                    <a:pt x="4267935" y="1663699"/>
                  </a:lnTo>
                  <a:lnTo>
                    <a:pt x="4355095" y="1638299"/>
                  </a:lnTo>
                  <a:lnTo>
                    <a:pt x="4401957" y="1625599"/>
                  </a:lnTo>
                  <a:lnTo>
                    <a:pt x="4448390" y="1600199"/>
                  </a:lnTo>
                  <a:lnTo>
                    <a:pt x="4539973" y="1574799"/>
                  </a:lnTo>
                  <a:lnTo>
                    <a:pt x="4662084" y="1523999"/>
                  </a:lnTo>
                  <a:lnTo>
                    <a:pt x="4395627" y="1523999"/>
                  </a:lnTo>
                  <a:lnTo>
                    <a:pt x="4380203" y="1536699"/>
                  </a:lnTo>
                  <a:lnTo>
                    <a:pt x="4362210" y="1549399"/>
                  </a:lnTo>
                  <a:lnTo>
                    <a:pt x="4344111" y="1549399"/>
                  </a:lnTo>
                  <a:lnTo>
                    <a:pt x="4325798" y="1562099"/>
                  </a:lnTo>
                  <a:lnTo>
                    <a:pt x="4307164" y="1562099"/>
                  </a:lnTo>
                  <a:lnTo>
                    <a:pt x="4256665" y="1587499"/>
                  </a:lnTo>
                  <a:lnTo>
                    <a:pt x="4231737" y="1587499"/>
                  </a:lnTo>
                  <a:lnTo>
                    <a:pt x="4207878" y="1600199"/>
                  </a:lnTo>
                  <a:lnTo>
                    <a:pt x="4181220" y="1612899"/>
                  </a:lnTo>
                  <a:lnTo>
                    <a:pt x="4130043" y="1638299"/>
                  </a:lnTo>
                  <a:lnTo>
                    <a:pt x="4104027" y="1638299"/>
                  </a:lnTo>
                  <a:lnTo>
                    <a:pt x="4078528" y="1650999"/>
                  </a:lnTo>
                  <a:lnTo>
                    <a:pt x="4027958" y="1663699"/>
                  </a:lnTo>
                  <a:lnTo>
                    <a:pt x="4002459" y="1676399"/>
                  </a:lnTo>
                  <a:lnTo>
                    <a:pt x="3982095" y="1676399"/>
                  </a:lnTo>
                  <a:lnTo>
                    <a:pt x="3961945" y="1689099"/>
                  </a:lnTo>
                  <a:lnTo>
                    <a:pt x="3941796" y="1689099"/>
                  </a:lnTo>
                  <a:lnTo>
                    <a:pt x="3921432" y="1701799"/>
                  </a:lnTo>
                  <a:close/>
                </a:path>
                <a:path w="5287645" h="1866900">
                  <a:moveTo>
                    <a:pt x="3721861" y="1752599"/>
                  </a:moveTo>
                  <a:lnTo>
                    <a:pt x="4033271" y="1752599"/>
                  </a:lnTo>
                  <a:lnTo>
                    <a:pt x="4098891" y="1727199"/>
                  </a:lnTo>
                  <a:lnTo>
                    <a:pt x="4130525" y="1727199"/>
                  </a:lnTo>
                  <a:lnTo>
                    <a:pt x="4161088" y="1714499"/>
                  </a:lnTo>
                  <a:lnTo>
                    <a:pt x="4174782" y="1701799"/>
                  </a:lnTo>
                  <a:lnTo>
                    <a:pt x="3875212" y="1701799"/>
                  </a:lnTo>
                  <a:lnTo>
                    <a:pt x="3852103" y="1714499"/>
                  </a:lnTo>
                  <a:lnTo>
                    <a:pt x="3828993" y="1714499"/>
                  </a:lnTo>
                  <a:lnTo>
                    <a:pt x="3789478" y="1739899"/>
                  </a:lnTo>
                  <a:lnTo>
                    <a:pt x="3749107" y="1739899"/>
                  </a:lnTo>
                  <a:lnTo>
                    <a:pt x="3721861" y="1752599"/>
                  </a:lnTo>
                  <a:close/>
                </a:path>
                <a:path w="5287645" h="1866900">
                  <a:moveTo>
                    <a:pt x="3492618" y="1828799"/>
                  </a:moveTo>
                  <a:lnTo>
                    <a:pt x="3776372" y="1828799"/>
                  </a:lnTo>
                  <a:lnTo>
                    <a:pt x="3813016" y="1816099"/>
                  </a:lnTo>
                  <a:lnTo>
                    <a:pt x="3861125" y="1790699"/>
                  </a:lnTo>
                  <a:lnTo>
                    <a:pt x="4005882" y="1752599"/>
                  </a:lnTo>
                  <a:lnTo>
                    <a:pt x="3694614" y="1752599"/>
                  </a:lnTo>
                  <a:lnTo>
                    <a:pt x="3666940" y="1765299"/>
                  </a:lnTo>
                  <a:lnTo>
                    <a:pt x="3577924" y="1765299"/>
                  </a:lnTo>
                  <a:lnTo>
                    <a:pt x="3567457" y="1777999"/>
                  </a:lnTo>
                  <a:lnTo>
                    <a:pt x="3464319" y="1777999"/>
                  </a:lnTo>
                  <a:lnTo>
                    <a:pt x="3484344" y="1816099"/>
                  </a:lnTo>
                  <a:lnTo>
                    <a:pt x="3488160" y="1816099"/>
                  </a:lnTo>
                  <a:lnTo>
                    <a:pt x="3492618" y="1828799"/>
                  </a:lnTo>
                  <a:close/>
                </a:path>
                <a:path w="5287645" h="1866900">
                  <a:moveTo>
                    <a:pt x="3607739" y="1765299"/>
                  </a:moveTo>
                  <a:lnTo>
                    <a:pt x="3638409" y="1765299"/>
                  </a:lnTo>
                  <a:lnTo>
                    <a:pt x="3623020" y="1752599"/>
                  </a:lnTo>
                  <a:lnTo>
                    <a:pt x="3607739" y="1765299"/>
                  </a:lnTo>
                  <a:close/>
                </a:path>
                <a:path w="5287645" h="1866900">
                  <a:moveTo>
                    <a:pt x="3527853" y="1866899"/>
                  </a:moveTo>
                  <a:lnTo>
                    <a:pt x="3560806" y="1866899"/>
                  </a:lnTo>
                  <a:lnTo>
                    <a:pt x="3586680" y="1854199"/>
                  </a:lnTo>
                  <a:lnTo>
                    <a:pt x="3665798" y="1854199"/>
                  </a:lnTo>
                  <a:lnTo>
                    <a:pt x="3739835" y="1828799"/>
                  </a:lnTo>
                  <a:lnTo>
                    <a:pt x="3497504" y="1828799"/>
                  </a:lnTo>
                  <a:lnTo>
                    <a:pt x="3502604" y="1841499"/>
                  </a:lnTo>
                  <a:lnTo>
                    <a:pt x="3514426" y="1854199"/>
                  </a:lnTo>
                  <a:lnTo>
                    <a:pt x="3527853" y="1866899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2382499" y="1034018"/>
            <a:ext cx="5905500" cy="2902585"/>
          </a:xfrm>
          <a:custGeom>
            <a:avLst/>
            <a:gdLst/>
            <a:ahLst/>
            <a:cxnLst/>
            <a:rect l="l" t="t" r="r" b="b"/>
            <a:pathLst>
              <a:path w="5905500" h="2902585">
                <a:moveTo>
                  <a:pt x="1060736" y="2902133"/>
                </a:moveTo>
                <a:lnTo>
                  <a:pt x="1014365" y="2896927"/>
                </a:lnTo>
                <a:lnTo>
                  <a:pt x="969542" y="2886405"/>
                </a:lnTo>
                <a:lnTo>
                  <a:pt x="926045" y="2871232"/>
                </a:lnTo>
                <a:lnTo>
                  <a:pt x="883655" y="2852071"/>
                </a:lnTo>
                <a:lnTo>
                  <a:pt x="842149" y="2829587"/>
                </a:lnTo>
                <a:lnTo>
                  <a:pt x="810529" y="2808239"/>
                </a:lnTo>
                <a:lnTo>
                  <a:pt x="760228" y="2752585"/>
                </a:lnTo>
                <a:lnTo>
                  <a:pt x="741297" y="2719275"/>
                </a:lnTo>
                <a:lnTo>
                  <a:pt x="722159" y="2676682"/>
                </a:lnTo>
                <a:lnTo>
                  <a:pt x="706629" y="2632719"/>
                </a:lnTo>
                <a:lnTo>
                  <a:pt x="694831" y="2587510"/>
                </a:lnTo>
                <a:lnTo>
                  <a:pt x="686890" y="2541180"/>
                </a:lnTo>
                <a:lnTo>
                  <a:pt x="682240" y="2489273"/>
                </a:lnTo>
                <a:lnTo>
                  <a:pt x="681292" y="2438177"/>
                </a:lnTo>
                <a:lnTo>
                  <a:pt x="684138" y="2387828"/>
                </a:lnTo>
                <a:lnTo>
                  <a:pt x="690871" y="2338164"/>
                </a:lnTo>
                <a:lnTo>
                  <a:pt x="701586" y="2289124"/>
                </a:lnTo>
                <a:lnTo>
                  <a:pt x="716374" y="2240644"/>
                </a:lnTo>
                <a:lnTo>
                  <a:pt x="735331" y="2192662"/>
                </a:lnTo>
                <a:lnTo>
                  <a:pt x="758548" y="2145117"/>
                </a:lnTo>
                <a:lnTo>
                  <a:pt x="783437" y="2101310"/>
                </a:lnTo>
                <a:lnTo>
                  <a:pt x="810364" y="2059558"/>
                </a:lnTo>
                <a:lnTo>
                  <a:pt x="839374" y="2019800"/>
                </a:lnTo>
                <a:lnTo>
                  <a:pt x="870514" y="1981974"/>
                </a:lnTo>
                <a:lnTo>
                  <a:pt x="903832" y="1946016"/>
                </a:lnTo>
                <a:lnTo>
                  <a:pt x="939373" y="1911865"/>
                </a:lnTo>
                <a:lnTo>
                  <a:pt x="977185" y="1879459"/>
                </a:lnTo>
                <a:lnTo>
                  <a:pt x="1017314" y="1848735"/>
                </a:lnTo>
                <a:lnTo>
                  <a:pt x="1057622" y="1819957"/>
                </a:lnTo>
                <a:lnTo>
                  <a:pt x="1098329" y="1791919"/>
                </a:lnTo>
                <a:lnTo>
                  <a:pt x="1139456" y="1764655"/>
                </a:lnTo>
                <a:lnTo>
                  <a:pt x="1181026" y="1738196"/>
                </a:lnTo>
                <a:lnTo>
                  <a:pt x="1223059" y="1712576"/>
                </a:lnTo>
                <a:lnTo>
                  <a:pt x="1265578" y="1687827"/>
                </a:lnTo>
                <a:lnTo>
                  <a:pt x="1308605" y="1663982"/>
                </a:lnTo>
                <a:lnTo>
                  <a:pt x="1352160" y="1641073"/>
                </a:lnTo>
                <a:lnTo>
                  <a:pt x="1396267" y="1619133"/>
                </a:lnTo>
                <a:lnTo>
                  <a:pt x="1440946" y="1598196"/>
                </a:lnTo>
                <a:lnTo>
                  <a:pt x="1486219" y="1578292"/>
                </a:lnTo>
                <a:lnTo>
                  <a:pt x="1532108" y="1559456"/>
                </a:lnTo>
                <a:lnTo>
                  <a:pt x="1578636" y="1541719"/>
                </a:lnTo>
                <a:lnTo>
                  <a:pt x="1626998" y="1525168"/>
                </a:lnTo>
                <a:lnTo>
                  <a:pt x="1675359" y="1510314"/>
                </a:lnTo>
                <a:lnTo>
                  <a:pt x="1723942" y="1497528"/>
                </a:lnTo>
                <a:lnTo>
                  <a:pt x="1772968" y="1487178"/>
                </a:lnTo>
                <a:lnTo>
                  <a:pt x="1822657" y="1479635"/>
                </a:lnTo>
                <a:lnTo>
                  <a:pt x="1873230" y="1475266"/>
                </a:lnTo>
                <a:lnTo>
                  <a:pt x="1922972" y="1472504"/>
                </a:lnTo>
                <a:lnTo>
                  <a:pt x="1972589" y="1468122"/>
                </a:lnTo>
                <a:lnTo>
                  <a:pt x="2021958" y="1461996"/>
                </a:lnTo>
                <a:lnTo>
                  <a:pt x="2070953" y="1454001"/>
                </a:lnTo>
                <a:lnTo>
                  <a:pt x="2117853" y="1448278"/>
                </a:lnTo>
                <a:lnTo>
                  <a:pt x="2164384" y="1446765"/>
                </a:lnTo>
                <a:lnTo>
                  <a:pt x="2210620" y="1449017"/>
                </a:lnTo>
                <a:lnTo>
                  <a:pt x="2256635" y="1454592"/>
                </a:lnTo>
                <a:lnTo>
                  <a:pt x="2302503" y="1463046"/>
                </a:lnTo>
                <a:lnTo>
                  <a:pt x="2348297" y="1473937"/>
                </a:lnTo>
                <a:lnTo>
                  <a:pt x="2373966" y="1480458"/>
                </a:lnTo>
                <a:lnTo>
                  <a:pt x="2399386" y="1486231"/>
                </a:lnTo>
                <a:lnTo>
                  <a:pt x="2424807" y="1491506"/>
                </a:lnTo>
                <a:lnTo>
                  <a:pt x="2552743" y="1516398"/>
                </a:lnTo>
                <a:lnTo>
                  <a:pt x="2654922" y="1536932"/>
                </a:lnTo>
                <a:lnTo>
                  <a:pt x="2705953" y="1547540"/>
                </a:lnTo>
                <a:lnTo>
                  <a:pt x="2756928" y="1558425"/>
                </a:lnTo>
                <a:lnTo>
                  <a:pt x="2807839" y="1569621"/>
                </a:lnTo>
                <a:lnTo>
                  <a:pt x="2858673" y="1581166"/>
                </a:lnTo>
                <a:lnTo>
                  <a:pt x="2909421" y="1593095"/>
                </a:lnTo>
                <a:lnTo>
                  <a:pt x="2960070" y="1605446"/>
                </a:lnTo>
                <a:lnTo>
                  <a:pt x="3010611" y="1618254"/>
                </a:lnTo>
                <a:lnTo>
                  <a:pt x="3061032" y="1631556"/>
                </a:lnTo>
                <a:lnTo>
                  <a:pt x="3153352" y="1656892"/>
                </a:lnTo>
                <a:lnTo>
                  <a:pt x="3195754" y="1667649"/>
                </a:lnTo>
                <a:lnTo>
                  <a:pt x="3238404" y="1677908"/>
                </a:lnTo>
                <a:lnTo>
                  <a:pt x="3281179" y="1687918"/>
                </a:lnTo>
                <a:lnTo>
                  <a:pt x="3336146" y="1697179"/>
                </a:lnTo>
                <a:lnTo>
                  <a:pt x="3391486" y="1700211"/>
                </a:lnTo>
                <a:lnTo>
                  <a:pt x="3447075" y="1698758"/>
                </a:lnTo>
                <a:lnTo>
                  <a:pt x="3502789" y="1694563"/>
                </a:lnTo>
                <a:lnTo>
                  <a:pt x="3555089" y="1689130"/>
                </a:lnTo>
                <a:lnTo>
                  <a:pt x="3607130" y="1682109"/>
                </a:lnTo>
                <a:lnTo>
                  <a:pt x="3658877" y="1673464"/>
                </a:lnTo>
                <a:lnTo>
                  <a:pt x="3710293" y="1663157"/>
                </a:lnTo>
                <a:lnTo>
                  <a:pt x="3761339" y="1651153"/>
                </a:lnTo>
                <a:lnTo>
                  <a:pt x="3811980" y="1637413"/>
                </a:lnTo>
                <a:lnTo>
                  <a:pt x="3862527" y="1621346"/>
                </a:lnTo>
                <a:lnTo>
                  <a:pt x="3910705" y="1602200"/>
                </a:lnTo>
                <a:lnTo>
                  <a:pt x="3956579" y="1580058"/>
                </a:lnTo>
                <a:lnTo>
                  <a:pt x="4000217" y="1555005"/>
                </a:lnTo>
                <a:lnTo>
                  <a:pt x="4041683" y="1527123"/>
                </a:lnTo>
                <a:lnTo>
                  <a:pt x="4081043" y="1496498"/>
                </a:lnTo>
                <a:lnTo>
                  <a:pt x="4118364" y="1463212"/>
                </a:lnTo>
                <a:lnTo>
                  <a:pt x="4153710" y="1427350"/>
                </a:lnTo>
                <a:lnTo>
                  <a:pt x="4187149" y="1388996"/>
                </a:lnTo>
                <a:lnTo>
                  <a:pt x="4218745" y="1348233"/>
                </a:lnTo>
                <a:lnTo>
                  <a:pt x="4248564" y="1305146"/>
                </a:lnTo>
                <a:lnTo>
                  <a:pt x="4275858" y="1261329"/>
                </a:lnTo>
                <a:lnTo>
                  <a:pt x="4300667" y="1216173"/>
                </a:lnTo>
                <a:lnTo>
                  <a:pt x="4323375" y="1169932"/>
                </a:lnTo>
                <a:lnTo>
                  <a:pt x="4344363" y="1122861"/>
                </a:lnTo>
                <a:lnTo>
                  <a:pt x="4364013" y="1075217"/>
                </a:lnTo>
                <a:lnTo>
                  <a:pt x="4381073" y="1024244"/>
                </a:lnTo>
                <a:lnTo>
                  <a:pt x="4393165" y="972060"/>
                </a:lnTo>
                <a:lnTo>
                  <a:pt x="4401371" y="919046"/>
                </a:lnTo>
                <a:lnTo>
                  <a:pt x="4406775" y="865585"/>
                </a:lnTo>
                <a:lnTo>
                  <a:pt x="4410458" y="812061"/>
                </a:lnTo>
                <a:lnTo>
                  <a:pt x="4408592" y="791149"/>
                </a:lnTo>
                <a:lnTo>
                  <a:pt x="4389931" y="755804"/>
                </a:lnTo>
                <a:lnTo>
                  <a:pt x="4328599" y="710242"/>
                </a:lnTo>
                <a:lnTo>
                  <a:pt x="4280080" y="683972"/>
                </a:lnTo>
                <a:lnTo>
                  <a:pt x="4229073" y="662935"/>
                </a:lnTo>
                <a:lnTo>
                  <a:pt x="4175579" y="647256"/>
                </a:lnTo>
                <a:lnTo>
                  <a:pt x="4128599" y="638999"/>
                </a:lnTo>
                <a:lnTo>
                  <a:pt x="4081951" y="636574"/>
                </a:lnTo>
                <a:lnTo>
                  <a:pt x="4035746" y="639614"/>
                </a:lnTo>
                <a:lnTo>
                  <a:pt x="3990093" y="647748"/>
                </a:lnTo>
                <a:lnTo>
                  <a:pt x="3945104" y="660608"/>
                </a:lnTo>
                <a:lnTo>
                  <a:pt x="3900889" y="677825"/>
                </a:lnTo>
                <a:lnTo>
                  <a:pt x="3856703" y="698757"/>
                </a:lnTo>
                <a:lnTo>
                  <a:pt x="3814050" y="721758"/>
                </a:lnTo>
                <a:lnTo>
                  <a:pt x="3772998" y="746944"/>
                </a:lnTo>
                <a:lnTo>
                  <a:pt x="3733617" y="774432"/>
                </a:lnTo>
                <a:lnTo>
                  <a:pt x="3695977" y="804338"/>
                </a:lnTo>
                <a:lnTo>
                  <a:pt x="3660148" y="836778"/>
                </a:lnTo>
                <a:lnTo>
                  <a:pt x="3613883" y="884641"/>
                </a:lnTo>
                <a:lnTo>
                  <a:pt x="3601318" y="897288"/>
                </a:lnTo>
                <a:lnTo>
                  <a:pt x="3589251" y="910184"/>
                </a:lnTo>
                <a:lnTo>
                  <a:pt x="3578427" y="923703"/>
                </a:lnTo>
                <a:lnTo>
                  <a:pt x="3549030" y="962812"/>
                </a:lnTo>
                <a:lnTo>
                  <a:pt x="3517090" y="999558"/>
                </a:lnTo>
                <a:lnTo>
                  <a:pt x="3483381" y="1034680"/>
                </a:lnTo>
                <a:lnTo>
                  <a:pt x="3413750" y="1103004"/>
                </a:lnTo>
                <a:lnTo>
                  <a:pt x="3379377" y="1137683"/>
                </a:lnTo>
                <a:lnTo>
                  <a:pt x="3348213" y="1168459"/>
                </a:lnTo>
                <a:lnTo>
                  <a:pt x="3315183" y="1197491"/>
                </a:lnTo>
                <a:lnTo>
                  <a:pt x="3238798" y="1260996"/>
                </a:lnTo>
                <a:lnTo>
                  <a:pt x="3159385" y="1297587"/>
                </a:lnTo>
                <a:lnTo>
                  <a:pt x="3110327" y="1317107"/>
                </a:lnTo>
                <a:lnTo>
                  <a:pt x="3060772" y="1334635"/>
                </a:lnTo>
                <a:lnTo>
                  <a:pt x="3010470" y="1347676"/>
                </a:lnTo>
                <a:lnTo>
                  <a:pt x="2961406" y="1356391"/>
                </a:lnTo>
                <a:lnTo>
                  <a:pt x="2912063" y="1362873"/>
                </a:lnTo>
                <a:lnTo>
                  <a:pt x="2862488" y="1366682"/>
                </a:lnTo>
                <a:lnTo>
                  <a:pt x="2812728" y="1367376"/>
                </a:lnTo>
                <a:lnTo>
                  <a:pt x="2762828" y="1364512"/>
                </a:lnTo>
                <a:lnTo>
                  <a:pt x="2712835" y="1357650"/>
                </a:lnTo>
                <a:lnTo>
                  <a:pt x="2662796" y="1346347"/>
                </a:lnTo>
                <a:lnTo>
                  <a:pt x="2608223" y="1327076"/>
                </a:lnTo>
                <a:lnTo>
                  <a:pt x="2556636" y="1299829"/>
                </a:lnTo>
                <a:lnTo>
                  <a:pt x="2511808" y="1269055"/>
                </a:lnTo>
                <a:lnTo>
                  <a:pt x="2470346" y="1235096"/>
                </a:lnTo>
                <a:lnTo>
                  <a:pt x="2431878" y="1198347"/>
                </a:lnTo>
                <a:lnTo>
                  <a:pt x="2396033" y="1159204"/>
                </a:lnTo>
                <a:lnTo>
                  <a:pt x="2362441" y="1118061"/>
                </a:lnTo>
                <a:lnTo>
                  <a:pt x="2330728" y="1075314"/>
                </a:lnTo>
                <a:lnTo>
                  <a:pt x="2300524" y="1031357"/>
                </a:lnTo>
                <a:lnTo>
                  <a:pt x="2275300" y="992081"/>
                </a:lnTo>
                <a:lnTo>
                  <a:pt x="2250969" y="952230"/>
                </a:lnTo>
                <a:lnTo>
                  <a:pt x="2228102" y="911550"/>
                </a:lnTo>
                <a:lnTo>
                  <a:pt x="2207273" y="869785"/>
                </a:lnTo>
                <a:lnTo>
                  <a:pt x="2189056" y="826681"/>
                </a:lnTo>
                <a:lnTo>
                  <a:pt x="2183603" y="812975"/>
                </a:lnTo>
                <a:lnTo>
                  <a:pt x="2177279" y="799767"/>
                </a:lnTo>
                <a:lnTo>
                  <a:pt x="2170208" y="787058"/>
                </a:lnTo>
                <a:lnTo>
                  <a:pt x="2162516" y="774847"/>
                </a:lnTo>
                <a:lnTo>
                  <a:pt x="2136613" y="730477"/>
                </a:lnTo>
                <a:lnTo>
                  <a:pt x="2113258" y="684959"/>
                </a:lnTo>
                <a:lnTo>
                  <a:pt x="2092769" y="638102"/>
                </a:lnTo>
                <a:lnTo>
                  <a:pt x="2075465" y="589713"/>
                </a:lnTo>
                <a:lnTo>
                  <a:pt x="2061664" y="539602"/>
                </a:lnTo>
                <a:lnTo>
                  <a:pt x="2052914" y="511961"/>
                </a:lnTo>
                <a:lnTo>
                  <a:pt x="2028447" y="458674"/>
                </a:lnTo>
                <a:lnTo>
                  <a:pt x="1995645" y="397599"/>
                </a:lnTo>
                <a:lnTo>
                  <a:pt x="1975077" y="362171"/>
                </a:lnTo>
                <a:lnTo>
                  <a:pt x="1932945" y="291066"/>
                </a:lnTo>
                <a:lnTo>
                  <a:pt x="1910945" y="256842"/>
                </a:lnTo>
                <a:lnTo>
                  <a:pt x="1887329" y="223615"/>
                </a:lnTo>
                <a:lnTo>
                  <a:pt x="1838727" y="158159"/>
                </a:lnTo>
                <a:lnTo>
                  <a:pt x="1784818" y="115795"/>
                </a:lnTo>
                <a:lnTo>
                  <a:pt x="1753447" y="110873"/>
                </a:lnTo>
                <a:lnTo>
                  <a:pt x="1717970" y="114299"/>
                </a:lnTo>
                <a:lnTo>
                  <a:pt x="1667225" y="125751"/>
                </a:lnTo>
                <a:lnTo>
                  <a:pt x="1618710" y="141476"/>
                </a:lnTo>
                <a:lnTo>
                  <a:pt x="1572743" y="162242"/>
                </a:lnTo>
                <a:lnTo>
                  <a:pt x="1529642" y="188812"/>
                </a:lnTo>
                <a:lnTo>
                  <a:pt x="1489726" y="221954"/>
                </a:lnTo>
                <a:lnTo>
                  <a:pt x="1453565" y="259999"/>
                </a:lnTo>
                <a:lnTo>
                  <a:pt x="1423375" y="303028"/>
                </a:lnTo>
                <a:lnTo>
                  <a:pt x="1396461" y="348031"/>
                </a:lnTo>
                <a:lnTo>
                  <a:pt x="1341599" y="437596"/>
                </a:lnTo>
                <a:lnTo>
                  <a:pt x="1314463" y="482599"/>
                </a:lnTo>
                <a:lnTo>
                  <a:pt x="1288064" y="528046"/>
                </a:lnTo>
                <a:lnTo>
                  <a:pt x="1262808" y="574158"/>
                </a:lnTo>
                <a:lnTo>
                  <a:pt x="1239233" y="619056"/>
                </a:lnTo>
                <a:lnTo>
                  <a:pt x="1216347" y="664283"/>
                </a:lnTo>
                <a:lnTo>
                  <a:pt x="1194246" y="709870"/>
                </a:lnTo>
                <a:lnTo>
                  <a:pt x="1173031" y="755852"/>
                </a:lnTo>
                <a:lnTo>
                  <a:pt x="1152798" y="802260"/>
                </a:lnTo>
                <a:lnTo>
                  <a:pt x="1133647" y="849127"/>
                </a:lnTo>
                <a:lnTo>
                  <a:pt x="1115675" y="896487"/>
                </a:lnTo>
                <a:lnTo>
                  <a:pt x="1098981" y="944372"/>
                </a:lnTo>
                <a:lnTo>
                  <a:pt x="1075805" y="1017527"/>
                </a:lnTo>
                <a:lnTo>
                  <a:pt x="1066578" y="1041990"/>
                </a:lnTo>
                <a:lnTo>
                  <a:pt x="1026614" y="1139498"/>
                </a:lnTo>
                <a:lnTo>
                  <a:pt x="985133" y="1235868"/>
                </a:lnTo>
                <a:lnTo>
                  <a:pt x="965019" y="1284422"/>
                </a:lnTo>
                <a:lnTo>
                  <a:pt x="946306" y="1333567"/>
                </a:lnTo>
                <a:lnTo>
                  <a:pt x="929731" y="1383561"/>
                </a:lnTo>
                <a:lnTo>
                  <a:pt x="916564" y="1413299"/>
                </a:lnTo>
                <a:lnTo>
                  <a:pt x="899044" y="1440047"/>
                </a:lnTo>
                <a:lnTo>
                  <a:pt x="880279" y="1465797"/>
                </a:lnTo>
                <a:lnTo>
                  <a:pt x="863380" y="1492545"/>
                </a:lnTo>
                <a:lnTo>
                  <a:pt x="836011" y="1537941"/>
                </a:lnTo>
                <a:lnTo>
                  <a:pt x="803665" y="1578602"/>
                </a:lnTo>
                <a:lnTo>
                  <a:pt x="766343" y="1614778"/>
                </a:lnTo>
                <a:lnTo>
                  <a:pt x="724045" y="1646717"/>
                </a:lnTo>
                <a:lnTo>
                  <a:pt x="693068" y="1668730"/>
                </a:lnTo>
                <a:lnTo>
                  <a:pt x="663335" y="1692238"/>
                </a:lnTo>
                <a:lnTo>
                  <a:pt x="604615" y="1739752"/>
                </a:lnTo>
                <a:lnTo>
                  <a:pt x="559939" y="1769619"/>
                </a:lnTo>
                <a:lnTo>
                  <a:pt x="513494" y="1793948"/>
                </a:lnTo>
                <a:lnTo>
                  <a:pt x="465280" y="1812519"/>
                </a:lnTo>
                <a:lnTo>
                  <a:pt x="415296" y="1825108"/>
                </a:lnTo>
                <a:lnTo>
                  <a:pt x="363543" y="1831495"/>
                </a:lnTo>
                <a:lnTo>
                  <a:pt x="310020" y="1831458"/>
                </a:lnTo>
                <a:lnTo>
                  <a:pt x="269713" y="1825269"/>
                </a:lnTo>
                <a:lnTo>
                  <a:pt x="230400" y="1813848"/>
                </a:lnTo>
                <a:lnTo>
                  <a:pt x="192083" y="1798937"/>
                </a:lnTo>
                <a:lnTo>
                  <a:pt x="154761" y="1782282"/>
                </a:lnTo>
                <a:lnTo>
                  <a:pt x="98529" y="1752378"/>
                </a:lnTo>
                <a:lnTo>
                  <a:pt x="69854" y="1737800"/>
                </a:lnTo>
                <a:lnTo>
                  <a:pt x="26622" y="1720189"/>
                </a:lnTo>
                <a:lnTo>
                  <a:pt x="3483" y="1683930"/>
                </a:lnTo>
                <a:lnTo>
                  <a:pt x="0" y="1660340"/>
                </a:lnTo>
                <a:lnTo>
                  <a:pt x="2177" y="1649167"/>
                </a:lnTo>
                <a:lnTo>
                  <a:pt x="34647" y="1606844"/>
                </a:lnTo>
                <a:lnTo>
                  <a:pt x="66681" y="1583918"/>
                </a:lnTo>
                <a:lnTo>
                  <a:pt x="103941" y="1571458"/>
                </a:lnTo>
                <a:lnTo>
                  <a:pt x="146799" y="1570960"/>
                </a:lnTo>
                <a:lnTo>
                  <a:pt x="172676" y="1574448"/>
                </a:lnTo>
                <a:lnTo>
                  <a:pt x="198552" y="1578934"/>
                </a:lnTo>
                <a:lnTo>
                  <a:pt x="224429" y="1584416"/>
                </a:lnTo>
                <a:lnTo>
                  <a:pt x="250305" y="1590896"/>
                </a:lnTo>
                <a:lnTo>
                  <a:pt x="281967" y="1597811"/>
                </a:lnTo>
                <a:lnTo>
                  <a:pt x="313504" y="1601362"/>
                </a:lnTo>
                <a:lnTo>
                  <a:pt x="345290" y="1602670"/>
                </a:lnTo>
                <a:lnTo>
                  <a:pt x="377697" y="1602857"/>
                </a:lnTo>
                <a:lnTo>
                  <a:pt x="427444" y="1600273"/>
                </a:lnTo>
                <a:lnTo>
                  <a:pt x="475025" y="1592395"/>
                </a:lnTo>
                <a:lnTo>
                  <a:pt x="520823" y="1579030"/>
                </a:lnTo>
                <a:lnTo>
                  <a:pt x="565219" y="1559987"/>
                </a:lnTo>
                <a:lnTo>
                  <a:pt x="608596" y="1535075"/>
                </a:lnTo>
                <a:lnTo>
                  <a:pt x="666818" y="1496698"/>
                </a:lnTo>
                <a:lnTo>
                  <a:pt x="720064" y="1451343"/>
                </a:lnTo>
                <a:lnTo>
                  <a:pt x="734060" y="1435914"/>
                </a:lnTo>
                <a:lnTo>
                  <a:pt x="748429" y="1420609"/>
                </a:lnTo>
                <a:lnTo>
                  <a:pt x="763544" y="1407048"/>
                </a:lnTo>
                <a:lnTo>
                  <a:pt x="779779" y="1396851"/>
                </a:lnTo>
                <a:lnTo>
                  <a:pt x="810508" y="1375690"/>
                </a:lnTo>
                <a:lnTo>
                  <a:pt x="832528" y="1349171"/>
                </a:lnTo>
                <a:lnTo>
                  <a:pt x="848078" y="1318914"/>
                </a:lnTo>
                <a:lnTo>
                  <a:pt x="859399" y="1286539"/>
                </a:lnTo>
                <a:lnTo>
                  <a:pt x="874230" y="1241849"/>
                </a:lnTo>
                <a:lnTo>
                  <a:pt x="890461" y="1197934"/>
                </a:lnTo>
                <a:lnTo>
                  <a:pt x="924767" y="1111102"/>
                </a:lnTo>
                <a:lnTo>
                  <a:pt x="941661" y="1067519"/>
                </a:lnTo>
                <a:lnTo>
                  <a:pt x="972630" y="982452"/>
                </a:lnTo>
                <a:lnTo>
                  <a:pt x="987289" y="941147"/>
                </a:lnTo>
                <a:lnTo>
                  <a:pt x="1000704" y="899094"/>
                </a:lnTo>
                <a:lnTo>
                  <a:pt x="1023895" y="810541"/>
                </a:lnTo>
                <a:lnTo>
                  <a:pt x="1039606" y="766564"/>
                </a:lnTo>
                <a:lnTo>
                  <a:pt x="1057866" y="723481"/>
                </a:lnTo>
                <a:lnTo>
                  <a:pt x="1118154" y="591722"/>
                </a:lnTo>
                <a:lnTo>
                  <a:pt x="1140194" y="546027"/>
                </a:lnTo>
                <a:lnTo>
                  <a:pt x="1162988" y="500813"/>
                </a:lnTo>
                <a:lnTo>
                  <a:pt x="1186470" y="456025"/>
                </a:lnTo>
                <a:lnTo>
                  <a:pt x="1210574" y="411610"/>
                </a:lnTo>
                <a:lnTo>
                  <a:pt x="1235236" y="367512"/>
                </a:lnTo>
                <a:lnTo>
                  <a:pt x="1260389" y="323676"/>
                </a:lnTo>
                <a:lnTo>
                  <a:pt x="1285968" y="280049"/>
                </a:lnTo>
                <a:lnTo>
                  <a:pt x="1311907" y="236574"/>
                </a:lnTo>
                <a:lnTo>
                  <a:pt x="1343755" y="187897"/>
                </a:lnTo>
                <a:lnTo>
                  <a:pt x="1383565" y="146197"/>
                </a:lnTo>
                <a:lnTo>
                  <a:pt x="1392668" y="138950"/>
                </a:lnTo>
                <a:lnTo>
                  <a:pt x="1401646" y="131079"/>
                </a:lnTo>
                <a:lnTo>
                  <a:pt x="1409877" y="122461"/>
                </a:lnTo>
                <a:lnTo>
                  <a:pt x="1416740" y="112970"/>
                </a:lnTo>
                <a:lnTo>
                  <a:pt x="1439382" y="84998"/>
                </a:lnTo>
                <a:lnTo>
                  <a:pt x="1496609" y="46995"/>
                </a:lnTo>
                <a:lnTo>
                  <a:pt x="1569885" y="18876"/>
                </a:lnTo>
                <a:lnTo>
                  <a:pt x="1612805" y="9137"/>
                </a:lnTo>
                <a:lnTo>
                  <a:pt x="1656223" y="3135"/>
                </a:lnTo>
                <a:lnTo>
                  <a:pt x="1699392" y="0"/>
                </a:lnTo>
                <a:lnTo>
                  <a:pt x="1751601" y="1190"/>
                </a:lnTo>
                <a:lnTo>
                  <a:pt x="1801454" y="10802"/>
                </a:lnTo>
                <a:lnTo>
                  <a:pt x="1848823" y="28325"/>
                </a:lnTo>
                <a:lnTo>
                  <a:pt x="1893580" y="53247"/>
                </a:lnTo>
                <a:lnTo>
                  <a:pt x="1935598" y="85060"/>
                </a:lnTo>
                <a:lnTo>
                  <a:pt x="1971282" y="119263"/>
                </a:lnTo>
                <a:lnTo>
                  <a:pt x="2004104" y="156331"/>
                </a:lnTo>
                <a:lnTo>
                  <a:pt x="2033195" y="196639"/>
                </a:lnTo>
                <a:lnTo>
                  <a:pt x="2057682" y="240561"/>
                </a:lnTo>
                <a:lnTo>
                  <a:pt x="2079283" y="284457"/>
                </a:lnTo>
                <a:lnTo>
                  <a:pt x="2099999" y="328575"/>
                </a:lnTo>
                <a:lnTo>
                  <a:pt x="2119388" y="373136"/>
                </a:lnTo>
                <a:lnTo>
                  <a:pt x="2137007" y="418361"/>
                </a:lnTo>
                <a:lnTo>
                  <a:pt x="2152416" y="464472"/>
                </a:lnTo>
                <a:lnTo>
                  <a:pt x="2165170" y="511691"/>
                </a:lnTo>
                <a:lnTo>
                  <a:pt x="2178605" y="562819"/>
                </a:lnTo>
                <a:lnTo>
                  <a:pt x="2195027" y="612700"/>
                </a:lnTo>
                <a:lnTo>
                  <a:pt x="2214434" y="661585"/>
                </a:lnTo>
                <a:lnTo>
                  <a:pt x="2246780" y="731652"/>
                </a:lnTo>
                <a:lnTo>
                  <a:pt x="2286383" y="771483"/>
                </a:lnTo>
                <a:lnTo>
                  <a:pt x="2302846" y="797109"/>
                </a:lnTo>
                <a:lnTo>
                  <a:pt x="2311845" y="826224"/>
                </a:lnTo>
                <a:lnTo>
                  <a:pt x="2315121" y="858578"/>
                </a:lnTo>
                <a:lnTo>
                  <a:pt x="2316448" y="866740"/>
                </a:lnTo>
                <a:lnTo>
                  <a:pt x="2396503" y="992150"/>
                </a:lnTo>
                <a:lnTo>
                  <a:pt x="2419954" y="1026041"/>
                </a:lnTo>
                <a:lnTo>
                  <a:pt x="2479005" y="1073472"/>
                </a:lnTo>
                <a:lnTo>
                  <a:pt x="2546683" y="1119491"/>
                </a:lnTo>
                <a:lnTo>
                  <a:pt x="2580521" y="1142999"/>
                </a:lnTo>
                <a:lnTo>
                  <a:pt x="2633104" y="1168085"/>
                </a:lnTo>
                <a:lnTo>
                  <a:pt x="2690662" y="1180213"/>
                </a:lnTo>
                <a:lnTo>
                  <a:pt x="2742408" y="1185111"/>
                </a:lnTo>
                <a:lnTo>
                  <a:pt x="2794107" y="1187335"/>
                </a:lnTo>
                <a:lnTo>
                  <a:pt x="2845713" y="1186978"/>
                </a:lnTo>
                <a:lnTo>
                  <a:pt x="2897179" y="1184134"/>
                </a:lnTo>
                <a:lnTo>
                  <a:pt x="2948461" y="1178895"/>
                </a:lnTo>
                <a:lnTo>
                  <a:pt x="2999510" y="1171355"/>
                </a:lnTo>
                <a:lnTo>
                  <a:pt x="3050280" y="1161606"/>
                </a:lnTo>
                <a:lnTo>
                  <a:pt x="3116630" y="1138679"/>
                </a:lnTo>
                <a:lnTo>
                  <a:pt x="3175018" y="1101798"/>
                </a:lnTo>
                <a:lnTo>
                  <a:pt x="3218041" y="1068454"/>
                </a:lnTo>
                <a:lnTo>
                  <a:pt x="3260880" y="1034852"/>
                </a:lnTo>
                <a:lnTo>
                  <a:pt x="3303571" y="1000955"/>
                </a:lnTo>
                <a:lnTo>
                  <a:pt x="3346152" y="966725"/>
                </a:lnTo>
                <a:lnTo>
                  <a:pt x="3388659" y="932126"/>
                </a:lnTo>
                <a:lnTo>
                  <a:pt x="3431129" y="897121"/>
                </a:lnTo>
                <a:lnTo>
                  <a:pt x="3483049" y="849939"/>
                </a:lnTo>
                <a:lnTo>
                  <a:pt x="3555909" y="773102"/>
                </a:lnTo>
                <a:lnTo>
                  <a:pt x="3580085" y="747933"/>
                </a:lnTo>
                <a:lnTo>
                  <a:pt x="3657985" y="672592"/>
                </a:lnTo>
                <a:lnTo>
                  <a:pt x="3716580" y="625077"/>
                </a:lnTo>
                <a:lnTo>
                  <a:pt x="3749610" y="606055"/>
                </a:lnTo>
                <a:lnTo>
                  <a:pt x="3793730" y="585077"/>
                </a:lnTo>
                <a:lnTo>
                  <a:pt x="3838551" y="565502"/>
                </a:lnTo>
                <a:lnTo>
                  <a:pt x="3884136" y="547778"/>
                </a:lnTo>
                <a:lnTo>
                  <a:pt x="3930550" y="532350"/>
                </a:lnTo>
                <a:lnTo>
                  <a:pt x="3977855" y="519665"/>
                </a:lnTo>
                <a:lnTo>
                  <a:pt x="4027576" y="513165"/>
                </a:lnTo>
                <a:lnTo>
                  <a:pt x="4077048" y="514515"/>
                </a:lnTo>
                <a:lnTo>
                  <a:pt x="4126023" y="522095"/>
                </a:lnTo>
                <a:lnTo>
                  <a:pt x="4174251" y="534285"/>
                </a:lnTo>
                <a:lnTo>
                  <a:pt x="4224241" y="551002"/>
                </a:lnTo>
                <a:lnTo>
                  <a:pt x="4272615" y="571333"/>
                </a:lnTo>
                <a:lnTo>
                  <a:pt x="4319246" y="595402"/>
                </a:lnTo>
                <a:lnTo>
                  <a:pt x="4364012" y="623333"/>
                </a:lnTo>
                <a:lnTo>
                  <a:pt x="4397125" y="649021"/>
                </a:lnTo>
                <a:lnTo>
                  <a:pt x="4424888" y="678323"/>
                </a:lnTo>
                <a:lnTo>
                  <a:pt x="4447427" y="711363"/>
                </a:lnTo>
                <a:lnTo>
                  <a:pt x="4464864" y="748265"/>
                </a:lnTo>
                <a:lnTo>
                  <a:pt x="4479399" y="793184"/>
                </a:lnTo>
                <a:lnTo>
                  <a:pt x="4488584" y="838476"/>
                </a:lnTo>
                <a:lnTo>
                  <a:pt x="4491549" y="884516"/>
                </a:lnTo>
                <a:lnTo>
                  <a:pt x="4487423" y="931677"/>
                </a:lnTo>
                <a:lnTo>
                  <a:pt x="4483899" y="954811"/>
                </a:lnTo>
                <a:lnTo>
                  <a:pt x="4481120" y="978194"/>
                </a:lnTo>
                <a:lnTo>
                  <a:pt x="4476807" y="1024712"/>
                </a:lnTo>
                <a:lnTo>
                  <a:pt x="4469493" y="1073664"/>
                </a:lnTo>
                <a:lnTo>
                  <a:pt x="4458739" y="1121596"/>
                </a:lnTo>
                <a:lnTo>
                  <a:pt x="4444609" y="1168443"/>
                </a:lnTo>
                <a:lnTo>
                  <a:pt x="4427167" y="1214142"/>
                </a:lnTo>
                <a:lnTo>
                  <a:pt x="4406477" y="1258628"/>
                </a:lnTo>
                <a:lnTo>
                  <a:pt x="4384083" y="1303214"/>
                </a:lnTo>
                <a:lnTo>
                  <a:pt x="4360695" y="1347177"/>
                </a:lnTo>
                <a:lnTo>
                  <a:pt x="4336311" y="1390393"/>
                </a:lnTo>
                <a:lnTo>
                  <a:pt x="4310932" y="1432736"/>
                </a:lnTo>
                <a:lnTo>
                  <a:pt x="4282558" y="1474457"/>
                </a:lnTo>
                <a:lnTo>
                  <a:pt x="4251144" y="1513271"/>
                </a:lnTo>
                <a:lnTo>
                  <a:pt x="4217059" y="1549528"/>
                </a:lnTo>
                <a:lnTo>
                  <a:pt x="4180677" y="1583576"/>
                </a:lnTo>
                <a:lnTo>
                  <a:pt x="4142368" y="1615764"/>
                </a:lnTo>
                <a:lnTo>
                  <a:pt x="4102504" y="1646442"/>
                </a:lnTo>
                <a:lnTo>
                  <a:pt x="4061456" y="1675956"/>
                </a:lnTo>
                <a:lnTo>
                  <a:pt x="4020485" y="1697720"/>
                </a:lnTo>
                <a:lnTo>
                  <a:pt x="3976528" y="1714499"/>
                </a:lnTo>
                <a:lnTo>
                  <a:pt x="3930592" y="1730788"/>
                </a:lnTo>
                <a:lnTo>
                  <a:pt x="3883892" y="1745291"/>
                </a:lnTo>
                <a:lnTo>
                  <a:pt x="3836938" y="1759092"/>
                </a:lnTo>
                <a:lnTo>
                  <a:pt x="3790238" y="1773276"/>
                </a:lnTo>
                <a:lnTo>
                  <a:pt x="3744302" y="1788927"/>
                </a:lnTo>
                <a:lnTo>
                  <a:pt x="3697857" y="1795572"/>
                </a:lnTo>
                <a:lnTo>
                  <a:pt x="3551293" y="1801888"/>
                </a:lnTo>
                <a:lnTo>
                  <a:pt x="3502395" y="1804801"/>
                </a:lnTo>
                <a:lnTo>
                  <a:pt x="3453689" y="1808863"/>
                </a:lnTo>
                <a:lnTo>
                  <a:pt x="3400982" y="1810130"/>
                </a:lnTo>
                <a:lnTo>
                  <a:pt x="3348524" y="1805042"/>
                </a:lnTo>
                <a:lnTo>
                  <a:pt x="3296564" y="1795219"/>
                </a:lnTo>
                <a:lnTo>
                  <a:pt x="3245350" y="1782282"/>
                </a:lnTo>
                <a:lnTo>
                  <a:pt x="3195271" y="1768482"/>
                </a:lnTo>
                <a:lnTo>
                  <a:pt x="3145018" y="1755372"/>
                </a:lnTo>
                <a:lnTo>
                  <a:pt x="3094612" y="1742852"/>
                </a:lnTo>
                <a:lnTo>
                  <a:pt x="3044075" y="1730825"/>
                </a:lnTo>
                <a:lnTo>
                  <a:pt x="2993428" y="1719192"/>
                </a:lnTo>
                <a:lnTo>
                  <a:pt x="2891895" y="1696712"/>
                </a:lnTo>
                <a:lnTo>
                  <a:pt x="2790188" y="1674627"/>
                </a:lnTo>
                <a:lnTo>
                  <a:pt x="2750170" y="1666341"/>
                </a:lnTo>
                <a:lnTo>
                  <a:pt x="2709904" y="1659176"/>
                </a:lnTo>
                <a:lnTo>
                  <a:pt x="2669638" y="1652760"/>
                </a:lnTo>
                <a:lnTo>
                  <a:pt x="2612494" y="1644224"/>
                </a:lnTo>
                <a:lnTo>
                  <a:pt x="2577743" y="1642231"/>
                </a:lnTo>
                <a:lnTo>
                  <a:pt x="2513839" y="1644121"/>
                </a:lnTo>
                <a:lnTo>
                  <a:pt x="2420286" y="1647402"/>
                </a:lnTo>
                <a:lnTo>
                  <a:pt x="2373509" y="1648045"/>
                </a:lnTo>
                <a:lnTo>
                  <a:pt x="2344439" y="1647547"/>
                </a:lnTo>
                <a:lnTo>
                  <a:pt x="2315121" y="1646052"/>
                </a:lnTo>
                <a:lnTo>
                  <a:pt x="2285802" y="1643560"/>
                </a:lnTo>
                <a:lnTo>
                  <a:pt x="2209905" y="1634521"/>
                </a:lnTo>
                <a:lnTo>
                  <a:pt x="2163333" y="1632352"/>
                </a:lnTo>
                <a:lnTo>
                  <a:pt x="2116951" y="1633755"/>
                </a:lnTo>
                <a:lnTo>
                  <a:pt x="2070697" y="1638923"/>
                </a:lnTo>
                <a:lnTo>
                  <a:pt x="2024507" y="1648045"/>
                </a:lnTo>
                <a:lnTo>
                  <a:pt x="2016545" y="1649375"/>
                </a:lnTo>
                <a:lnTo>
                  <a:pt x="2009910" y="1654691"/>
                </a:lnTo>
                <a:lnTo>
                  <a:pt x="2001948" y="1654691"/>
                </a:lnTo>
                <a:lnTo>
                  <a:pt x="1951460" y="1658736"/>
                </a:lnTo>
                <a:lnTo>
                  <a:pt x="1902226" y="1667036"/>
                </a:lnTo>
                <a:lnTo>
                  <a:pt x="1854036" y="1678963"/>
                </a:lnTo>
                <a:lnTo>
                  <a:pt x="1806681" y="1693889"/>
                </a:lnTo>
                <a:lnTo>
                  <a:pt x="1759954" y="1711186"/>
                </a:lnTo>
                <a:lnTo>
                  <a:pt x="1713644" y="1730227"/>
                </a:lnTo>
                <a:lnTo>
                  <a:pt x="1667544" y="1750384"/>
                </a:lnTo>
                <a:lnTo>
                  <a:pt x="1646208" y="1759293"/>
                </a:lnTo>
                <a:lnTo>
                  <a:pt x="1624250" y="1767828"/>
                </a:lnTo>
                <a:lnTo>
                  <a:pt x="1602044" y="1775615"/>
                </a:lnTo>
                <a:lnTo>
                  <a:pt x="1526902" y="1798106"/>
                </a:lnTo>
                <a:lnTo>
                  <a:pt x="1474962" y="1817170"/>
                </a:lnTo>
                <a:lnTo>
                  <a:pt x="1423769" y="1838726"/>
                </a:lnTo>
                <a:lnTo>
                  <a:pt x="1372949" y="1862026"/>
                </a:lnTo>
                <a:lnTo>
                  <a:pt x="1329062" y="1883823"/>
                </a:lnTo>
                <a:lnTo>
                  <a:pt x="1286832" y="1908171"/>
                </a:lnTo>
                <a:lnTo>
                  <a:pt x="1246640" y="1935709"/>
                </a:lnTo>
                <a:lnTo>
                  <a:pt x="1208868" y="1967075"/>
                </a:lnTo>
                <a:lnTo>
                  <a:pt x="1173899" y="2002907"/>
                </a:lnTo>
                <a:lnTo>
                  <a:pt x="1144165" y="2034950"/>
                </a:lnTo>
                <a:lnTo>
                  <a:pt x="1113188" y="2065872"/>
                </a:lnTo>
                <a:lnTo>
                  <a:pt x="1081713" y="2096544"/>
                </a:lnTo>
                <a:lnTo>
                  <a:pt x="1050487" y="2127840"/>
                </a:lnTo>
                <a:lnTo>
                  <a:pt x="1013516" y="2168124"/>
                </a:lnTo>
                <a:lnTo>
                  <a:pt x="979419" y="2210439"/>
                </a:lnTo>
                <a:lnTo>
                  <a:pt x="947976" y="2254600"/>
                </a:lnTo>
                <a:lnTo>
                  <a:pt x="918967" y="2300422"/>
                </a:lnTo>
                <a:lnTo>
                  <a:pt x="892169" y="2347721"/>
                </a:lnTo>
                <a:lnTo>
                  <a:pt x="867361" y="2396312"/>
                </a:lnTo>
                <a:lnTo>
                  <a:pt x="841319" y="2461270"/>
                </a:lnTo>
                <a:lnTo>
                  <a:pt x="822243" y="2529219"/>
                </a:lnTo>
                <a:lnTo>
                  <a:pt x="816437" y="2593513"/>
                </a:lnTo>
                <a:lnTo>
                  <a:pt x="820190" y="2625473"/>
                </a:lnTo>
                <a:lnTo>
                  <a:pt x="844449" y="2694751"/>
                </a:lnTo>
                <a:lnTo>
                  <a:pt x="869186" y="2726087"/>
                </a:lnTo>
                <a:lnTo>
                  <a:pt x="901635" y="2749699"/>
                </a:lnTo>
                <a:lnTo>
                  <a:pt x="941673" y="2764464"/>
                </a:lnTo>
                <a:lnTo>
                  <a:pt x="999398" y="2772107"/>
                </a:lnTo>
                <a:lnTo>
                  <a:pt x="1028260" y="2772314"/>
                </a:lnTo>
                <a:lnTo>
                  <a:pt x="1057122" y="2769781"/>
                </a:lnTo>
                <a:lnTo>
                  <a:pt x="1108382" y="2762432"/>
                </a:lnTo>
                <a:lnTo>
                  <a:pt x="1159533" y="2754503"/>
                </a:lnTo>
                <a:lnTo>
                  <a:pt x="1210563" y="2745906"/>
                </a:lnTo>
                <a:lnTo>
                  <a:pt x="1261462" y="2736556"/>
                </a:lnTo>
                <a:lnTo>
                  <a:pt x="1312220" y="2726362"/>
                </a:lnTo>
                <a:lnTo>
                  <a:pt x="1362824" y="2715239"/>
                </a:lnTo>
                <a:lnTo>
                  <a:pt x="1413265" y="2703099"/>
                </a:lnTo>
                <a:lnTo>
                  <a:pt x="1463531" y="2689854"/>
                </a:lnTo>
                <a:lnTo>
                  <a:pt x="1513611" y="2675417"/>
                </a:lnTo>
                <a:lnTo>
                  <a:pt x="1562980" y="2660829"/>
                </a:lnTo>
                <a:lnTo>
                  <a:pt x="1612372" y="2646592"/>
                </a:lnTo>
                <a:lnTo>
                  <a:pt x="1661812" y="2632737"/>
                </a:lnTo>
                <a:lnTo>
                  <a:pt x="1711324" y="2619298"/>
                </a:lnTo>
                <a:lnTo>
                  <a:pt x="1760931" y="2606305"/>
                </a:lnTo>
                <a:lnTo>
                  <a:pt x="1810658" y="2593790"/>
                </a:lnTo>
                <a:lnTo>
                  <a:pt x="1860528" y="2581786"/>
                </a:lnTo>
                <a:lnTo>
                  <a:pt x="1910565" y="2570324"/>
                </a:lnTo>
                <a:lnTo>
                  <a:pt x="1960794" y="2559437"/>
                </a:lnTo>
                <a:lnTo>
                  <a:pt x="2011237" y="2549155"/>
                </a:lnTo>
                <a:lnTo>
                  <a:pt x="2062514" y="2538358"/>
                </a:lnTo>
                <a:lnTo>
                  <a:pt x="2113639" y="2526731"/>
                </a:lnTo>
                <a:lnTo>
                  <a:pt x="2164621" y="2514323"/>
                </a:lnTo>
                <a:lnTo>
                  <a:pt x="2215468" y="2501181"/>
                </a:lnTo>
                <a:lnTo>
                  <a:pt x="2266187" y="2487353"/>
                </a:lnTo>
                <a:lnTo>
                  <a:pt x="2316787" y="2472888"/>
                </a:lnTo>
                <a:lnTo>
                  <a:pt x="2367276" y="2457832"/>
                </a:lnTo>
                <a:lnTo>
                  <a:pt x="2417661" y="2442234"/>
                </a:lnTo>
                <a:lnTo>
                  <a:pt x="2467950" y="2426142"/>
                </a:lnTo>
                <a:lnTo>
                  <a:pt x="2671022" y="2359077"/>
                </a:lnTo>
                <a:lnTo>
                  <a:pt x="2772936" y="2324542"/>
                </a:lnTo>
                <a:lnTo>
                  <a:pt x="2794832" y="2317315"/>
                </a:lnTo>
                <a:lnTo>
                  <a:pt x="2816727" y="2309590"/>
                </a:lnTo>
                <a:lnTo>
                  <a:pt x="2838623" y="2301367"/>
                </a:lnTo>
                <a:lnTo>
                  <a:pt x="2907552" y="2273945"/>
                </a:lnTo>
                <a:lnTo>
                  <a:pt x="2954782" y="2256455"/>
                </a:lnTo>
                <a:lnTo>
                  <a:pt x="3002208" y="2240171"/>
                </a:lnTo>
                <a:lnTo>
                  <a:pt x="3049830" y="2225089"/>
                </a:lnTo>
                <a:lnTo>
                  <a:pt x="3097645" y="2211202"/>
                </a:lnTo>
                <a:lnTo>
                  <a:pt x="3145654" y="2198507"/>
                </a:lnTo>
                <a:lnTo>
                  <a:pt x="3193853" y="2186999"/>
                </a:lnTo>
                <a:lnTo>
                  <a:pt x="3242243" y="2176674"/>
                </a:lnTo>
                <a:lnTo>
                  <a:pt x="3290822" y="2167526"/>
                </a:lnTo>
                <a:lnTo>
                  <a:pt x="3339590" y="2159552"/>
                </a:lnTo>
                <a:lnTo>
                  <a:pt x="3388544" y="2152745"/>
                </a:lnTo>
                <a:lnTo>
                  <a:pt x="3437684" y="2147103"/>
                </a:lnTo>
                <a:lnTo>
                  <a:pt x="3487008" y="2142620"/>
                </a:lnTo>
                <a:lnTo>
                  <a:pt x="3536516" y="2139291"/>
                </a:lnTo>
                <a:lnTo>
                  <a:pt x="3586206" y="2137112"/>
                </a:lnTo>
                <a:lnTo>
                  <a:pt x="3636078" y="2136078"/>
                </a:lnTo>
                <a:lnTo>
                  <a:pt x="3686129" y="2136185"/>
                </a:lnTo>
                <a:lnTo>
                  <a:pt x="3736359" y="2137428"/>
                </a:lnTo>
                <a:lnTo>
                  <a:pt x="3786766" y="2139802"/>
                </a:lnTo>
                <a:lnTo>
                  <a:pt x="3930427" y="2148219"/>
                </a:lnTo>
                <a:lnTo>
                  <a:pt x="4074382" y="2157523"/>
                </a:lnTo>
                <a:lnTo>
                  <a:pt x="4218042" y="2167712"/>
                </a:lnTo>
                <a:lnTo>
                  <a:pt x="4270459" y="2172013"/>
                </a:lnTo>
                <a:lnTo>
                  <a:pt x="4322875" y="2176868"/>
                </a:lnTo>
                <a:lnTo>
                  <a:pt x="4375292" y="2182166"/>
                </a:lnTo>
                <a:lnTo>
                  <a:pt x="4480125" y="2193647"/>
                </a:lnTo>
                <a:lnTo>
                  <a:pt x="4532542" y="2199610"/>
                </a:lnTo>
                <a:lnTo>
                  <a:pt x="4581089" y="2205724"/>
                </a:lnTo>
                <a:lnTo>
                  <a:pt x="4629509" y="2213113"/>
                </a:lnTo>
                <a:lnTo>
                  <a:pt x="4677673" y="2222098"/>
                </a:lnTo>
                <a:lnTo>
                  <a:pt x="4725456" y="2232996"/>
                </a:lnTo>
                <a:lnTo>
                  <a:pt x="4772729" y="2246127"/>
                </a:lnTo>
                <a:lnTo>
                  <a:pt x="4809201" y="2255555"/>
                </a:lnTo>
                <a:lnTo>
                  <a:pt x="4846544" y="2262741"/>
                </a:lnTo>
                <a:lnTo>
                  <a:pt x="4884135" y="2268929"/>
                </a:lnTo>
                <a:lnTo>
                  <a:pt x="4921354" y="2275367"/>
                </a:lnTo>
                <a:lnTo>
                  <a:pt x="4967343" y="2283923"/>
                </a:lnTo>
                <a:lnTo>
                  <a:pt x="5059818" y="2300038"/>
                </a:lnTo>
                <a:lnTo>
                  <a:pt x="5105807" y="2308594"/>
                </a:lnTo>
                <a:lnTo>
                  <a:pt x="5152846" y="2318948"/>
                </a:lnTo>
                <a:lnTo>
                  <a:pt x="5199464" y="2330876"/>
                </a:lnTo>
                <a:lnTo>
                  <a:pt x="5245741" y="2344081"/>
                </a:lnTo>
                <a:lnTo>
                  <a:pt x="5291753" y="2358268"/>
                </a:lnTo>
                <a:lnTo>
                  <a:pt x="5337579" y="2373139"/>
                </a:lnTo>
                <a:lnTo>
                  <a:pt x="5474713" y="2418906"/>
                </a:lnTo>
                <a:lnTo>
                  <a:pt x="5524595" y="2435164"/>
                </a:lnTo>
                <a:lnTo>
                  <a:pt x="5574695" y="2451032"/>
                </a:lnTo>
                <a:lnTo>
                  <a:pt x="5624981" y="2466496"/>
                </a:lnTo>
                <a:lnTo>
                  <a:pt x="5675423" y="2481539"/>
                </a:lnTo>
                <a:lnTo>
                  <a:pt x="5725989" y="2496145"/>
                </a:lnTo>
                <a:lnTo>
                  <a:pt x="5776648" y="2510300"/>
                </a:lnTo>
                <a:lnTo>
                  <a:pt x="5827369" y="2523988"/>
                </a:lnTo>
                <a:lnTo>
                  <a:pt x="5878122" y="2537193"/>
                </a:lnTo>
                <a:lnTo>
                  <a:pt x="5905499" y="2543501"/>
                </a:lnTo>
                <a:lnTo>
                  <a:pt x="5905499" y="2668691"/>
                </a:lnTo>
                <a:lnTo>
                  <a:pt x="5860508" y="2657304"/>
                </a:lnTo>
                <a:lnTo>
                  <a:pt x="5810446" y="2643517"/>
                </a:lnTo>
                <a:lnTo>
                  <a:pt x="5672438" y="2603448"/>
                </a:lnTo>
                <a:lnTo>
                  <a:pt x="5580432" y="2576152"/>
                </a:lnTo>
                <a:lnTo>
                  <a:pt x="5488427" y="2547981"/>
                </a:lnTo>
                <a:lnTo>
                  <a:pt x="5442424" y="2533458"/>
                </a:lnTo>
                <a:lnTo>
                  <a:pt x="5396421" y="2518585"/>
                </a:lnTo>
                <a:lnTo>
                  <a:pt x="5346871" y="2502900"/>
                </a:lnTo>
                <a:lnTo>
                  <a:pt x="5297265" y="2487817"/>
                </a:lnTo>
                <a:lnTo>
                  <a:pt x="5247551" y="2473446"/>
                </a:lnTo>
                <a:lnTo>
                  <a:pt x="5197673" y="2459894"/>
                </a:lnTo>
                <a:lnTo>
                  <a:pt x="5147576" y="2447273"/>
                </a:lnTo>
                <a:lnTo>
                  <a:pt x="5097207" y="2435690"/>
                </a:lnTo>
                <a:lnTo>
                  <a:pt x="5046509" y="2425256"/>
                </a:lnTo>
                <a:lnTo>
                  <a:pt x="4995430" y="2416081"/>
                </a:lnTo>
                <a:lnTo>
                  <a:pt x="4943913" y="2408272"/>
                </a:lnTo>
                <a:lnTo>
                  <a:pt x="4889403" y="2399073"/>
                </a:lnTo>
                <a:lnTo>
                  <a:pt x="4835265" y="2386509"/>
                </a:lnTo>
                <a:lnTo>
                  <a:pt x="4727612" y="2357768"/>
                </a:lnTo>
                <a:lnTo>
                  <a:pt x="4682207" y="2346348"/>
                </a:lnTo>
                <a:lnTo>
                  <a:pt x="4636675" y="2336269"/>
                </a:lnTo>
                <a:lnTo>
                  <a:pt x="4590888" y="2327911"/>
                </a:lnTo>
                <a:lnTo>
                  <a:pt x="4544719" y="2321660"/>
                </a:lnTo>
                <a:lnTo>
                  <a:pt x="4498041" y="2317896"/>
                </a:lnTo>
                <a:lnTo>
                  <a:pt x="4451471" y="2314448"/>
                </a:lnTo>
                <a:lnTo>
                  <a:pt x="4358830" y="2304065"/>
                </a:lnTo>
                <a:lnTo>
                  <a:pt x="4312260" y="2300618"/>
                </a:lnTo>
                <a:lnTo>
                  <a:pt x="4259180" y="2297900"/>
                </a:lnTo>
                <a:lnTo>
                  <a:pt x="4206100" y="2294328"/>
                </a:lnTo>
                <a:lnTo>
                  <a:pt x="4153020" y="2290133"/>
                </a:lnTo>
                <a:lnTo>
                  <a:pt x="3993780" y="2276104"/>
                </a:lnTo>
                <a:lnTo>
                  <a:pt x="3940700" y="2271712"/>
                </a:lnTo>
                <a:lnTo>
                  <a:pt x="3887620" y="2267845"/>
                </a:lnTo>
                <a:lnTo>
                  <a:pt x="3834540" y="2264733"/>
                </a:lnTo>
                <a:lnTo>
                  <a:pt x="3783186" y="2262824"/>
                </a:lnTo>
                <a:lnTo>
                  <a:pt x="3731840" y="2261905"/>
                </a:lnTo>
                <a:lnTo>
                  <a:pt x="3680511" y="2262006"/>
                </a:lnTo>
                <a:lnTo>
                  <a:pt x="3629205" y="2263159"/>
                </a:lnTo>
                <a:lnTo>
                  <a:pt x="3577931" y="2265397"/>
                </a:lnTo>
                <a:lnTo>
                  <a:pt x="3526696" y="2268752"/>
                </a:lnTo>
                <a:lnTo>
                  <a:pt x="3475510" y="2273255"/>
                </a:lnTo>
                <a:lnTo>
                  <a:pt x="3424379" y="2278938"/>
                </a:lnTo>
                <a:lnTo>
                  <a:pt x="3373312" y="2285833"/>
                </a:lnTo>
                <a:lnTo>
                  <a:pt x="3322317" y="2293973"/>
                </a:lnTo>
                <a:lnTo>
                  <a:pt x="3270054" y="2304616"/>
                </a:lnTo>
                <a:lnTo>
                  <a:pt x="3218237" y="2318194"/>
                </a:lnTo>
                <a:lnTo>
                  <a:pt x="3166675" y="2333494"/>
                </a:lnTo>
                <a:lnTo>
                  <a:pt x="3115177" y="2349304"/>
                </a:lnTo>
                <a:lnTo>
                  <a:pt x="3049618" y="2368629"/>
                </a:lnTo>
                <a:lnTo>
                  <a:pt x="3021751" y="2378057"/>
                </a:lnTo>
                <a:lnTo>
                  <a:pt x="2961627" y="2399586"/>
                </a:lnTo>
                <a:lnTo>
                  <a:pt x="2915373" y="2415705"/>
                </a:lnTo>
                <a:lnTo>
                  <a:pt x="2868991" y="2431249"/>
                </a:lnTo>
                <a:lnTo>
                  <a:pt x="2822419" y="2446092"/>
                </a:lnTo>
                <a:lnTo>
                  <a:pt x="2726387" y="2475045"/>
                </a:lnTo>
                <a:lnTo>
                  <a:pt x="2677500" y="2490940"/>
                </a:lnTo>
                <a:lnTo>
                  <a:pt x="2628931" y="2507474"/>
                </a:lnTo>
                <a:lnTo>
                  <a:pt x="2532750" y="2541179"/>
                </a:lnTo>
                <a:lnTo>
                  <a:pt x="2489043" y="2555967"/>
                </a:lnTo>
                <a:lnTo>
                  <a:pt x="2438859" y="2571662"/>
                </a:lnTo>
                <a:lnTo>
                  <a:pt x="2384175" y="2587795"/>
                </a:lnTo>
                <a:lnTo>
                  <a:pt x="2326968" y="2603895"/>
                </a:lnTo>
                <a:lnTo>
                  <a:pt x="2269216" y="2619492"/>
                </a:lnTo>
                <a:lnTo>
                  <a:pt x="2212894" y="2634116"/>
                </a:lnTo>
                <a:lnTo>
                  <a:pt x="2159979" y="2647295"/>
                </a:lnTo>
                <a:lnTo>
                  <a:pt x="2112449" y="2658560"/>
                </a:lnTo>
                <a:lnTo>
                  <a:pt x="2072281" y="2667441"/>
                </a:lnTo>
                <a:lnTo>
                  <a:pt x="1975015" y="2687585"/>
                </a:lnTo>
                <a:lnTo>
                  <a:pt x="1926608" y="2698046"/>
                </a:lnTo>
                <a:lnTo>
                  <a:pt x="1878372" y="2708974"/>
                </a:lnTo>
                <a:lnTo>
                  <a:pt x="1830323" y="2720526"/>
                </a:lnTo>
                <a:lnTo>
                  <a:pt x="1782476" y="2732856"/>
                </a:lnTo>
                <a:lnTo>
                  <a:pt x="1734846" y="2746121"/>
                </a:lnTo>
                <a:lnTo>
                  <a:pt x="1687450" y="2760476"/>
                </a:lnTo>
                <a:lnTo>
                  <a:pt x="1640466" y="2775336"/>
                </a:lnTo>
                <a:lnTo>
                  <a:pt x="1593296" y="2789770"/>
                </a:lnTo>
                <a:lnTo>
                  <a:pt x="1545952" y="2803744"/>
                </a:lnTo>
                <a:lnTo>
                  <a:pt x="1498444" y="2817226"/>
                </a:lnTo>
                <a:lnTo>
                  <a:pt x="1450783" y="2830184"/>
                </a:lnTo>
                <a:lnTo>
                  <a:pt x="1402980" y="2842583"/>
                </a:lnTo>
                <a:lnTo>
                  <a:pt x="1355046" y="2854391"/>
                </a:lnTo>
                <a:lnTo>
                  <a:pt x="1306992" y="2865576"/>
                </a:lnTo>
                <a:lnTo>
                  <a:pt x="1221962" y="2883975"/>
                </a:lnTo>
                <a:lnTo>
                  <a:pt x="1147235" y="2897225"/>
                </a:lnTo>
                <a:lnTo>
                  <a:pt x="1108877" y="2901357"/>
                </a:lnTo>
                <a:lnTo>
                  <a:pt x="1060736" y="2902133"/>
                </a:lnTo>
                <a:close/>
              </a:path>
            </a:pathLst>
          </a:custGeom>
          <a:solidFill>
            <a:srgbClr val="CF61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5328" y="8630439"/>
            <a:ext cx="1542671" cy="16565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463" y="5899705"/>
            <a:ext cx="7038974" cy="35623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64343" y="2989890"/>
            <a:ext cx="7264400" cy="2148205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8310"/>
              </a:lnSpc>
              <a:spcBef>
                <a:spcPts val="290"/>
              </a:spcBef>
            </a:pPr>
            <a:r>
              <a:rPr dirty="0" spc="100"/>
              <a:t>Problem</a:t>
            </a:r>
            <a:r>
              <a:rPr dirty="0" spc="-30"/>
              <a:t> </a:t>
            </a:r>
            <a:r>
              <a:rPr dirty="0" spc="-25"/>
              <a:t>statment </a:t>
            </a:r>
            <a:r>
              <a:rPr dirty="0" spc="-2095"/>
              <a:t> </a:t>
            </a:r>
            <a:r>
              <a:rPr dirty="0" spc="125"/>
              <a:t>and</a:t>
            </a:r>
            <a:r>
              <a:rPr dirty="0" spc="50"/>
              <a:t> </a:t>
            </a:r>
            <a:r>
              <a:rPr dirty="0" spc="130"/>
              <a:t>solution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87701" y="5702376"/>
            <a:ext cx="7966709" cy="377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35">
                <a:solidFill>
                  <a:srgbClr val="994B37"/>
                </a:solidFill>
                <a:latin typeface="Tahoma"/>
                <a:cs typeface="Tahoma"/>
              </a:rPr>
              <a:t>ENCOURAGING</a:t>
            </a:r>
            <a:r>
              <a:rPr dirty="0" sz="2700" spc="-17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700" spc="35">
                <a:solidFill>
                  <a:srgbClr val="994B37"/>
                </a:solidFill>
                <a:latin typeface="Tahoma"/>
                <a:cs typeface="Tahoma"/>
              </a:rPr>
              <a:t>ADULTS</a:t>
            </a:r>
            <a:r>
              <a:rPr dirty="0" sz="2700" spc="-17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700" spc="10">
                <a:solidFill>
                  <a:srgbClr val="994B37"/>
                </a:solidFill>
                <a:latin typeface="Tahoma"/>
                <a:cs typeface="Tahoma"/>
              </a:rPr>
              <a:t>AND</a:t>
            </a:r>
            <a:r>
              <a:rPr dirty="0" sz="2700" spc="-17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700" spc="-10">
                <a:solidFill>
                  <a:srgbClr val="994B37"/>
                </a:solidFill>
                <a:latin typeface="Tahoma"/>
                <a:cs typeface="Tahoma"/>
              </a:rPr>
              <a:t>YOUTH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2130"/>
              </a:spcBef>
            </a:pPr>
            <a:r>
              <a:rPr dirty="0" sz="2500" spc="40">
                <a:solidFill>
                  <a:srgbClr val="994B37"/>
                </a:solidFill>
                <a:latin typeface="Tahoma"/>
                <a:cs typeface="Tahoma"/>
              </a:rPr>
              <a:t>Problem </a:t>
            </a:r>
            <a:r>
              <a:rPr dirty="0" sz="2500" spc="15">
                <a:solidFill>
                  <a:srgbClr val="994B37"/>
                </a:solidFill>
                <a:latin typeface="Tahoma"/>
                <a:cs typeface="Tahoma"/>
              </a:rPr>
              <a:t>with </a:t>
            </a:r>
            <a:r>
              <a:rPr dirty="0" sz="2500" spc="30">
                <a:solidFill>
                  <a:srgbClr val="994B37"/>
                </a:solidFill>
                <a:latin typeface="Tahoma"/>
                <a:cs typeface="Tahoma"/>
              </a:rPr>
              <a:t>young </a:t>
            </a:r>
            <a:r>
              <a:rPr dirty="0" sz="2500" spc="40">
                <a:solidFill>
                  <a:srgbClr val="994B37"/>
                </a:solidFill>
                <a:latin typeface="Tahoma"/>
                <a:cs typeface="Tahoma"/>
              </a:rPr>
              <a:t>population </a:t>
            </a:r>
            <a:r>
              <a:rPr dirty="0" sz="2500" spc="70">
                <a:solidFill>
                  <a:srgbClr val="994B37"/>
                </a:solidFill>
                <a:latin typeface="Tahoma"/>
                <a:cs typeface="Tahoma"/>
              </a:rPr>
              <a:t>is </a:t>
            </a:r>
            <a:r>
              <a:rPr dirty="0" sz="2500" spc="35">
                <a:solidFill>
                  <a:srgbClr val="994B37"/>
                </a:solidFill>
                <a:latin typeface="Tahoma"/>
                <a:cs typeface="Tahoma"/>
              </a:rPr>
              <a:t>that </a:t>
            </a:r>
            <a:r>
              <a:rPr dirty="0" sz="2500" spc="50">
                <a:solidFill>
                  <a:srgbClr val="994B37"/>
                </a:solidFill>
                <a:latin typeface="Tahoma"/>
                <a:cs typeface="Tahoma"/>
              </a:rPr>
              <a:t>it </a:t>
            </a:r>
            <a:r>
              <a:rPr dirty="0" sz="2500" spc="40">
                <a:solidFill>
                  <a:srgbClr val="994B37"/>
                </a:solidFill>
                <a:latin typeface="Tahoma"/>
                <a:cs typeface="Tahoma"/>
              </a:rPr>
              <a:t>not only </a:t>
            </a:r>
            <a:r>
              <a:rPr dirty="0" sz="2500" spc="20">
                <a:solidFill>
                  <a:srgbClr val="994B37"/>
                </a:solidFill>
                <a:latin typeface="Tahoma"/>
                <a:cs typeface="Tahoma"/>
              </a:rPr>
              <a:t>they </a:t>
            </a:r>
            <a:r>
              <a:rPr dirty="0" sz="2500" spc="2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994B37"/>
                </a:solidFill>
                <a:latin typeface="Tahoma"/>
                <a:cs typeface="Tahoma"/>
              </a:rPr>
              <a:t>lack</a:t>
            </a:r>
            <a:r>
              <a:rPr dirty="0" sz="2500" spc="-11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30">
                <a:solidFill>
                  <a:srgbClr val="994B37"/>
                </a:solidFill>
                <a:latin typeface="Tahoma"/>
                <a:cs typeface="Tahoma"/>
              </a:rPr>
              <a:t>awareness</a:t>
            </a:r>
            <a:r>
              <a:rPr dirty="0" sz="2500" spc="-11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40">
                <a:solidFill>
                  <a:srgbClr val="994B37"/>
                </a:solidFill>
                <a:latin typeface="Tahoma"/>
                <a:cs typeface="Tahoma"/>
              </a:rPr>
              <a:t>but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20">
                <a:solidFill>
                  <a:srgbClr val="994B37"/>
                </a:solidFill>
                <a:latin typeface="Tahoma"/>
                <a:cs typeface="Tahoma"/>
              </a:rPr>
              <a:t>they</a:t>
            </a:r>
            <a:r>
              <a:rPr dirty="0" sz="2500" spc="-11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994B37"/>
                </a:solidFill>
                <a:latin typeface="Tahoma"/>
                <a:cs typeface="Tahoma"/>
              </a:rPr>
              <a:t>also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994B37"/>
                </a:solidFill>
                <a:latin typeface="Tahoma"/>
                <a:cs typeface="Tahoma"/>
              </a:rPr>
              <a:t>lack</a:t>
            </a:r>
            <a:r>
              <a:rPr dirty="0" sz="2500" spc="-11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35">
                <a:solidFill>
                  <a:srgbClr val="994B37"/>
                </a:solidFill>
                <a:latin typeface="Tahoma"/>
                <a:cs typeface="Tahoma"/>
              </a:rPr>
              <a:t>will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30">
                <a:solidFill>
                  <a:srgbClr val="994B37"/>
                </a:solidFill>
                <a:latin typeface="Tahoma"/>
                <a:cs typeface="Tahoma"/>
              </a:rPr>
              <a:t>and</a:t>
            </a:r>
            <a:r>
              <a:rPr dirty="0" sz="2500" spc="-11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994B37"/>
                </a:solidFill>
                <a:latin typeface="Tahoma"/>
                <a:cs typeface="Tahoma"/>
              </a:rPr>
              <a:t>inspiration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994B37"/>
                </a:solidFill>
                <a:latin typeface="Tahoma"/>
                <a:cs typeface="Tahoma"/>
              </a:rPr>
              <a:t>to </a:t>
            </a:r>
            <a:r>
              <a:rPr dirty="0" sz="2500" spc="-77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994B37"/>
                </a:solidFill>
                <a:latin typeface="Tahoma"/>
                <a:cs typeface="Tahoma"/>
              </a:rPr>
              <a:t>do</a:t>
            </a:r>
            <a:r>
              <a:rPr dirty="0" sz="2500" spc="-11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25">
                <a:solidFill>
                  <a:srgbClr val="994B37"/>
                </a:solidFill>
                <a:latin typeface="Tahoma"/>
                <a:cs typeface="Tahoma"/>
              </a:rPr>
              <a:t>environmental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994B37"/>
                </a:solidFill>
                <a:latin typeface="Tahoma"/>
                <a:cs typeface="Tahoma"/>
              </a:rPr>
              <a:t>protection</a:t>
            </a:r>
            <a:endParaRPr sz="2500">
              <a:latin typeface="Tahoma"/>
              <a:cs typeface="Tahoma"/>
            </a:endParaRPr>
          </a:p>
          <a:p>
            <a:pPr marL="12700" marR="99695">
              <a:lnSpc>
                <a:spcPct val="114999"/>
              </a:lnSpc>
              <a:tabLst>
                <a:tab pos="1211580" algn="l"/>
              </a:tabLst>
            </a:pPr>
            <a:r>
              <a:rPr dirty="0" sz="2500" spc="35">
                <a:solidFill>
                  <a:srgbClr val="994B37"/>
                </a:solidFill>
                <a:latin typeface="Tahoma"/>
                <a:cs typeface="Tahoma"/>
              </a:rPr>
              <a:t>This</a:t>
            </a:r>
            <a:r>
              <a:rPr dirty="0" sz="2500" spc="-114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25">
                <a:solidFill>
                  <a:srgbClr val="994B37"/>
                </a:solidFill>
                <a:latin typeface="Tahoma"/>
                <a:cs typeface="Tahoma"/>
              </a:rPr>
              <a:t>website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20">
                <a:solidFill>
                  <a:srgbClr val="994B37"/>
                </a:solidFill>
                <a:latin typeface="Tahoma"/>
                <a:cs typeface="Tahoma"/>
              </a:rPr>
              <a:t>main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20">
                <a:solidFill>
                  <a:srgbClr val="994B37"/>
                </a:solidFill>
                <a:latin typeface="Tahoma"/>
                <a:cs typeface="Tahoma"/>
              </a:rPr>
              <a:t>motive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994B37"/>
                </a:solidFill>
                <a:latin typeface="Tahoma"/>
                <a:cs typeface="Tahoma"/>
              </a:rPr>
              <a:t>is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994B37"/>
                </a:solidFill>
                <a:latin typeface="Tahoma"/>
                <a:cs typeface="Tahoma"/>
              </a:rPr>
              <a:t>to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35">
                <a:solidFill>
                  <a:srgbClr val="994B37"/>
                </a:solidFill>
                <a:latin typeface="Tahoma"/>
                <a:cs typeface="Tahoma"/>
              </a:rPr>
              <a:t>encourage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30">
                <a:solidFill>
                  <a:srgbClr val="994B37"/>
                </a:solidFill>
                <a:latin typeface="Tahoma"/>
                <a:cs typeface="Tahoma"/>
              </a:rPr>
              <a:t>and</a:t>
            </a:r>
            <a:r>
              <a:rPr dirty="0" sz="2500" spc="-11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25">
                <a:solidFill>
                  <a:srgbClr val="994B37"/>
                </a:solidFill>
                <a:latin typeface="Tahoma"/>
                <a:cs typeface="Tahoma"/>
              </a:rPr>
              <a:t>motivate </a:t>
            </a:r>
            <a:r>
              <a:rPr dirty="0" sz="2500" spc="-76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25">
                <a:solidFill>
                  <a:srgbClr val="994B37"/>
                </a:solidFill>
                <a:latin typeface="Tahoma"/>
                <a:cs typeface="Tahoma"/>
              </a:rPr>
              <a:t>oneself	</a:t>
            </a:r>
            <a:r>
              <a:rPr dirty="0" sz="2500" spc="35">
                <a:solidFill>
                  <a:srgbClr val="994B37"/>
                </a:solidFill>
                <a:latin typeface="Tahoma"/>
                <a:cs typeface="Tahoma"/>
              </a:rPr>
              <a:t>for </a:t>
            </a:r>
            <a:r>
              <a:rPr dirty="0" sz="2500" spc="20">
                <a:solidFill>
                  <a:srgbClr val="994B37"/>
                </a:solidFill>
                <a:latin typeface="Tahoma"/>
                <a:cs typeface="Tahoma"/>
              </a:rPr>
              <a:t>waste </a:t>
            </a:r>
            <a:r>
              <a:rPr dirty="0" sz="2500" spc="15">
                <a:solidFill>
                  <a:srgbClr val="994B37"/>
                </a:solidFill>
                <a:latin typeface="Tahoma"/>
                <a:cs typeface="Tahoma"/>
              </a:rPr>
              <a:t>managment </a:t>
            </a:r>
            <a:r>
              <a:rPr dirty="0" sz="2500" spc="30">
                <a:solidFill>
                  <a:srgbClr val="994B37"/>
                </a:solidFill>
                <a:latin typeface="Tahoma"/>
                <a:cs typeface="Tahoma"/>
              </a:rPr>
              <a:t>and </a:t>
            </a:r>
            <a:r>
              <a:rPr dirty="0" sz="2500" spc="25">
                <a:solidFill>
                  <a:srgbClr val="994B37"/>
                </a:solidFill>
                <a:latin typeface="Tahoma"/>
                <a:cs typeface="Tahoma"/>
              </a:rPr>
              <a:t>Environmental </a:t>
            </a:r>
            <a:r>
              <a:rPr dirty="0" sz="2500" spc="3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994B37"/>
                </a:solidFill>
                <a:latin typeface="Tahoma"/>
                <a:cs typeface="Tahoma"/>
              </a:rPr>
              <a:t>protection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500" spc="40">
                <a:solidFill>
                  <a:srgbClr val="994B37"/>
                </a:solidFill>
                <a:latin typeface="Tahoma"/>
                <a:cs typeface="Tahoma"/>
              </a:rPr>
              <a:t>tech</a:t>
            </a:r>
            <a:r>
              <a:rPr dirty="0" sz="2500" spc="-7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500" spc="30">
                <a:solidFill>
                  <a:srgbClr val="994B37"/>
                </a:solidFill>
                <a:latin typeface="Tahoma"/>
                <a:cs typeface="Tahoma"/>
              </a:rPr>
              <a:t>stack-Html5,CSS3,Javascript,isotope,jquey,PHP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645" y="2793121"/>
            <a:ext cx="3548379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40">
                <a:solidFill>
                  <a:srgbClr val="F4F4F4"/>
                </a:solidFill>
              </a:rPr>
              <a:t>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645" y="4815100"/>
            <a:ext cx="6807834" cy="2593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100"/>
              </a:spcBef>
            </a:pPr>
            <a:r>
              <a:rPr dirty="0" sz="3000" spc="204">
                <a:solidFill>
                  <a:srgbClr val="F4F4F4"/>
                </a:solidFill>
                <a:latin typeface="Tahoma"/>
                <a:cs typeface="Tahoma"/>
              </a:rPr>
              <a:t>1</a:t>
            </a:r>
            <a:r>
              <a:rPr dirty="0" sz="3000" spc="-100">
                <a:solidFill>
                  <a:srgbClr val="F4F4F4"/>
                </a:solidFill>
                <a:latin typeface="Tahoma"/>
                <a:cs typeface="Tahoma"/>
              </a:rPr>
              <a:t>.</a:t>
            </a:r>
            <a:r>
              <a:rPr dirty="0" sz="3000" spc="-64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F4F4F4"/>
                </a:solidFill>
                <a:latin typeface="Tahoma"/>
                <a:cs typeface="Tahoma"/>
              </a:rPr>
              <a:t>M</a:t>
            </a:r>
            <a:r>
              <a:rPr dirty="0" sz="3000" spc="-5">
                <a:solidFill>
                  <a:srgbClr val="F4F4F4"/>
                </a:solidFill>
                <a:latin typeface="Tahoma"/>
                <a:cs typeface="Tahoma"/>
              </a:rPr>
              <a:t>e</a:t>
            </a:r>
            <a:r>
              <a:rPr dirty="0" sz="3000" spc="55">
                <a:solidFill>
                  <a:srgbClr val="F4F4F4"/>
                </a:solidFill>
                <a:latin typeface="Tahoma"/>
                <a:cs typeface="Tahoma"/>
              </a:rPr>
              <a:t>t</a:t>
            </a:r>
            <a:r>
              <a:rPr dirty="0" sz="3000" spc="25">
                <a:solidFill>
                  <a:srgbClr val="F4F4F4"/>
                </a:solidFill>
                <a:latin typeface="Tahoma"/>
                <a:cs typeface="Tahoma"/>
              </a:rPr>
              <a:t>h</a:t>
            </a:r>
            <a:r>
              <a:rPr dirty="0" sz="3000" spc="60">
                <a:solidFill>
                  <a:srgbClr val="F4F4F4"/>
                </a:solidFill>
                <a:latin typeface="Tahoma"/>
                <a:cs typeface="Tahoma"/>
              </a:rPr>
              <a:t>o</a:t>
            </a:r>
            <a:r>
              <a:rPr dirty="0" sz="3000" spc="60">
                <a:solidFill>
                  <a:srgbClr val="F4F4F4"/>
                </a:solidFill>
                <a:latin typeface="Tahoma"/>
                <a:cs typeface="Tahoma"/>
              </a:rPr>
              <a:t>d</a:t>
            </a:r>
            <a:r>
              <a:rPr dirty="0" sz="3000" spc="-13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-35">
                <a:solidFill>
                  <a:srgbClr val="F4F4F4"/>
                </a:solidFill>
                <a:latin typeface="Tahoma"/>
                <a:cs typeface="Tahoma"/>
              </a:rPr>
              <a:t>f</a:t>
            </a:r>
            <a:r>
              <a:rPr dirty="0" sz="3000" spc="60">
                <a:solidFill>
                  <a:srgbClr val="F4F4F4"/>
                </a:solidFill>
                <a:latin typeface="Tahoma"/>
                <a:cs typeface="Tahoma"/>
              </a:rPr>
              <a:t>o</a:t>
            </a:r>
            <a:r>
              <a:rPr dirty="0" sz="3000" spc="105">
                <a:solidFill>
                  <a:srgbClr val="F4F4F4"/>
                </a:solidFill>
                <a:latin typeface="Tahoma"/>
                <a:cs typeface="Tahoma"/>
              </a:rPr>
              <a:t>r</a:t>
            </a:r>
            <a:r>
              <a:rPr dirty="0" sz="3000" spc="-13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F4F4F4"/>
                </a:solidFill>
                <a:latin typeface="Tahoma"/>
                <a:cs typeface="Tahoma"/>
              </a:rPr>
              <a:t>a</a:t>
            </a:r>
            <a:r>
              <a:rPr dirty="0" sz="3000" spc="-75">
                <a:solidFill>
                  <a:srgbClr val="F4F4F4"/>
                </a:solidFill>
                <a:latin typeface="Tahoma"/>
                <a:cs typeface="Tahoma"/>
              </a:rPr>
              <a:t>w</a:t>
            </a:r>
            <a:r>
              <a:rPr dirty="0" sz="3000" spc="30">
                <a:solidFill>
                  <a:srgbClr val="F4F4F4"/>
                </a:solidFill>
                <a:latin typeface="Tahoma"/>
                <a:cs typeface="Tahoma"/>
              </a:rPr>
              <a:t>a</a:t>
            </a:r>
            <a:r>
              <a:rPr dirty="0" sz="3000" spc="100">
                <a:solidFill>
                  <a:srgbClr val="F4F4F4"/>
                </a:solidFill>
                <a:latin typeface="Tahoma"/>
                <a:cs typeface="Tahoma"/>
              </a:rPr>
              <a:t>r</a:t>
            </a:r>
            <a:r>
              <a:rPr dirty="0" sz="3000" spc="25">
                <a:solidFill>
                  <a:srgbClr val="F4F4F4"/>
                </a:solidFill>
                <a:latin typeface="Tahoma"/>
                <a:cs typeface="Tahoma"/>
              </a:rPr>
              <a:t>n</a:t>
            </a:r>
            <a:r>
              <a:rPr dirty="0" sz="3000" spc="-5">
                <a:solidFill>
                  <a:srgbClr val="F4F4F4"/>
                </a:solidFill>
                <a:latin typeface="Tahoma"/>
                <a:cs typeface="Tahoma"/>
              </a:rPr>
              <a:t>e</a:t>
            </a:r>
            <a:r>
              <a:rPr dirty="0" sz="3000" spc="105">
                <a:solidFill>
                  <a:srgbClr val="F4F4F4"/>
                </a:solidFill>
                <a:latin typeface="Tahoma"/>
                <a:cs typeface="Tahoma"/>
              </a:rPr>
              <a:t>s</a:t>
            </a:r>
            <a:r>
              <a:rPr dirty="0" sz="3000" spc="110">
                <a:solidFill>
                  <a:srgbClr val="F4F4F4"/>
                </a:solidFill>
                <a:latin typeface="Tahoma"/>
                <a:cs typeface="Tahoma"/>
              </a:rPr>
              <a:t>s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14900"/>
              </a:lnSpc>
              <a:spcBef>
                <a:spcPts val="2145"/>
              </a:spcBef>
              <a:tabLst>
                <a:tab pos="4099560" algn="l"/>
              </a:tabLst>
            </a:pP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Explore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button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of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website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will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redirect to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page </a:t>
            </a:r>
            <a:r>
              <a:rPr dirty="0" sz="2100" spc="5">
                <a:solidFill>
                  <a:srgbClr val="F4F4F4"/>
                </a:solidFill>
                <a:latin typeface="Tahoma"/>
                <a:cs typeface="Tahoma"/>
              </a:rPr>
              <a:t>where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one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can</a:t>
            </a:r>
            <a:r>
              <a:rPr dirty="0" sz="2100" spc="-8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choose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there</a:t>
            </a:r>
            <a:r>
              <a:rPr dirty="0" sz="2100" spc="-8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waste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type	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1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4F4F4"/>
                </a:solidFill>
                <a:latin typeface="Tahoma"/>
                <a:cs typeface="Tahoma"/>
              </a:rPr>
              <a:t>way</a:t>
            </a:r>
            <a:r>
              <a:rPr dirty="0" sz="21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to</a:t>
            </a:r>
            <a:r>
              <a:rPr dirty="0" sz="21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deal</a:t>
            </a:r>
            <a:r>
              <a:rPr dirty="0" sz="21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with</a:t>
            </a:r>
            <a:r>
              <a:rPr dirty="0" sz="2100" spc="-10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it </a:t>
            </a:r>
            <a:r>
              <a:rPr dirty="0" sz="2100" spc="-64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50">
                <a:solidFill>
                  <a:srgbClr val="F4F4F4"/>
                </a:solidFill>
                <a:latin typeface="Tahoma"/>
                <a:cs typeface="Tahoma"/>
              </a:rPr>
              <a:t>list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of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waste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type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can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be </a:t>
            </a:r>
            <a:r>
              <a:rPr dirty="0" sz="2100" spc="35">
                <a:solidFill>
                  <a:srgbClr val="F4F4F4"/>
                </a:solidFill>
                <a:latin typeface="Tahoma"/>
                <a:cs typeface="Tahoma"/>
              </a:rPr>
              <a:t>easily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used </a:t>
            </a:r>
            <a:r>
              <a:rPr dirty="0" sz="2100" spc="45">
                <a:solidFill>
                  <a:srgbClr val="F4F4F4"/>
                </a:solidFill>
                <a:latin typeface="Tahoma"/>
                <a:cs typeface="Tahoma"/>
              </a:rPr>
              <a:t>toshortlist all </a:t>
            </a:r>
            <a:r>
              <a:rPr dirty="0" sz="2100" spc="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F4F4F4"/>
                </a:solidFill>
                <a:latin typeface="Tahoma"/>
                <a:cs typeface="Tahoma"/>
              </a:rPr>
              <a:t>possible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ways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of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dealing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with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waste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effciently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(This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section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utilize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F4F4F4"/>
                </a:solidFill>
                <a:latin typeface="Tahoma"/>
                <a:cs typeface="Tahoma"/>
              </a:rPr>
              <a:t>isotope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jquery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for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shortlisting)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4278" y="2859"/>
            <a:ext cx="10624185" cy="10284460"/>
            <a:chOff x="7664278" y="2859"/>
            <a:chExt cx="10624185" cy="10284460"/>
          </a:xfrm>
        </p:grpSpPr>
        <p:sp>
          <p:nvSpPr>
            <p:cNvPr id="5" name="object 5"/>
            <p:cNvSpPr/>
            <p:nvPr/>
          </p:nvSpPr>
          <p:spPr>
            <a:xfrm>
              <a:off x="8926614" y="2869"/>
              <a:ext cx="9361805" cy="10284460"/>
            </a:xfrm>
            <a:custGeom>
              <a:avLst/>
              <a:gdLst/>
              <a:ahLst/>
              <a:cxnLst/>
              <a:rect l="l" t="t" r="r" b="b"/>
              <a:pathLst>
                <a:path w="9361805" h="10284460">
                  <a:moveTo>
                    <a:pt x="4259250" y="8061630"/>
                  </a:moveTo>
                  <a:lnTo>
                    <a:pt x="4256989" y="8023530"/>
                  </a:lnTo>
                  <a:lnTo>
                    <a:pt x="4249128" y="7972730"/>
                  </a:lnTo>
                  <a:lnTo>
                    <a:pt x="4235805" y="7934630"/>
                  </a:lnTo>
                  <a:lnTo>
                    <a:pt x="4217162" y="7896530"/>
                  </a:lnTo>
                  <a:lnTo>
                    <a:pt x="4189285" y="7845730"/>
                  </a:lnTo>
                  <a:lnTo>
                    <a:pt x="4159034" y="7807630"/>
                  </a:lnTo>
                  <a:lnTo>
                    <a:pt x="4126382" y="7756830"/>
                  </a:lnTo>
                  <a:lnTo>
                    <a:pt x="4091279" y="7718730"/>
                  </a:lnTo>
                  <a:lnTo>
                    <a:pt x="4053687" y="7680630"/>
                  </a:lnTo>
                  <a:lnTo>
                    <a:pt x="4016514" y="7642530"/>
                  </a:lnTo>
                  <a:lnTo>
                    <a:pt x="3976700" y="7617130"/>
                  </a:lnTo>
                  <a:lnTo>
                    <a:pt x="3934307" y="7591730"/>
                  </a:lnTo>
                  <a:lnTo>
                    <a:pt x="3889400" y="7566330"/>
                  </a:lnTo>
                  <a:lnTo>
                    <a:pt x="3837914" y="7540930"/>
                  </a:lnTo>
                  <a:lnTo>
                    <a:pt x="3812806" y="7528230"/>
                  </a:lnTo>
                  <a:lnTo>
                    <a:pt x="3788245" y="7515530"/>
                  </a:lnTo>
                  <a:lnTo>
                    <a:pt x="3766070" y="7502830"/>
                  </a:lnTo>
                  <a:lnTo>
                    <a:pt x="3743223" y="7490130"/>
                  </a:lnTo>
                  <a:lnTo>
                    <a:pt x="3719614" y="7477430"/>
                  </a:lnTo>
                  <a:lnTo>
                    <a:pt x="3674935" y="7477430"/>
                  </a:lnTo>
                  <a:lnTo>
                    <a:pt x="3637508" y="7464730"/>
                  </a:lnTo>
                  <a:lnTo>
                    <a:pt x="3561130" y="7464730"/>
                  </a:lnTo>
                  <a:lnTo>
                    <a:pt x="3522789" y="7452030"/>
                  </a:lnTo>
                  <a:lnTo>
                    <a:pt x="3364192" y="7452030"/>
                  </a:lnTo>
                  <a:lnTo>
                    <a:pt x="3323704" y="7464730"/>
                  </a:lnTo>
                  <a:lnTo>
                    <a:pt x="3252597" y="7490130"/>
                  </a:lnTo>
                  <a:lnTo>
                    <a:pt x="3179661" y="7490130"/>
                  </a:lnTo>
                  <a:lnTo>
                    <a:pt x="3148266" y="7502830"/>
                  </a:lnTo>
                  <a:lnTo>
                    <a:pt x="3117342" y="7502830"/>
                  </a:lnTo>
                  <a:lnTo>
                    <a:pt x="3087014" y="7515530"/>
                  </a:lnTo>
                  <a:lnTo>
                    <a:pt x="3057448" y="7528230"/>
                  </a:lnTo>
                  <a:lnTo>
                    <a:pt x="3035185" y="7540930"/>
                  </a:lnTo>
                  <a:lnTo>
                    <a:pt x="3012236" y="7553630"/>
                  </a:lnTo>
                  <a:lnTo>
                    <a:pt x="2988830" y="7553630"/>
                  </a:lnTo>
                  <a:lnTo>
                    <a:pt x="2965196" y="7566330"/>
                  </a:lnTo>
                  <a:lnTo>
                    <a:pt x="2949003" y="7566330"/>
                  </a:lnTo>
                  <a:lnTo>
                    <a:pt x="2940837" y="7579030"/>
                  </a:lnTo>
                  <a:lnTo>
                    <a:pt x="2875559" y="7579030"/>
                  </a:lnTo>
                  <a:lnTo>
                    <a:pt x="2819527" y="7591730"/>
                  </a:lnTo>
                  <a:lnTo>
                    <a:pt x="2746692" y="7591730"/>
                  </a:lnTo>
                  <a:lnTo>
                    <a:pt x="2721711" y="7579030"/>
                  </a:lnTo>
                  <a:lnTo>
                    <a:pt x="2696819" y="7579030"/>
                  </a:lnTo>
                  <a:lnTo>
                    <a:pt x="2672372" y="7591730"/>
                  </a:lnTo>
                  <a:lnTo>
                    <a:pt x="2648762" y="7604430"/>
                  </a:lnTo>
                  <a:lnTo>
                    <a:pt x="2620238" y="7604430"/>
                  </a:lnTo>
                  <a:lnTo>
                    <a:pt x="2605519" y="7617130"/>
                  </a:lnTo>
                  <a:lnTo>
                    <a:pt x="2537574" y="7617130"/>
                  </a:lnTo>
                  <a:lnTo>
                    <a:pt x="2523325" y="7629830"/>
                  </a:lnTo>
                  <a:lnTo>
                    <a:pt x="2520899" y="7642530"/>
                  </a:lnTo>
                  <a:lnTo>
                    <a:pt x="2480526" y="7642530"/>
                  </a:lnTo>
                  <a:lnTo>
                    <a:pt x="2453525" y="7655230"/>
                  </a:lnTo>
                  <a:lnTo>
                    <a:pt x="2429243" y="7667930"/>
                  </a:lnTo>
                  <a:lnTo>
                    <a:pt x="2406789" y="7693330"/>
                  </a:lnTo>
                  <a:lnTo>
                    <a:pt x="2401532" y="7693330"/>
                  </a:lnTo>
                  <a:lnTo>
                    <a:pt x="2395753" y="7706030"/>
                  </a:lnTo>
                  <a:lnTo>
                    <a:pt x="2384120" y="7706030"/>
                  </a:lnTo>
                  <a:lnTo>
                    <a:pt x="2372245" y="7718730"/>
                  </a:lnTo>
                  <a:lnTo>
                    <a:pt x="2360155" y="7731430"/>
                  </a:lnTo>
                  <a:lnTo>
                    <a:pt x="2348509" y="7731430"/>
                  </a:lnTo>
                  <a:lnTo>
                    <a:pt x="2337993" y="7744130"/>
                  </a:lnTo>
                  <a:lnTo>
                    <a:pt x="2319197" y="7769530"/>
                  </a:lnTo>
                  <a:lnTo>
                    <a:pt x="2299246" y="7782230"/>
                  </a:lnTo>
                  <a:lnTo>
                    <a:pt x="2278253" y="7807630"/>
                  </a:lnTo>
                  <a:lnTo>
                    <a:pt x="2245410" y="7833030"/>
                  </a:lnTo>
                  <a:lnTo>
                    <a:pt x="2224697" y="7871130"/>
                  </a:lnTo>
                  <a:lnTo>
                    <a:pt x="2214181" y="7921930"/>
                  </a:lnTo>
                  <a:lnTo>
                    <a:pt x="2210358" y="7947330"/>
                  </a:lnTo>
                  <a:lnTo>
                    <a:pt x="2206079" y="7972730"/>
                  </a:lnTo>
                  <a:lnTo>
                    <a:pt x="2201456" y="7998130"/>
                  </a:lnTo>
                  <a:lnTo>
                    <a:pt x="2198192" y="8036230"/>
                  </a:lnTo>
                  <a:lnTo>
                    <a:pt x="2195842" y="8061630"/>
                  </a:lnTo>
                  <a:lnTo>
                    <a:pt x="2193937" y="8099730"/>
                  </a:lnTo>
                  <a:lnTo>
                    <a:pt x="2191728" y="8125130"/>
                  </a:lnTo>
                  <a:lnTo>
                    <a:pt x="2189594" y="8163230"/>
                  </a:lnTo>
                  <a:lnTo>
                    <a:pt x="2188819" y="8188630"/>
                  </a:lnTo>
                  <a:lnTo>
                    <a:pt x="2190712" y="8214030"/>
                  </a:lnTo>
                  <a:lnTo>
                    <a:pt x="2191029" y="8239430"/>
                  </a:lnTo>
                  <a:lnTo>
                    <a:pt x="2189696" y="8252130"/>
                  </a:lnTo>
                  <a:lnTo>
                    <a:pt x="2186838" y="8264830"/>
                  </a:lnTo>
                  <a:lnTo>
                    <a:pt x="2182609" y="8277530"/>
                  </a:lnTo>
                  <a:lnTo>
                    <a:pt x="2171573" y="8302930"/>
                  </a:lnTo>
                  <a:lnTo>
                    <a:pt x="2160460" y="8341030"/>
                  </a:lnTo>
                  <a:lnTo>
                    <a:pt x="2151316" y="8366430"/>
                  </a:lnTo>
                  <a:lnTo>
                    <a:pt x="2146198" y="8404530"/>
                  </a:lnTo>
                  <a:lnTo>
                    <a:pt x="2142960" y="8417230"/>
                  </a:lnTo>
                  <a:lnTo>
                    <a:pt x="2139721" y="8417230"/>
                  </a:lnTo>
                  <a:lnTo>
                    <a:pt x="2130856" y="8442630"/>
                  </a:lnTo>
                  <a:lnTo>
                    <a:pt x="2122220" y="8455330"/>
                  </a:lnTo>
                  <a:lnTo>
                    <a:pt x="2113432" y="8468030"/>
                  </a:lnTo>
                  <a:lnTo>
                    <a:pt x="2104110" y="8493430"/>
                  </a:lnTo>
                  <a:lnTo>
                    <a:pt x="2091651" y="8506130"/>
                  </a:lnTo>
                  <a:lnTo>
                    <a:pt x="2077300" y="8531530"/>
                  </a:lnTo>
                  <a:lnTo>
                    <a:pt x="2060981" y="8544230"/>
                  </a:lnTo>
                  <a:lnTo>
                    <a:pt x="2042604" y="8556930"/>
                  </a:lnTo>
                  <a:lnTo>
                    <a:pt x="2011857" y="8582330"/>
                  </a:lnTo>
                  <a:lnTo>
                    <a:pt x="1981708" y="8607730"/>
                  </a:lnTo>
                  <a:lnTo>
                    <a:pt x="1952472" y="8633130"/>
                  </a:lnTo>
                  <a:lnTo>
                    <a:pt x="1924456" y="8658530"/>
                  </a:lnTo>
                  <a:lnTo>
                    <a:pt x="1899704" y="8683930"/>
                  </a:lnTo>
                  <a:lnTo>
                    <a:pt x="1874583" y="8709330"/>
                  </a:lnTo>
                  <a:lnTo>
                    <a:pt x="1848091" y="8734730"/>
                  </a:lnTo>
                  <a:lnTo>
                    <a:pt x="1819249" y="8747430"/>
                  </a:lnTo>
                  <a:lnTo>
                    <a:pt x="1663865" y="8849030"/>
                  </a:lnTo>
                  <a:lnTo>
                    <a:pt x="1651939" y="8849030"/>
                  </a:lnTo>
                  <a:lnTo>
                    <a:pt x="1639481" y="8861730"/>
                  </a:lnTo>
                  <a:lnTo>
                    <a:pt x="1614487" y="8861730"/>
                  </a:lnTo>
                  <a:lnTo>
                    <a:pt x="1541322" y="8899830"/>
                  </a:lnTo>
                  <a:lnTo>
                    <a:pt x="1518183" y="8912530"/>
                  </a:lnTo>
                  <a:lnTo>
                    <a:pt x="1506842" y="8925230"/>
                  </a:lnTo>
                  <a:lnTo>
                    <a:pt x="1482344" y="8925230"/>
                  </a:lnTo>
                  <a:lnTo>
                    <a:pt x="1469631" y="8937930"/>
                  </a:lnTo>
                  <a:lnTo>
                    <a:pt x="1452054" y="8937930"/>
                  </a:lnTo>
                  <a:lnTo>
                    <a:pt x="1434630" y="8950630"/>
                  </a:lnTo>
                  <a:lnTo>
                    <a:pt x="1417510" y="8950630"/>
                  </a:lnTo>
                  <a:lnTo>
                    <a:pt x="1400848" y="8963330"/>
                  </a:lnTo>
                  <a:lnTo>
                    <a:pt x="1382166" y="8963330"/>
                  </a:lnTo>
                  <a:lnTo>
                    <a:pt x="1363103" y="8976030"/>
                  </a:lnTo>
                  <a:lnTo>
                    <a:pt x="1344510" y="8976030"/>
                  </a:lnTo>
                  <a:lnTo>
                    <a:pt x="1327200" y="8988730"/>
                  </a:lnTo>
                  <a:lnTo>
                    <a:pt x="1322336" y="8988730"/>
                  </a:lnTo>
                  <a:lnTo>
                    <a:pt x="1315059" y="9001430"/>
                  </a:lnTo>
                  <a:lnTo>
                    <a:pt x="1279245" y="9001430"/>
                  </a:lnTo>
                  <a:lnTo>
                    <a:pt x="1265110" y="9014130"/>
                  </a:lnTo>
                  <a:lnTo>
                    <a:pt x="1225232" y="9014130"/>
                  </a:lnTo>
                  <a:lnTo>
                    <a:pt x="1193469" y="9026830"/>
                  </a:lnTo>
                  <a:lnTo>
                    <a:pt x="1162405" y="9026830"/>
                  </a:lnTo>
                  <a:lnTo>
                    <a:pt x="1101407" y="9052230"/>
                  </a:lnTo>
                  <a:lnTo>
                    <a:pt x="1069213" y="9052230"/>
                  </a:lnTo>
                  <a:lnTo>
                    <a:pt x="1004214" y="9077630"/>
                  </a:lnTo>
                  <a:lnTo>
                    <a:pt x="945210" y="9077630"/>
                  </a:lnTo>
                  <a:lnTo>
                    <a:pt x="847458" y="9115730"/>
                  </a:lnTo>
                  <a:lnTo>
                    <a:pt x="817346" y="9141130"/>
                  </a:lnTo>
                  <a:lnTo>
                    <a:pt x="807923" y="9141130"/>
                  </a:lnTo>
                  <a:lnTo>
                    <a:pt x="797826" y="9153830"/>
                  </a:lnTo>
                  <a:lnTo>
                    <a:pt x="775258" y="9153830"/>
                  </a:lnTo>
                  <a:lnTo>
                    <a:pt x="706475" y="9179230"/>
                  </a:lnTo>
                  <a:lnTo>
                    <a:pt x="673061" y="9179230"/>
                  </a:lnTo>
                  <a:lnTo>
                    <a:pt x="640118" y="9191930"/>
                  </a:lnTo>
                  <a:lnTo>
                    <a:pt x="632218" y="9204630"/>
                  </a:lnTo>
                  <a:lnTo>
                    <a:pt x="608545" y="9204630"/>
                  </a:lnTo>
                  <a:lnTo>
                    <a:pt x="556298" y="9230030"/>
                  </a:lnTo>
                  <a:lnTo>
                    <a:pt x="452793" y="9255430"/>
                  </a:lnTo>
                  <a:lnTo>
                    <a:pt x="350393" y="9306230"/>
                  </a:lnTo>
                  <a:lnTo>
                    <a:pt x="333514" y="9306230"/>
                  </a:lnTo>
                  <a:lnTo>
                    <a:pt x="316801" y="9318930"/>
                  </a:lnTo>
                  <a:lnTo>
                    <a:pt x="300088" y="9318930"/>
                  </a:lnTo>
                  <a:lnTo>
                    <a:pt x="283222" y="9331630"/>
                  </a:lnTo>
                  <a:lnTo>
                    <a:pt x="245427" y="9344330"/>
                  </a:lnTo>
                  <a:lnTo>
                    <a:pt x="209169" y="9369730"/>
                  </a:lnTo>
                  <a:lnTo>
                    <a:pt x="173507" y="9395130"/>
                  </a:lnTo>
                  <a:lnTo>
                    <a:pt x="137541" y="9407830"/>
                  </a:lnTo>
                  <a:lnTo>
                    <a:pt x="131876" y="9420530"/>
                  </a:lnTo>
                  <a:lnTo>
                    <a:pt x="122174" y="9420530"/>
                  </a:lnTo>
                  <a:lnTo>
                    <a:pt x="106286" y="9445930"/>
                  </a:lnTo>
                  <a:lnTo>
                    <a:pt x="90398" y="9458630"/>
                  </a:lnTo>
                  <a:lnTo>
                    <a:pt x="74828" y="9484030"/>
                  </a:lnTo>
                  <a:lnTo>
                    <a:pt x="59855" y="9509430"/>
                  </a:lnTo>
                  <a:lnTo>
                    <a:pt x="45529" y="9522130"/>
                  </a:lnTo>
                  <a:lnTo>
                    <a:pt x="34467" y="9547530"/>
                  </a:lnTo>
                  <a:lnTo>
                    <a:pt x="27190" y="9572930"/>
                  </a:lnTo>
                  <a:lnTo>
                    <a:pt x="24244" y="9598330"/>
                  </a:lnTo>
                  <a:lnTo>
                    <a:pt x="21412" y="9661830"/>
                  </a:lnTo>
                  <a:lnTo>
                    <a:pt x="16154" y="9712630"/>
                  </a:lnTo>
                  <a:lnTo>
                    <a:pt x="3200" y="9814230"/>
                  </a:lnTo>
                  <a:lnTo>
                    <a:pt x="2286" y="9826930"/>
                  </a:lnTo>
                  <a:lnTo>
                    <a:pt x="1892" y="9839630"/>
                  </a:lnTo>
                  <a:lnTo>
                    <a:pt x="1955" y="9852330"/>
                  </a:lnTo>
                  <a:lnTo>
                    <a:pt x="2400" y="9852330"/>
                  </a:lnTo>
                  <a:lnTo>
                    <a:pt x="2590" y="9865030"/>
                  </a:lnTo>
                  <a:lnTo>
                    <a:pt x="2197" y="9877730"/>
                  </a:lnTo>
                  <a:lnTo>
                    <a:pt x="774" y="9890430"/>
                  </a:lnTo>
                  <a:lnTo>
                    <a:pt x="0" y="9941230"/>
                  </a:lnTo>
                  <a:lnTo>
                    <a:pt x="6743" y="9992030"/>
                  </a:lnTo>
                  <a:lnTo>
                    <a:pt x="21831" y="10042830"/>
                  </a:lnTo>
                  <a:lnTo>
                    <a:pt x="46101" y="10080930"/>
                  </a:lnTo>
                  <a:lnTo>
                    <a:pt x="57632" y="10093630"/>
                  </a:lnTo>
                  <a:lnTo>
                    <a:pt x="70370" y="10119030"/>
                  </a:lnTo>
                  <a:lnTo>
                    <a:pt x="84328" y="10131730"/>
                  </a:lnTo>
                  <a:lnTo>
                    <a:pt x="99504" y="10144430"/>
                  </a:lnTo>
                  <a:lnTo>
                    <a:pt x="108394" y="10144430"/>
                  </a:lnTo>
                  <a:lnTo>
                    <a:pt x="116598" y="10157130"/>
                  </a:lnTo>
                  <a:lnTo>
                    <a:pt x="123748" y="10169830"/>
                  </a:lnTo>
                  <a:lnTo>
                    <a:pt x="129451" y="10182530"/>
                  </a:lnTo>
                  <a:lnTo>
                    <a:pt x="145618" y="10207930"/>
                  </a:lnTo>
                  <a:lnTo>
                    <a:pt x="166471" y="10233330"/>
                  </a:lnTo>
                  <a:lnTo>
                    <a:pt x="190677" y="10246030"/>
                  </a:lnTo>
                  <a:lnTo>
                    <a:pt x="216852" y="10271430"/>
                  </a:lnTo>
                  <a:lnTo>
                    <a:pt x="255168" y="10284130"/>
                  </a:lnTo>
                  <a:lnTo>
                    <a:pt x="3208286" y="10284130"/>
                  </a:lnTo>
                  <a:lnTo>
                    <a:pt x="3221736" y="10246030"/>
                  </a:lnTo>
                  <a:lnTo>
                    <a:pt x="3228111" y="10207930"/>
                  </a:lnTo>
                  <a:lnTo>
                    <a:pt x="3231756" y="10144430"/>
                  </a:lnTo>
                  <a:lnTo>
                    <a:pt x="3229025" y="10119030"/>
                  </a:lnTo>
                  <a:lnTo>
                    <a:pt x="3226358" y="10093630"/>
                  </a:lnTo>
                  <a:lnTo>
                    <a:pt x="3223463" y="10080930"/>
                  </a:lnTo>
                  <a:lnTo>
                    <a:pt x="3220720" y="10055530"/>
                  </a:lnTo>
                  <a:lnTo>
                    <a:pt x="3218497" y="10030130"/>
                  </a:lnTo>
                  <a:lnTo>
                    <a:pt x="3215500" y="10004730"/>
                  </a:lnTo>
                  <a:lnTo>
                    <a:pt x="3210306" y="9992030"/>
                  </a:lnTo>
                  <a:lnTo>
                    <a:pt x="3203143" y="9966630"/>
                  </a:lnTo>
                  <a:lnTo>
                    <a:pt x="3194227" y="9941230"/>
                  </a:lnTo>
                  <a:lnTo>
                    <a:pt x="3179013" y="9915830"/>
                  </a:lnTo>
                  <a:lnTo>
                    <a:pt x="3161754" y="9877730"/>
                  </a:lnTo>
                  <a:lnTo>
                    <a:pt x="3141307" y="9852330"/>
                  </a:lnTo>
                  <a:lnTo>
                    <a:pt x="3116529" y="9826930"/>
                  </a:lnTo>
                  <a:lnTo>
                    <a:pt x="3111830" y="9826930"/>
                  </a:lnTo>
                  <a:lnTo>
                    <a:pt x="3107423" y="9814230"/>
                  </a:lnTo>
                  <a:lnTo>
                    <a:pt x="3103334" y="9814230"/>
                  </a:lnTo>
                  <a:lnTo>
                    <a:pt x="3099536" y="9801530"/>
                  </a:lnTo>
                  <a:lnTo>
                    <a:pt x="3092551" y="9801530"/>
                  </a:lnTo>
                  <a:lnTo>
                    <a:pt x="3089630" y="9788830"/>
                  </a:lnTo>
                  <a:lnTo>
                    <a:pt x="3087395" y="9788830"/>
                  </a:lnTo>
                  <a:lnTo>
                    <a:pt x="3082975" y="9763430"/>
                  </a:lnTo>
                  <a:lnTo>
                    <a:pt x="3073641" y="9712630"/>
                  </a:lnTo>
                  <a:lnTo>
                    <a:pt x="3072282" y="9674530"/>
                  </a:lnTo>
                  <a:lnTo>
                    <a:pt x="3071317" y="9636430"/>
                  </a:lnTo>
                  <a:lnTo>
                    <a:pt x="3071698" y="9585630"/>
                  </a:lnTo>
                  <a:lnTo>
                    <a:pt x="3074441" y="9547530"/>
                  </a:lnTo>
                  <a:lnTo>
                    <a:pt x="3082493" y="9496730"/>
                  </a:lnTo>
                  <a:lnTo>
                    <a:pt x="3094926" y="9445930"/>
                  </a:lnTo>
                  <a:lnTo>
                    <a:pt x="3111677" y="9395130"/>
                  </a:lnTo>
                  <a:lnTo>
                    <a:pt x="3132671" y="9344330"/>
                  </a:lnTo>
                  <a:lnTo>
                    <a:pt x="3157804" y="9293530"/>
                  </a:lnTo>
                  <a:lnTo>
                    <a:pt x="3190278" y="9255430"/>
                  </a:lnTo>
                  <a:lnTo>
                    <a:pt x="3209353" y="9230030"/>
                  </a:lnTo>
                  <a:lnTo>
                    <a:pt x="3230638" y="9204630"/>
                  </a:lnTo>
                  <a:lnTo>
                    <a:pt x="3304286" y="9153830"/>
                  </a:lnTo>
                  <a:lnTo>
                    <a:pt x="3341700" y="9128430"/>
                  </a:lnTo>
                  <a:lnTo>
                    <a:pt x="3380117" y="9090330"/>
                  </a:lnTo>
                  <a:lnTo>
                    <a:pt x="3420008" y="9077630"/>
                  </a:lnTo>
                  <a:lnTo>
                    <a:pt x="3445992" y="9052230"/>
                  </a:lnTo>
                  <a:lnTo>
                    <a:pt x="3523602" y="9014130"/>
                  </a:lnTo>
                  <a:lnTo>
                    <a:pt x="3566922" y="8988730"/>
                  </a:lnTo>
                  <a:lnTo>
                    <a:pt x="3609505" y="8950630"/>
                  </a:lnTo>
                  <a:lnTo>
                    <a:pt x="3692601" y="8899830"/>
                  </a:lnTo>
                  <a:lnTo>
                    <a:pt x="3733203" y="8861730"/>
                  </a:lnTo>
                  <a:lnTo>
                    <a:pt x="3770274" y="8836330"/>
                  </a:lnTo>
                  <a:lnTo>
                    <a:pt x="3806609" y="8810930"/>
                  </a:lnTo>
                  <a:lnTo>
                    <a:pt x="3842054" y="8772830"/>
                  </a:lnTo>
                  <a:lnTo>
                    <a:pt x="3876446" y="8747430"/>
                  </a:lnTo>
                  <a:lnTo>
                    <a:pt x="3909631" y="8709330"/>
                  </a:lnTo>
                  <a:lnTo>
                    <a:pt x="3944455" y="8671230"/>
                  </a:lnTo>
                  <a:lnTo>
                    <a:pt x="3980167" y="8645830"/>
                  </a:lnTo>
                  <a:lnTo>
                    <a:pt x="4017073" y="8607730"/>
                  </a:lnTo>
                  <a:lnTo>
                    <a:pt x="4055516" y="8582330"/>
                  </a:lnTo>
                  <a:lnTo>
                    <a:pt x="4095762" y="8544230"/>
                  </a:lnTo>
                  <a:lnTo>
                    <a:pt x="4106545" y="8544230"/>
                  </a:lnTo>
                  <a:lnTo>
                    <a:pt x="4117009" y="8531530"/>
                  </a:lnTo>
                  <a:lnTo>
                    <a:pt x="4127182" y="8518830"/>
                  </a:lnTo>
                  <a:lnTo>
                    <a:pt x="4137037" y="8518830"/>
                  </a:lnTo>
                  <a:lnTo>
                    <a:pt x="4175417" y="8468030"/>
                  </a:lnTo>
                  <a:lnTo>
                    <a:pt x="4206684" y="8429930"/>
                  </a:lnTo>
                  <a:lnTo>
                    <a:pt x="4230332" y="8379130"/>
                  </a:lnTo>
                  <a:lnTo>
                    <a:pt x="4245864" y="8328330"/>
                  </a:lnTo>
                  <a:lnTo>
                    <a:pt x="4252773" y="8277530"/>
                  </a:lnTo>
                  <a:lnTo>
                    <a:pt x="4253496" y="8264830"/>
                  </a:lnTo>
                  <a:lnTo>
                    <a:pt x="4254284" y="8264830"/>
                  </a:lnTo>
                  <a:lnTo>
                    <a:pt x="4254932" y="8252130"/>
                  </a:lnTo>
                  <a:lnTo>
                    <a:pt x="4255198" y="8239430"/>
                  </a:lnTo>
                  <a:lnTo>
                    <a:pt x="4256405" y="8201330"/>
                  </a:lnTo>
                  <a:lnTo>
                    <a:pt x="4257522" y="8150530"/>
                  </a:lnTo>
                  <a:lnTo>
                    <a:pt x="4258500" y="8112430"/>
                  </a:lnTo>
                  <a:lnTo>
                    <a:pt x="4259250" y="8061630"/>
                  </a:lnTo>
                  <a:close/>
                </a:path>
                <a:path w="9361805" h="10284460">
                  <a:moveTo>
                    <a:pt x="9361233" y="3143694"/>
                  </a:moveTo>
                  <a:lnTo>
                    <a:pt x="9355912" y="883907"/>
                  </a:lnTo>
                  <a:lnTo>
                    <a:pt x="9355645" y="883170"/>
                  </a:lnTo>
                  <a:lnTo>
                    <a:pt x="9341079" y="880364"/>
                  </a:lnTo>
                  <a:lnTo>
                    <a:pt x="9315132" y="883399"/>
                  </a:lnTo>
                  <a:lnTo>
                    <a:pt x="9288907" y="885672"/>
                  </a:lnTo>
                  <a:lnTo>
                    <a:pt x="9263329" y="889723"/>
                  </a:lnTo>
                  <a:lnTo>
                    <a:pt x="9237993" y="894422"/>
                  </a:lnTo>
                  <a:lnTo>
                    <a:pt x="9212491" y="898639"/>
                  </a:lnTo>
                  <a:lnTo>
                    <a:pt x="9174912" y="906856"/>
                  </a:lnTo>
                  <a:lnTo>
                    <a:pt x="9137879" y="916533"/>
                  </a:lnTo>
                  <a:lnTo>
                    <a:pt x="9113114" y="922794"/>
                  </a:lnTo>
                  <a:lnTo>
                    <a:pt x="9076614" y="933919"/>
                  </a:lnTo>
                  <a:lnTo>
                    <a:pt x="9039987" y="944714"/>
                  </a:lnTo>
                  <a:lnTo>
                    <a:pt x="9003398" y="955586"/>
                  </a:lnTo>
                  <a:lnTo>
                    <a:pt x="8979256" y="963523"/>
                  </a:lnTo>
                  <a:lnTo>
                    <a:pt x="8944229" y="978674"/>
                  </a:lnTo>
                  <a:lnTo>
                    <a:pt x="8920518" y="987793"/>
                  </a:lnTo>
                  <a:lnTo>
                    <a:pt x="8908072" y="990739"/>
                  </a:lnTo>
                  <a:lnTo>
                    <a:pt x="8895029" y="992085"/>
                  </a:lnTo>
                  <a:lnTo>
                    <a:pt x="8869540" y="996353"/>
                  </a:lnTo>
                  <a:lnTo>
                    <a:pt x="8841384" y="993368"/>
                  </a:lnTo>
                  <a:lnTo>
                    <a:pt x="8801278" y="994689"/>
                  </a:lnTo>
                  <a:lnTo>
                    <a:pt x="8761933" y="998105"/>
                  </a:lnTo>
                  <a:lnTo>
                    <a:pt x="8736089" y="1001407"/>
                  </a:lnTo>
                  <a:lnTo>
                    <a:pt x="8724176" y="1005789"/>
                  </a:lnTo>
                  <a:lnTo>
                    <a:pt x="8722906" y="1002347"/>
                  </a:lnTo>
                  <a:lnTo>
                    <a:pt x="8709723" y="1003287"/>
                  </a:lnTo>
                  <a:lnTo>
                    <a:pt x="8682406" y="1002614"/>
                  </a:lnTo>
                  <a:lnTo>
                    <a:pt x="8667115" y="997800"/>
                  </a:lnTo>
                  <a:lnTo>
                    <a:pt x="8639835" y="997216"/>
                  </a:lnTo>
                  <a:lnTo>
                    <a:pt x="8624265" y="991679"/>
                  </a:lnTo>
                  <a:lnTo>
                    <a:pt x="8595550" y="987183"/>
                  </a:lnTo>
                  <a:lnTo>
                    <a:pt x="8566099" y="980668"/>
                  </a:lnTo>
                  <a:lnTo>
                    <a:pt x="8547786" y="967676"/>
                  </a:lnTo>
                  <a:lnTo>
                    <a:pt x="8516760" y="956894"/>
                  </a:lnTo>
                  <a:lnTo>
                    <a:pt x="8480882" y="932916"/>
                  </a:lnTo>
                  <a:lnTo>
                    <a:pt x="8445259" y="909599"/>
                  </a:lnTo>
                  <a:lnTo>
                    <a:pt x="8409978" y="887247"/>
                  </a:lnTo>
                  <a:lnTo>
                    <a:pt x="8375167" y="866190"/>
                  </a:lnTo>
                  <a:lnTo>
                    <a:pt x="8329727" y="852995"/>
                  </a:lnTo>
                  <a:lnTo>
                    <a:pt x="8296059" y="835012"/>
                  </a:lnTo>
                  <a:lnTo>
                    <a:pt x="8261845" y="815581"/>
                  </a:lnTo>
                  <a:lnTo>
                    <a:pt x="8226730" y="793648"/>
                  </a:lnTo>
                  <a:lnTo>
                    <a:pt x="8070570" y="663321"/>
                  </a:lnTo>
                  <a:lnTo>
                    <a:pt x="8065910" y="650633"/>
                  </a:lnTo>
                  <a:lnTo>
                    <a:pt x="8049107" y="641756"/>
                  </a:lnTo>
                  <a:lnTo>
                    <a:pt x="8044180" y="628345"/>
                  </a:lnTo>
                  <a:lnTo>
                    <a:pt x="8027416" y="619544"/>
                  </a:lnTo>
                  <a:lnTo>
                    <a:pt x="7963027" y="554812"/>
                  </a:lnTo>
                  <a:lnTo>
                    <a:pt x="7942059" y="534568"/>
                  </a:lnTo>
                  <a:lnTo>
                    <a:pt x="7925702" y="526884"/>
                  </a:lnTo>
                  <a:lnTo>
                    <a:pt x="7920990" y="514083"/>
                  </a:lnTo>
                  <a:lnTo>
                    <a:pt x="7904188" y="505180"/>
                  </a:lnTo>
                  <a:lnTo>
                    <a:pt x="7892339" y="472948"/>
                  </a:lnTo>
                  <a:lnTo>
                    <a:pt x="7873606" y="458787"/>
                  </a:lnTo>
                  <a:lnTo>
                    <a:pt x="7866901" y="440563"/>
                  </a:lnTo>
                  <a:lnTo>
                    <a:pt x="7848460" y="427202"/>
                  </a:lnTo>
                  <a:lnTo>
                    <a:pt x="7829232" y="411708"/>
                  </a:lnTo>
                  <a:lnTo>
                    <a:pt x="7821777" y="391426"/>
                  </a:lnTo>
                  <a:lnTo>
                    <a:pt x="7802575" y="376008"/>
                  </a:lnTo>
                  <a:lnTo>
                    <a:pt x="7783893" y="361962"/>
                  </a:lnTo>
                  <a:lnTo>
                    <a:pt x="7776604" y="342150"/>
                  </a:lnTo>
                  <a:lnTo>
                    <a:pt x="7758862" y="330682"/>
                  </a:lnTo>
                  <a:lnTo>
                    <a:pt x="7747673" y="300266"/>
                  </a:lnTo>
                  <a:lnTo>
                    <a:pt x="7730287" y="289763"/>
                  </a:lnTo>
                  <a:lnTo>
                    <a:pt x="7720152" y="262204"/>
                  </a:lnTo>
                  <a:lnTo>
                    <a:pt x="7695806" y="232791"/>
                  </a:lnTo>
                  <a:lnTo>
                    <a:pt x="7683652" y="199720"/>
                  </a:lnTo>
                  <a:lnTo>
                    <a:pt x="7635938" y="143560"/>
                  </a:lnTo>
                  <a:lnTo>
                    <a:pt x="7586853" y="83629"/>
                  </a:lnTo>
                  <a:lnTo>
                    <a:pt x="7574077" y="48882"/>
                  </a:lnTo>
                  <a:lnTo>
                    <a:pt x="7549210" y="18034"/>
                  </a:lnTo>
                  <a:lnTo>
                    <a:pt x="7542682" y="279"/>
                  </a:lnTo>
                  <a:lnTo>
                    <a:pt x="5959462" y="0"/>
                  </a:lnTo>
                  <a:lnTo>
                    <a:pt x="5962154" y="7327"/>
                  </a:lnTo>
                  <a:lnTo>
                    <a:pt x="5952960" y="55930"/>
                  </a:lnTo>
                  <a:lnTo>
                    <a:pt x="5943371" y="103466"/>
                  </a:lnTo>
                  <a:lnTo>
                    <a:pt x="5933389" y="149936"/>
                  </a:lnTo>
                  <a:lnTo>
                    <a:pt x="5923038" y="195389"/>
                  </a:lnTo>
                  <a:lnTo>
                    <a:pt x="5918593" y="220116"/>
                  </a:lnTo>
                  <a:lnTo>
                    <a:pt x="5914402" y="245491"/>
                  </a:lnTo>
                  <a:lnTo>
                    <a:pt x="5910427" y="271513"/>
                  </a:lnTo>
                  <a:lnTo>
                    <a:pt x="5906706" y="298183"/>
                  </a:lnTo>
                  <a:lnTo>
                    <a:pt x="5887199" y="392379"/>
                  </a:lnTo>
                  <a:lnTo>
                    <a:pt x="5889091" y="434301"/>
                  </a:lnTo>
                  <a:lnTo>
                    <a:pt x="5866511" y="483311"/>
                  </a:lnTo>
                  <a:lnTo>
                    <a:pt x="5855055" y="525767"/>
                  </a:lnTo>
                  <a:lnTo>
                    <a:pt x="5830722" y="570014"/>
                  </a:lnTo>
                  <a:lnTo>
                    <a:pt x="5817197" y="606818"/>
                  </a:lnTo>
                  <a:lnTo>
                    <a:pt x="5788939" y="640384"/>
                  </a:lnTo>
                  <a:lnTo>
                    <a:pt x="5772988" y="670610"/>
                  </a:lnTo>
                  <a:lnTo>
                    <a:pt x="5745658" y="706678"/>
                  </a:lnTo>
                  <a:lnTo>
                    <a:pt x="5730926" y="740219"/>
                  </a:lnTo>
                  <a:lnTo>
                    <a:pt x="5704383" y="778433"/>
                  </a:lnTo>
                  <a:lnTo>
                    <a:pt x="5653443" y="823912"/>
                  </a:lnTo>
                  <a:lnTo>
                    <a:pt x="5625528" y="858405"/>
                  </a:lnTo>
                  <a:lnTo>
                    <a:pt x="5598680" y="895807"/>
                  </a:lnTo>
                  <a:lnTo>
                    <a:pt x="5572607" y="935304"/>
                  </a:lnTo>
                  <a:lnTo>
                    <a:pt x="5551373" y="987933"/>
                  </a:lnTo>
                  <a:lnTo>
                    <a:pt x="5545201" y="1007948"/>
                  </a:lnTo>
                  <a:lnTo>
                    <a:pt x="5550027" y="1057897"/>
                  </a:lnTo>
                  <a:lnTo>
                    <a:pt x="5582920" y="1147394"/>
                  </a:lnTo>
                  <a:lnTo>
                    <a:pt x="5611063" y="1187119"/>
                  </a:lnTo>
                  <a:lnTo>
                    <a:pt x="5648833" y="1216253"/>
                  </a:lnTo>
                  <a:lnTo>
                    <a:pt x="5684698" y="1240218"/>
                  </a:lnTo>
                  <a:lnTo>
                    <a:pt x="5700420" y="1246174"/>
                  </a:lnTo>
                  <a:lnTo>
                    <a:pt x="5716613" y="1253413"/>
                  </a:lnTo>
                  <a:lnTo>
                    <a:pt x="5721362" y="1266342"/>
                  </a:lnTo>
                  <a:lnTo>
                    <a:pt x="5738507" y="1276172"/>
                  </a:lnTo>
                  <a:lnTo>
                    <a:pt x="5752541" y="1314323"/>
                  </a:lnTo>
                  <a:lnTo>
                    <a:pt x="5778093" y="1347050"/>
                  </a:lnTo>
                  <a:lnTo>
                    <a:pt x="5815279" y="1374584"/>
                  </a:lnTo>
                  <a:lnTo>
                    <a:pt x="5840336" y="1405928"/>
                  </a:lnTo>
                  <a:lnTo>
                    <a:pt x="5859437" y="1421091"/>
                  </a:lnTo>
                  <a:lnTo>
                    <a:pt x="5866739" y="1440954"/>
                  </a:lnTo>
                  <a:lnTo>
                    <a:pt x="5886081" y="1456766"/>
                  </a:lnTo>
                  <a:lnTo>
                    <a:pt x="5893625" y="1477276"/>
                  </a:lnTo>
                  <a:lnTo>
                    <a:pt x="5994501" y="1604454"/>
                  </a:lnTo>
                  <a:lnTo>
                    <a:pt x="6008611" y="1642846"/>
                  </a:lnTo>
                  <a:lnTo>
                    <a:pt x="6034798" y="1677263"/>
                  </a:lnTo>
                  <a:lnTo>
                    <a:pt x="6183579" y="2082012"/>
                  </a:lnTo>
                  <a:lnTo>
                    <a:pt x="6204509" y="2175751"/>
                  </a:lnTo>
                  <a:lnTo>
                    <a:pt x="6232512" y="2215108"/>
                  </a:lnTo>
                  <a:lnTo>
                    <a:pt x="6248451" y="2258466"/>
                  </a:lnTo>
                  <a:lnTo>
                    <a:pt x="6331267" y="2373338"/>
                  </a:lnTo>
                  <a:lnTo>
                    <a:pt x="6335547" y="2384971"/>
                  </a:lnTo>
                  <a:lnTo>
                    <a:pt x="6356020" y="2403843"/>
                  </a:lnTo>
                  <a:lnTo>
                    <a:pt x="6360287" y="2415463"/>
                  </a:lnTo>
                  <a:lnTo>
                    <a:pt x="6378397" y="2427909"/>
                  </a:lnTo>
                  <a:lnTo>
                    <a:pt x="6390995" y="2462199"/>
                  </a:lnTo>
                  <a:lnTo>
                    <a:pt x="6409461" y="2475611"/>
                  </a:lnTo>
                  <a:lnTo>
                    <a:pt x="6425095" y="2518156"/>
                  </a:lnTo>
                  <a:lnTo>
                    <a:pt x="6505702" y="2626982"/>
                  </a:lnTo>
                  <a:lnTo>
                    <a:pt x="6543954" y="2657424"/>
                  </a:lnTo>
                  <a:lnTo>
                    <a:pt x="6581762" y="2686659"/>
                  </a:lnTo>
                  <a:lnTo>
                    <a:pt x="6607467" y="2719781"/>
                  </a:lnTo>
                  <a:lnTo>
                    <a:pt x="6645186" y="2748775"/>
                  </a:lnTo>
                  <a:lnTo>
                    <a:pt x="6684492" y="2782074"/>
                  </a:lnTo>
                  <a:lnTo>
                    <a:pt x="6733997" y="2806319"/>
                  </a:lnTo>
                  <a:lnTo>
                    <a:pt x="6770040" y="2830741"/>
                  </a:lnTo>
                  <a:lnTo>
                    <a:pt x="6828549" y="2842691"/>
                  </a:lnTo>
                  <a:lnTo>
                    <a:pt x="6873875" y="2855544"/>
                  </a:lnTo>
                  <a:lnTo>
                    <a:pt x="6918477" y="2866453"/>
                  </a:lnTo>
                  <a:lnTo>
                    <a:pt x="6974179" y="2870746"/>
                  </a:lnTo>
                  <a:lnTo>
                    <a:pt x="7017029" y="2876905"/>
                  </a:lnTo>
                  <a:lnTo>
                    <a:pt x="7070776" y="2875864"/>
                  </a:lnTo>
                  <a:lnTo>
                    <a:pt x="7097827" y="2875851"/>
                  </a:lnTo>
                  <a:lnTo>
                    <a:pt x="7136625" y="2870974"/>
                  </a:lnTo>
                  <a:lnTo>
                    <a:pt x="7163384" y="2870149"/>
                  </a:lnTo>
                  <a:lnTo>
                    <a:pt x="7202005" y="2864777"/>
                  </a:lnTo>
                  <a:lnTo>
                    <a:pt x="7228345" y="2862796"/>
                  </a:lnTo>
                  <a:lnTo>
                    <a:pt x="7265403" y="2853207"/>
                  </a:lnTo>
                  <a:lnTo>
                    <a:pt x="7301281" y="2840380"/>
                  </a:lnTo>
                  <a:lnTo>
                    <a:pt x="7324052" y="2828709"/>
                  </a:lnTo>
                  <a:lnTo>
                    <a:pt x="7346848" y="2817114"/>
                  </a:lnTo>
                  <a:lnTo>
                    <a:pt x="7369556" y="2805265"/>
                  </a:lnTo>
                  <a:lnTo>
                    <a:pt x="7392327" y="2793581"/>
                  </a:lnTo>
                  <a:lnTo>
                    <a:pt x="7415301" y="2782455"/>
                  </a:lnTo>
                  <a:lnTo>
                    <a:pt x="7437971" y="2770505"/>
                  </a:lnTo>
                  <a:lnTo>
                    <a:pt x="7480808" y="2739821"/>
                  </a:lnTo>
                  <a:lnTo>
                    <a:pt x="7530973" y="2692235"/>
                  </a:lnTo>
                  <a:lnTo>
                    <a:pt x="7559980" y="2660713"/>
                  </a:lnTo>
                  <a:lnTo>
                    <a:pt x="7575817" y="2630182"/>
                  </a:lnTo>
                  <a:lnTo>
                    <a:pt x="7601890" y="2590673"/>
                  </a:lnTo>
                  <a:lnTo>
                    <a:pt x="7598321" y="2580983"/>
                  </a:lnTo>
                  <a:lnTo>
                    <a:pt x="7608646" y="2572245"/>
                  </a:lnTo>
                  <a:lnTo>
                    <a:pt x="7607160" y="2568206"/>
                  </a:lnTo>
                  <a:lnTo>
                    <a:pt x="7617663" y="2559989"/>
                  </a:lnTo>
                  <a:lnTo>
                    <a:pt x="7616342" y="2556395"/>
                  </a:lnTo>
                  <a:lnTo>
                    <a:pt x="7627125" y="2548902"/>
                  </a:lnTo>
                  <a:lnTo>
                    <a:pt x="7626248" y="2546515"/>
                  </a:lnTo>
                  <a:lnTo>
                    <a:pt x="7648359" y="2533040"/>
                  </a:lnTo>
                  <a:lnTo>
                    <a:pt x="7658608" y="2524112"/>
                  </a:lnTo>
                  <a:lnTo>
                    <a:pt x="7692390" y="2505583"/>
                  </a:lnTo>
                  <a:lnTo>
                    <a:pt x="7739532" y="2486622"/>
                  </a:lnTo>
                  <a:lnTo>
                    <a:pt x="7786840" y="2468054"/>
                  </a:lnTo>
                  <a:lnTo>
                    <a:pt x="7834668" y="2450947"/>
                  </a:lnTo>
                  <a:lnTo>
                    <a:pt x="7871511" y="2440724"/>
                  </a:lnTo>
                  <a:lnTo>
                    <a:pt x="7921688" y="2430005"/>
                  </a:lnTo>
                  <a:lnTo>
                    <a:pt x="7973073" y="2422537"/>
                  </a:lnTo>
                  <a:lnTo>
                    <a:pt x="8025625" y="2418283"/>
                  </a:lnTo>
                  <a:lnTo>
                    <a:pt x="8079346" y="2417178"/>
                  </a:lnTo>
                  <a:lnTo>
                    <a:pt x="8122298" y="2423579"/>
                  </a:lnTo>
                  <a:lnTo>
                    <a:pt x="8178279" y="2428659"/>
                  </a:lnTo>
                  <a:lnTo>
                    <a:pt x="8238668" y="2445689"/>
                  </a:lnTo>
                  <a:lnTo>
                    <a:pt x="8302142" y="2471115"/>
                  </a:lnTo>
                  <a:lnTo>
                    <a:pt x="8340369" y="2501506"/>
                  </a:lnTo>
                  <a:lnTo>
                    <a:pt x="8390560" y="2527604"/>
                  </a:lnTo>
                  <a:lnTo>
                    <a:pt x="8429028" y="2558656"/>
                  </a:lnTo>
                  <a:lnTo>
                    <a:pt x="8479828" y="2586393"/>
                  </a:lnTo>
                  <a:lnTo>
                    <a:pt x="8519274" y="2620086"/>
                  </a:lnTo>
                  <a:lnTo>
                    <a:pt x="8541360" y="2643352"/>
                  </a:lnTo>
                  <a:lnTo>
                    <a:pt x="8597328" y="2685173"/>
                  </a:lnTo>
                  <a:lnTo>
                    <a:pt x="8619401" y="2708440"/>
                  </a:lnTo>
                  <a:lnTo>
                    <a:pt x="8695169" y="2767317"/>
                  </a:lnTo>
                  <a:lnTo>
                    <a:pt x="8744687" y="2791574"/>
                  </a:lnTo>
                  <a:lnTo>
                    <a:pt x="8819312" y="2847352"/>
                  </a:lnTo>
                  <a:lnTo>
                    <a:pt x="8856370" y="2874556"/>
                  </a:lnTo>
                  <a:lnTo>
                    <a:pt x="8906637" y="2900870"/>
                  </a:lnTo>
                  <a:lnTo>
                    <a:pt x="8944699" y="2930779"/>
                  </a:lnTo>
                  <a:lnTo>
                    <a:pt x="8994318" y="2955353"/>
                  </a:lnTo>
                  <a:lnTo>
                    <a:pt x="9043543" y="2978810"/>
                  </a:lnTo>
                  <a:lnTo>
                    <a:pt x="9092286" y="3000984"/>
                  </a:lnTo>
                  <a:lnTo>
                    <a:pt x="9139377" y="3018663"/>
                  </a:lnTo>
                  <a:lnTo>
                    <a:pt x="9174772" y="3041345"/>
                  </a:lnTo>
                  <a:lnTo>
                    <a:pt x="9222397" y="3060471"/>
                  </a:lnTo>
                  <a:lnTo>
                    <a:pt x="9258465" y="3084969"/>
                  </a:lnTo>
                  <a:lnTo>
                    <a:pt x="9294978" y="3110661"/>
                  </a:lnTo>
                  <a:lnTo>
                    <a:pt x="9343911" y="3133369"/>
                  </a:lnTo>
                  <a:lnTo>
                    <a:pt x="9348127" y="3144837"/>
                  </a:lnTo>
                  <a:lnTo>
                    <a:pt x="9361233" y="3143694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4278" y="2691395"/>
              <a:ext cx="10106024" cy="51911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5327" y="8630443"/>
              <a:ext cx="1542671" cy="1656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6265" y="7595542"/>
            <a:ext cx="4622165" cy="2691765"/>
          </a:xfrm>
          <a:custGeom>
            <a:avLst/>
            <a:gdLst/>
            <a:ahLst/>
            <a:cxnLst/>
            <a:rect l="l" t="t" r="r" b="b"/>
            <a:pathLst>
              <a:path w="4622165" h="2691765">
                <a:moveTo>
                  <a:pt x="4621735" y="2080817"/>
                </a:moveTo>
                <a:lnTo>
                  <a:pt x="2948248" y="1747370"/>
                </a:lnTo>
                <a:lnTo>
                  <a:pt x="2980098" y="1753392"/>
                </a:lnTo>
                <a:lnTo>
                  <a:pt x="3012133" y="1758479"/>
                </a:lnTo>
                <a:lnTo>
                  <a:pt x="3065892" y="1764207"/>
                </a:lnTo>
                <a:lnTo>
                  <a:pt x="3119483" y="1765284"/>
                </a:lnTo>
                <a:lnTo>
                  <a:pt x="3172932" y="1760984"/>
                </a:lnTo>
                <a:lnTo>
                  <a:pt x="3226259" y="1750582"/>
                </a:lnTo>
                <a:lnTo>
                  <a:pt x="3273780" y="1737826"/>
                </a:lnTo>
                <a:lnTo>
                  <a:pt x="3320804" y="1723766"/>
                </a:lnTo>
                <a:lnTo>
                  <a:pt x="3367332" y="1708443"/>
                </a:lnTo>
                <a:lnTo>
                  <a:pt x="3413368" y="1691902"/>
                </a:lnTo>
                <a:lnTo>
                  <a:pt x="3458912" y="1674185"/>
                </a:lnTo>
                <a:lnTo>
                  <a:pt x="3503967" y="1655336"/>
                </a:lnTo>
                <a:lnTo>
                  <a:pt x="3548535" y="1635397"/>
                </a:lnTo>
                <a:lnTo>
                  <a:pt x="3592619" y="1614412"/>
                </a:lnTo>
                <a:lnTo>
                  <a:pt x="3636219" y="1592424"/>
                </a:lnTo>
                <a:lnTo>
                  <a:pt x="3670853" y="1568210"/>
                </a:lnTo>
                <a:lnTo>
                  <a:pt x="3772555" y="1468390"/>
                </a:lnTo>
                <a:lnTo>
                  <a:pt x="3806077" y="1434970"/>
                </a:lnTo>
                <a:lnTo>
                  <a:pt x="3839156" y="1401244"/>
                </a:lnTo>
                <a:lnTo>
                  <a:pt x="3871639" y="1367077"/>
                </a:lnTo>
                <a:lnTo>
                  <a:pt x="3912394" y="1317019"/>
                </a:lnTo>
                <a:lnTo>
                  <a:pt x="3948099" y="1263038"/>
                </a:lnTo>
                <a:lnTo>
                  <a:pt x="3973929" y="1213895"/>
                </a:lnTo>
                <a:lnTo>
                  <a:pt x="3991905" y="1160271"/>
                </a:lnTo>
                <a:lnTo>
                  <a:pt x="4003309" y="1108237"/>
                </a:lnTo>
                <a:lnTo>
                  <a:pt x="4011974" y="1055907"/>
                </a:lnTo>
                <a:lnTo>
                  <a:pt x="4017611" y="1003159"/>
                </a:lnTo>
                <a:lnTo>
                  <a:pt x="4019933" y="949876"/>
                </a:lnTo>
                <a:lnTo>
                  <a:pt x="4018653" y="895938"/>
                </a:lnTo>
                <a:lnTo>
                  <a:pt x="4016898" y="845938"/>
                </a:lnTo>
                <a:lnTo>
                  <a:pt x="4017898" y="796365"/>
                </a:lnTo>
                <a:lnTo>
                  <a:pt x="4021697" y="747229"/>
                </a:lnTo>
                <a:lnTo>
                  <a:pt x="4028338" y="698538"/>
                </a:lnTo>
                <a:lnTo>
                  <a:pt x="4037866" y="650300"/>
                </a:lnTo>
                <a:lnTo>
                  <a:pt x="4050325" y="602524"/>
                </a:lnTo>
                <a:lnTo>
                  <a:pt x="4065757" y="555220"/>
                </a:lnTo>
                <a:lnTo>
                  <a:pt x="4084208" y="508395"/>
                </a:lnTo>
                <a:lnTo>
                  <a:pt x="4100232" y="473504"/>
                </a:lnTo>
                <a:lnTo>
                  <a:pt x="4119810" y="440294"/>
                </a:lnTo>
                <a:lnTo>
                  <a:pt x="4147572" y="400847"/>
                </a:lnTo>
                <a:lnTo>
                  <a:pt x="4175368" y="361565"/>
                </a:lnTo>
                <a:lnTo>
                  <a:pt x="4203540" y="322676"/>
                </a:lnTo>
                <a:lnTo>
                  <a:pt x="4232428" y="284405"/>
                </a:lnTo>
                <a:lnTo>
                  <a:pt x="4262371" y="246980"/>
                </a:lnTo>
                <a:lnTo>
                  <a:pt x="4293711" y="210627"/>
                </a:lnTo>
                <a:lnTo>
                  <a:pt x="4326787" y="175572"/>
                </a:lnTo>
                <a:lnTo>
                  <a:pt x="4373186" y="131338"/>
                </a:lnTo>
                <a:lnTo>
                  <a:pt x="4422952" y="89720"/>
                </a:lnTo>
                <a:lnTo>
                  <a:pt x="4461884" y="62635"/>
                </a:lnTo>
                <a:lnTo>
                  <a:pt x="4503624" y="40971"/>
                </a:lnTo>
                <a:lnTo>
                  <a:pt x="4547142" y="22579"/>
                </a:lnTo>
                <a:lnTo>
                  <a:pt x="4591409" y="5308"/>
                </a:lnTo>
                <a:lnTo>
                  <a:pt x="4621735" y="0"/>
                </a:lnTo>
                <a:lnTo>
                  <a:pt x="4621735" y="2080817"/>
                </a:lnTo>
                <a:close/>
              </a:path>
              <a:path w="4622165" h="2691765">
                <a:moveTo>
                  <a:pt x="0" y="2691457"/>
                </a:moveTo>
                <a:lnTo>
                  <a:pt x="1494" y="2684852"/>
                </a:lnTo>
                <a:lnTo>
                  <a:pt x="7574" y="2661755"/>
                </a:lnTo>
                <a:lnTo>
                  <a:pt x="13889" y="2638705"/>
                </a:lnTo>
                <a:lnTo>
                  <a:pt x="19852" y="2615584"/>
                </a:lnTo>
                <a:lnTo>
                  <a:pt x="34128" y="2574835"/>
                </a:lnTo>
                <a:lnTo>
                  <a:pt x="57193" y="2538755"/>
                </a:lnTo>
                <a:lnTo>
                  <a:pt x="86124" y="2500886"/>
                </a:lnTo>
                <a:lnTo>
                  <a:pt x="112482" y="2461289"/>
                </a:lnTo>
                <a:lnTo>
                  <a:pt x="137532" y="2420944"/>
                </a:lnTo>
                <a:lnTo>
                  <a:pt x="162535" y="2380834"/>
                </a:lnTo>
                <a:lnTo>
                  <a:pt x="189101" y="2340426"/>
                </a:lnTo>
                <a:lnTo>
                  <a:pt x="217020" y="2301195"/>
                </a:lnTo>
                <a:lnTo>
                  <a:pt x="246422" y="2263281"/>
                </a:lnTo>
                <a:lnTo>
                  <a:pt x="277439" y="2226821"/>
                </a:lnTo>
                <a:lnTo>
                  <a:pt x="310201" y="2191957"/>
                </a:lnTo>
                <a:lnTo>
                  <a:pt x="344839" y="2158828"/>
                </a:lnTo>
                <a:lnTo>
                  <a:pt x="381484" y="2127572"/>
                </a:lnTo>
                <a:lnTo>
                  <a:pt x="418667" y="2098740"/>
                </a:lnTo>
                <a:lnTo>
                  <a:pt x="457211" y="2072289"/>
                </a:lnTo>
                <a:lnTo>
                  <a:pt x="497166" y="2048432"/>
                </a:lnTo>
                <a:lnTo>
                  <a:pt x="538579" y="2027383"/>
                </a:lnTo>
                <a:lnTo>
                  <a:pt x="581498" y="2009356"/>
                </a:lnTo>
                <a:lnTo>
                  <a:pt x="625972" y="1994564"/>
                </a:lnTo>
                <a:lnTo>
                  <a:pt x="672049" y="1983221"/>
                </a:lnTo>
                <a:lnTo>
                  <a:pt x="715630" y="1971627"/>
                </a:lnTo>
                <a:lnTo>
                  <a:pt x="757876" y="1955757"/>
                </a:lnTo>
                <a:lnTo>
                  <a:pt x="799513" y="1938063"/>
                </a:lnTo>
                <a:lnTo>
                  <a:pt x="841268" y="1921001"/>
                </a:lnTo>
                <a:lnTo>
                  <a:pt x="857424" y="1914821"/>
                </a:lnTo>
                <a:lnTo>
                  <a:pt x="872949" y="1907542"/>
                </a:lnTo>
                <a:lnTo>
                  <a:pt x="888333" y="1899750"/>
                </a:lnTo>
                <a:lnTo>
                  <a:pt x="904067" y="1892027"/>
                </a:lnTo>
                <a:lnTo>
                  <a:pt x="925327" y="1881374"/>
                </a:lnTo>
                <a:lnTo>
                  <a:pt x="945932" y="1869740"/>
                </a:lnTo>
                <a:lnTo>
                  <a:pt x="965601" y="1856704"/>
                </a:lnTo>
                <a:lnTo>
                  <a:pt x="995658" y="1832489"/>
                </a:lnTo>
                <a:lnTo>
                  <a:pt x="1007380" y="1823157"/>
                </a:lnTo>
                <a:lnTo>
                  <a:pt x="1019335" y="1813871"/>
                </a:lnTo>
                <a:lnTo>
                  <a:pt x="1031641" y="1804655"/>
                </a:lnTo>
                <a:lnTo>
                  <a:pt x="1058331" y="1783011"/>
                </a:lnTo>
                <a:lnTo>
                  <a:pt x="1083524" y="1759731"/>
                </a:lnTo>
                <a:lnTo>
                  <a:pt x="1107314" y="1734957"/>
                </a:lnTo>
                <a:lnTo>
                  <a:pt x="1129794" y="1708828"/>
                </a:lnTo>
                <a:lnTo>
                  <a:pt x="1158404" y="1676121"/>
                </a:lnTo>
                <a:lnTo>
                  <a:pt x="1188114" y="1644606"/>
                </a:lnTo>
                <a:lnTo>
                  <a:pt x="1218806" y="1614258"/>
                </a:lnTo>
                <a:lnTo>
                  <a:pt x="1250363" y="1585056"/>
                </a:lnTo>
                <a:lnTo>
                  <a:pt x="1267552" y="1568001"/>
                </a:lnTo>
                <a:lnTo>
                  <a:pt x="1296601" y="1531370"/>
                </a:lnTo>
                <a:lnTo>
                  <a:pt x="1321683" y="1481613"/>
                </a:lnTo>
                <a:lnTo>
                  <a:pt x="1347382" y="1422559"/>
                </a:lnTo>
                <a:lnTo>
                  <a:pt x="1361166" y="1393218"/>
                </a:lnTo>
                <a:lnTo>
                  <a:pt x="1376342" y="1365127"/>
                </a:lnTo>
                <a:lnTo>
                  <a:pt x="1392570" y="1337246"/>
                </a:lnTo>
                <a:lnTo>
                  <a:pt x="1409031" y="1309411"/>
                </a:lnTo>
                <a:lnTo>
                  <a:pt x="1424908" y="1281459"/>
                </a:lnTo>
                <a:lnTo>
                  <a:pt x="1448645" y="1235506"/>
                </a:lnTo>
                <a:lnTo>
                  <a:pt x="1472336" y="1189786"/>
                </a:lnTo>
                <a:lnTo>
                  <a:pt x="1498644" y="1145560"/>
                </a:lnTo>
                <a:lnTo>
                  <a:pt x="1530237" y="1104089"/>
                </a:lnTo>
                <a:lnTo>
                  <a:pt x="1533724" y="1099598"/>
                </a:lnTo>
                <a:lnTo>
                  <a:pt x="1536212" y="1093611"/>
                </a:lnTo>
                <a:lnTo>
                  <a:pt x="1564656" y="1043159"/>
                </a:lnTo>
                <a:lnTo>
                  <a:pt x="1596867" y="1005053"/>
                </a:lnTo>
                <a:lnTo>
                  <a:pt x="1634193" y="973441"/>
                </a:lnTo>
                <a:lnTo>
                  <a:pt x="1675740" y="947207"/>
                </a:lnTo>
                <a:lnTo>
                  <a:pt x="1720613" y="925237"/>
                </a:lnTo>
                <a:lnTo>
                  <a:pt x="1767919" y="906417"/>
                </a:lnTo>
                <a:lnTo>
                  <a:pt x="1810542" y="900649"/>
                </a:lnTo>
                <a:lnTo>
                  <a:pt x="1859155" y="901170"/>
                </a:lnTo>
                <a:lnTo>
                  <a:pt x="1906815" y="904766"/>
                </a:lnTo>
                <a:lnTo>
                  <a:pt x="1953362" y="912132"/>
                </a:lnTo>
                <a:lnTo>
                  <a:pt x="1998634" y="923961"/>
                </a:lnTo>
                <a:lnTo>
                  <a:pt x="2042470" y="940946"/>
                </a:lnTo>
                <a:lnTo>
                  <a:pt x="2084710" y="963782"/>
                </a:lnTo>
                <a:lnTo>
                  <a:pt x="2125193" y="993163"/>
                </a:lnTo>
                <a:lnTo>
                  <a:pt x="2171459" y="1031714"/>
                </a:lnTo>
                <a:lnTo>
                  <a:pt x="2213989" y="1074382"/>
                </a:lnTo>
                <a:lnTo>
                  <a:pt x="2227059" y="1088978"/>
                </a:lnTo>
                <a:lnTo>
                  <a:pt x="2240899" y="1102756"/>
                </a:lnTo>
                <a:lnTo>
                  <a:pt x="2269117" y="1129446"/>
                </a:lnTo>
                <a:lnTo>
                  <a:pt x="2318288" y="1177813"/>
                </a:lnTo>
                <a:lnTo>
                  <a:pt x="2366151" y="1227864"/>
                </a:lnTo>
                <a:lnTo>
                  <a:pt x="2392665" y="1259441"/>
                </a:lnTo>
                <a:lnTo>
                  <a:pt x="2416423" y="1292656"/>
                </a:lnTo>
                <a:lnTo>
                  <a:pt x="2437378" y="1327744"/>
                </a:lnTo>
                <a:lnTo>
                  <a:pt x="2455483" y="1364937"/>
                </a:lnTo>
                <a:lnTo>
                  <a:pt x="2473813" y="1406467"/>
                </a:lnTo>
                <a:lnTo>
                  <a:pt x="2492539" y="1447889"/>
                </a:lnTo>
                <a:lnTo>
                  <a:pt x="2531079" y="1532131"/>
                </a:lnTo>
                <a:lnTo>
                  <a:pt x="2550847" y="1575814"/>
                </a:lnTo>
                <a:lnTo>
                  <a:pt x="2589691" y="1601342"/>
                </a:lnTo>
                <a:lnTo>
                  <a:pt x="2630748" y="1625754"/>
                </a:lnTo>
                <a:lnTo>
                  <a:pt x="2673480" y="1649255"/>
                </a:lnTo>
                <a:lnTo>
                  <a:pt x="2717349" y="1672050"/>
                </a:lnTo>
                <a:lnTo>
                  <a:pt x="2761815" y="1694341"/>
                </a:lnTo>
                <a:lnTo>
                  <a:pt x="2822062" y="1718014"/>
                </a:lnTo>
                <a:lnTo>
                  <a:pt x="2884736" y="1734391"/>
                </a:lnTo>
                <a:lnTo>
                  <a:pt x="4621735" y="2080817"/>
                </a:lnTo>
                <a:lnTo>
                  <a:pt x="4621735" y="2691457"/>
                </a:lnTo>
                <a:lnTo>
                  <a:pt x="0" y="2691457"/>
                </a:lnTo>
                <a:close/>
              </a:path>
            </a:pathLst>
          </a:custGeom>
          <a:solidFill>
            <a:srgbClr val="EFD5C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82965" cy="2057400"/>
            <a:chOff x="0" y="0"/>
            <a:chExt cx="8482965" cy="20574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507355" cy="2057400"/>
            </a:xfrm>
            <a:custGeom>
              <a:avLst/>
              <a:gdLst/>
              <a:ahLst/>
              <a:cxnLst/>
              <a:rect l="l" t="t" r="r" b="b"/>
              <a:pathLst>
                <a:path w="5507355" h="2057400">
                  <a:moveTo>
                    <a:pt x="0" y="0"/>
                  </a:moveTo>
                  <a:lnTo>
                    <a:pt x="5388625" y="0"/>
                  </a:lnTo>
                  <a:lnTo>
                    <a:pt x="5414440" y="38973"/>
                  </a:lnTo>
                  <a:lnTo>
                    <a:pt x="5432816" y="77316"/>
                  </a:lnTo>
                  <a:lnTo>
                    <a:pt x="5445220" y="117651"/>
                  </a:lnTo>
                  <a:lnTo>
                    <a:pt x="5451044" y="159599"/>
                  </a:lnTo>
                  <a:lnTo>
                    <a:pt x="5456516" y="202156"/>
                  </a:lnTo>
                  <a:lnTo>
                    <a:pt x="5466118" y="243506"/>
                  </a:lnTo>
                  <a:lnTo>
                    <a:pt x="5478358" y="284147"/>
                  </a:lnTo>
                  <a:lnTo>
                    <a:pt x="5491743" y="324577"/>
                  </a:lnTo>
                  <a:lnTo>
                    <a:pt x="5502772" y="344649"/>
                  </a:lnTo>
                  <a:lnTo>
                    <a:pt x="5507283" y="365698"/>
                  </a:lnTo>
                  <a:lnTo>
                    <a:pt x="5506929" y="387239"/>
                  </a:lnTo>
                  <a:lnTo>
                    <a:pt x="5500762" y="424442"/>
                  </a:lnTo>
                  <a:lnTo>
                    <a:pt x="5499943" y="439942"/>
                  </a:lnTo>
                  <a:lnTo>
                    <a:pt x="5501065" y="455309"/>
                  </a:lnTo>
                  <a:lnTo>
                    <a:pt x="5504286" y="470558"/>
                  </a:lnTo>
                  <a:lnTo>
                    <a:pt x="5506262" y="476745"/>
                  </a:lnTo>
                  <a:lnTo>
                    <a:pt x="5506540" y="482769"/>
                  </a:lnTo>
                  <a:lnTo>
                    <a:pt x="5499336" y="529936"/>
                  </a:lnTo>
                  <a:lnTo>
                    <a:pt x="5492209" y="569615"/>
                  </a:lnTo>
                  <a:lnTo>
                    <a:pt x="5468597" y="621515"/>
                  </a:lnTo>
                  <a:lnTo>
                    <a:pt x="5455255" y="642283"/>
                  </a:lnTo>
                  <a:lnTo>
                    <a:pt x="5434503" y="674141"/>
                  </a:lnTo>
                  <a:lnTo>
                    <a:pt x="5398834" y="740669"/>
                  </a:lnTo>
                  <a:lnTo>
                    <a:pt x="5381719" y="774806"/>
                  </a:lnTo>
                  <a:lnTo>
                    <a:pt x="5364997" y="815164"/>
                  </a:lnTo>
                  <a:lnTo>
                    <a:pt x="5358160" y="833135"/>
                  </a:lnTo>
                  <a:lnTo>
                    <a:pt x="5324696" y="878085"/>
                  </a:lnTo>
                  <a:lnTo>
                    <a:pt x="5283879" y="912903"/>
                  </a:lnTo>
                  <a:lnTo>
                    <a:pt x="5241912" y="946324"/>
                  </a:lnTo>
                  <a:lnTo>
                    <a:pt x="5217354" y="959972"/>
                  </a:lnTo>
                  <a:lnTo>
                    <a:pt x="5208474" y="964508"/>
                  </a:lnTo>
                  <a:lnTo>
                    <a:pt x="5161517" y="983674"/>
                  </a:lnTo>
                  <a:lnTo>
                    <a:pt x="5113515" y="997841"/>
                  </a:lnTo>
                  <a:lnTo>
                    <a:pt x="5064493" y="1007572"/>
                  </a:lnTo>
                  <a:lnTo>
                    <a:pt x="5014477" y="1013433"/>
                  </a:lnTo>
                  <a:lnTo>
                    <a:pt x="4981543" y="1016742"/>
                  </a:lnTo>
                  <a:lnTo>
                    <a:pt x="4948749" y="1021108"/>
                  </a:lnTo>
                  <a:lnTo>
                    <a:pt x="4883473" y="1030754"/>
                  </a:lnTo>
                  <a:lnTo>
                    <a:pt x="4855351" y="1034273"/>
                  </a:lnTo>
                  <a:lnTo>
                    <a:pt x="4827078" y="1036012"/>
                  </a:lnTo>
                  <a:lnTo>
                    <a:pt x="4798670" y="1035809"/>
                  </a:lnTo>
                  <a:lnTo>
                    <a:pt x="4749746" y="1031831"/>
                  </a:lnTo>
                  <a:lnTo>
                    <a:pt x="4729303" y="1030631"/>
                  </a:lnTo>
                  <a:lnTo>
                    <a:pt x="4708830" y="1029750"/>
                  </a:lnTo>
                  <a:lnTo>
                    <a:pt x="4688342" y="1029028"/>
                  </a:lnTo>
                  <a:lnTo>
                    <a:pt x="4637974" y="1026289"/>
                  </a:lnTo>
                  <a:lnTo>
                    <a:pt x="4587876" y="1021568"/>
                  </a:lnTo>
                  <a:lnTo>
                    <a:pt x="4537788" y="1015081"/>
                  </a:lnTo>
                  <a:lnTo>
                    <a:pt x="4442383" y="999931"/>
                  </a:lnTo>
                  <a:lnTo>
                    <a:pt x="4397084" y="993599"/>
                  </a:lnTo>
                  <a:lnTo>
                    <a:pt x="4351724" y="987904"/>
                  </a:lnTo>
                  <a:lnTo>
                    <a:pt x="4306477" y="982701"/>
                  </a:lnTo>
                  <a:lnTo>
                    <a:pt x="4278304" y="978105"/>
                  </a:lnTo>
                  <a:lnTo>
                    <a:pt x="4223841" y="962669"/>
                  </a:lnTo>
                  <a:lnTo>
                    <a:pt x="4146950" y="930182"/>
                  </a:lnTo>
                  <a:lnTo>
                    <a:pt x="4097518" y="906398"/>
                  </a:lnTo>
                  <a:lnTo>
                    <a:pt x="4048905" y="880767"/>
                  </a:lnTo>
                  <a:lnTo>
                    <a:pt x="3976543" y="838612"/>
                  </a:lnTo>
                  <a:lnTo>
                    <a:pt x="3951415" y="825569"/>
                  </a:lnTo>
                  <a:lnTo>
                    <a:pt x="3900745" y="801291"/>
                  </a:lnTo>
                  <a:lnTo>
                    <a:pt x="3858358" y="787772"/>
                  </a:lnTo>
                  <a:lnTo>
                    <a:pt x="3806068" y="774795"/>
                  </a:lnTo>
                  <a:lnTo>
                    <a:pt x="3753656" y="763091"/>
                  </a:lnTo>
                  <a:lnTo>
                    <a:pt x="3718351" y="753870"/>
                  </a:lnTo>
                  <a:lnTo>
                    <a:pt x="3683882" y="742642"/>
                  </a:lnTo>
                  <a:lnTo>
                    <a:pt x="3649852" y="730171"/>
                  </a:lnTo>
                  <a:lnTo>
                    <a:pt x="3615869" y="717223"/>
                  </a:lnTo>
                  <a:lnTo>
                    <a:pt x="3567381" y="702004"/>
                  </a:lnTo>
                  <a:lnTo>
                    <a:pt x="3518309" y="691170"/>
                  </a:lnTo>
                  <a:lnTo>
                    <a:pt x="3468719" y="684438"/>
                  </a:lnTo>
                  <a:lnTo>
                    <a:pt x="3418680" y="681527"/>
                  </a:lnTo>
                  <a:lnTo>
                    <a:pt x="3368261" y="682158"/>
                  </a:lnTo>
                  <a:lnTo>
                    <a:pt x="3359611" y="683035"/>
                  </a:lnTo>
                  <a:lnTo>
                    <a:pt x="3351891" y="683146"/>
                  </a:lnTo>
                  <a:lnTo>
                    <a:pt x="3224268" y="712652"/>
                  </a:lnTo>
                  <a:lnTo>
                    <a:pt x="3184495" y="722648"/>
                  </a:lnTo>
                  <a:lnTo>
                    <a:pt x="3136057" y="736759"/>
                  </a:lnTo>
                  <a:lnTo>
                    <a:pt x="3088261" y="752538"/>
                  </a:lnTo>
                  <a:lnTo>
                    <a:pt x="3040949" y="769970"/>
                  </a:lnTo>
                  <a:lnTo>
                    <a:pt x="2964913" y="800675"/>
                  </a:lnTo>
                  <a:lnTo>
                    <a:pt x="2935376" y="811540"/>
                  </a:lnTo>
                  <a:lnTo>
                    <a:pt x="2905438" y="821562"/>
                  </a:lnTo>
                  <a:lnTo>
                    <a:pt x="2832803" y="843601"/>
                  </a:lnTo>
                  <a:lnTo>
                    <a:pt x="2791351" y="858548"/>
                  </a:lnTo>
                  <a:lnTo>
                    <a:pt x="2750671" y="875496"/>
                  </a:lnTo>
                  <a:lnTo>
                    <a:pt x="2710602" y="894431"/>
                  </a:lnTo>
                  <a:lnTo>
                    <a:pt x="2672373" y="913170"/>
                  </a:lnTo>
                  <a:lnTo>
                    <a:pt x="2634590" y="932272"/>
                  </a:lnTo>
                  <a:lnTo>
                    <a:pt x="2597353" y="952391"/>
                  </a:lnTo>
                  <a:lnTo>
                    <a:pt x="2560758" y="974178"/>
                  </a:lnTo>
                  <a:lnTo>
                    <a:pt x="2534720" y="989169"/>
                  </a:lnTo>
                  <a:lnTo>
                    <a:pt x="2507721" y="1002461"/>
                  </a:lnTo>
                  <a:lnTo>
                    <a:pt x="2480464" y="1015085"/>
                  </a:lnTo>
                  <a:lnTo>
                    <a:pt x="2453654" y="1028074"/>
                  </a:lnTo>
                  <a:lnTo>
                    <a:pt x="2411852" y="1049013"/>
                  </a:lnTo>
                  <a:lnTo>
                    <a:pt x="2370521" y="1070615"/>
                  </a:lnTo>
                  <a:lnTo>
                    <a:pt x="2329579" y="1092871"/>
                  </a:lnTo>
                  <a:lnTo>
                    <a:pt x="2288945" y="1115773"/>
                  </a:lnTo>
                  <a:lnTo>
                    <a:pt x="2219920" y="1155795"/>
                  </a:lnTo>
                  <a:lnTo>
                    <a:pt x="2164063" y="1191140"/>
                  </a:lnTo>
                  <a:lnTo>
                    <a:pt x="2137944" y="1211718"/>
                  </a:lnTo>
                  <a:lnTo>
                    <a:pt x="2102784" y="1232225"/>
                  </a:lnTo>
                  <a:lnTo>
                    <a:pt x="2069274" y="1255622"/>
                  </a:lnTo>
                  <a:lnTo>
                    <a:pt x="2036021" y="1279686"/>
                  </a:lnTo>
                  <a:lnTo>
                    <a:pt x="2001632" y="1302196"/>
                  </a:lnTo>
                  <a:lnTo>
                    <a:pt x="1993527" y="1306873"/>
                  </a:lnTo>
                  <a:lnTo>
                    <a:pt x="1985680" y="1312218"/>
                  </a:lnTo>
                  <a:lnTo>
                    <a:pt x="1729617" y="1523292"/>
                  </a:lnTo>
                  <a:lnTo>
                    <a:pt x="1721598" y="1529120"/>
                  </a:lnTo>
                  <a:lnTo>
                    <a:pt x="1703124" y="1543664"/>
                  </a:lnTo>
                  <a:lnTo>
                    <a:pt x="1650805" y="1586498"/>
                  </a:lnTo>
                  <a:lnTo>
                    <a:pt x="1616270" y="1613597"/>
                  </a:lnTo>
                  <a:lnTo>
                    <a:pt x="1580584" y="1639301"/>
                  </a:lnTo>
                  <a:lnTo>
                    <a:pt x="1529651" y="1671320"/>
                  </a:lnTo>
                  <a:lnTo>
                    <a:pt x="1516704" y="1680429"/>
                  </a:lnTo>
                  <a:lnTo>
                    <a:pt x="1440734" y="1736798"/>
                  </a:lnTo>
                  <a:lnTo>
                    <a:pt x="1415251" y="1755068"/>
                  </a:lnTo>
                  <a:lnTo>
                    <a:pt x="1369998" y="1785776"/>
                  </a:lnTo>
                  <a:lnTo>
                    <a:pt x="1351260" y="1800000"/>
                  </a:lnTo>
                  <a:lnTo>
                    <a:pt x="1286870" y="1853028"/>
                  </a:lnTo>
                  <a:lnTo>
                    <a:pt x="1228480" y="1887261"/>
                  </a:lnTo>
                  <a:lnTo>
                    <a:pt x="1153826" y="1922395"/>
                  </a:lnTo>
                  <a:lnTo>
                    <a:pt x="1108978" y="1941484"/>
                  </a:lnTo>
                  <a:lnTo>
                    <a:pt x="1063616" y="1959239"/>
                  </a:lnTo>
                  <a:lnTo>
                    <a:pt x="1017914" y="1975514"/>
                  </a:lnTo>
                  <a:lnTo>
                    <a:pt x="1006025" y="1979599"/>
                  </a:lnTo>
                  <a:lnTo>
                    <a:pt x="994481" y="1984279"/>
                  </a:lnTo>
                  <a:lnTo>
                    <a:pt x="983625" y="1990150"/>
                  </a:lnTo>
                  <a:lnTo>
                    <a:pt x="961206" y="2007458"/>
                  </a:lnTo>
                  <a:lnTo>
                    <a:pt x="947550" y="2014758"/>
                  </a:lnTo>
                  <a:lnTo>
                    <a:pt x="933092" y="2020374"/>
                  </a:lnTo>
                  <a:lnTo>
                    <a:pt x="907620" y="2028205"/>
                  </a:lnTo>
                  <a:lnTo>
                    <a:pt x="897193" y="2031842"/>
                  </a:lnTo>
                  <a:lnTo>
                    <a:pt x="886622" y="2035304"/>
                  </a:lnTo>
                  <a:lnTo>
                    <a:pt x="875722" y="2038012"/>
                  </a:lnTo>
                  <a:lnTo>
                    <a:pt x="866832" y="2040552"/>
                  </a:lnTo>
                  <a:lnTo>
                    <a:pt x="857480" y="2042888"/>
                  </a:lnTo>
                  <a:lnTo>
                    <a:pt x="847902" y="2044237"/>
                  </a:lnTo>
                  <a:lnTo>
                    <a:pt x="838332" y="2043821"/>
                  </a:lnTo>
                  <a:lnTo>
                    <a:pt x="819138" y="2042301"/>
                  </a:lnTo>
                  <a:lnTo>
                    <a:pt x="800507" y="2044128"/>
                  </a:lnTo>
                  <a:lnTo>
                    <a:pt x="782215" y="2047433"/>
                  </a:lnTo>
                  <a:lnTo>
                    <a:pt x="764041" y="2050348"/>
                  </a:lnTo>
                  <a:lnTo>
                    <a:pt x="715590" y="2055338"/>
                  </a:lnTo>
                  <a:lnTo>
                    <a:pt x="667408" y="2057285"/>
                  </a:lnTo>
                  <a:lnTo>
                    <a:pt x="619491" y="2055973"/>
                  </a:lnTo>
                  <a:lnTo>
                    <a:pt x="571836" y="2051189"/>
                  </a:lnTo>
                  <a:lnTo>
                    <a:pt x="524439" y="2042718"/>
                  </a:lnTo>
                  <a:lnTo>
                    <a:pt x="477298" y="2030346"/>
                  </a:lnTo>
                  <a:lnTo>
                    <a:pt x="383451" y="2000881"/>
                  </a:lnTo>
                  <a:lnTo>
                    <a:pt x="336396" y="1986445"/>
                  </a:lnTo>
                  <a:lnTo>
                    <a:pt x="289184" y="1972364"/>
                  </a:lnTo>
                  <a:lnTo>
                    <a:pt x="241761" y="1958755"/>
                  </a:lnTo>
                  <a:lnTo>
                    <a:pt x="216058" y="1950315"/>
                  </a:lnTo>
                  <a:lnTo>
                    <a:pt x="167686" y="1928588"/>
                  </a:lnTo>
                  <a:lnTo>
                    <a:pt x="111671" y="1894184"/>
                  </a:lnTo>
                  <a:lnTo>
                    <a:pt x="78586" y="1872850"/>
                  </a:lnTo>
                  <a:lnTo>
                    <a:pt x="45327" y="1851660"/>
                  </a:lnTo>
                  <a:lnTo>
                    <a:pt x="11601" y="1831148"/>
                  </a:lnTo>
                  <a:lnTo>
                    <a:pt x="0" y="1824632"/>
                  </a:lnTo>
                  <a:lnTo>
                    <a:pt x="0" y="0"/>
                  </a:lnTo>
                  <a:close/>
                </a:path>
                <a:path w="5507355" h="2057400">
                  <a:moveTo>
                    <a:pt x="1729617" y="1523292"/>
                  </a:moveTo>
                  <a:lnTo>
                    <a:pt x="1985680" y="1312218"/>
                  </a:lnTo>
                  <a:lnTo>
                    <a:pt x="1978408" y="1318261"/>
                  </a:lnTo>
                  <a:lnTo>
                    <a:pt x="1972030" y="1325033"/>
                  </a:lnTo>
                  <a:lnTo>
                    <a:pt x="1940938" y="1355865"/>
                  </a:lnTo>
                  <a:lnTo>
                    <a:pt x="1907642" y="1384556"/>
                  </a:lnTo>
                  <a:lnTo>
                    <a:pt x="1873741" y="1412868"/>
                  </a:lnTo>
                  <a:lnTo>
                    <a:pt x="1822042" y="1459269"/>
                  </a:lnTo>
                  <a:lnTo>
                    <a:pt x="1802421" y="1474612"/>
                  </a:lnTo>
                  <a:lnTo>
                    <a:pt x="1781937" y="1488908"/>
                  </a:lnTo>
                  <a:lnTo>
                    <a:pt x="1740647" y="1515274"/>
                  </a:lnTo>
                  <a:lnTo>
                    <a:pt x="1729617" y="1523292"/>
                  </a:lnTo>
                  <a:close/>
                </a:path>
                <a:path w="5507355" h="2057400">
                  <a:moveTo>
                    <a:pt x="1286870" y="1853028"/>
                  </a:moveTo>
                  <a:lnTo>
                    <a:pt x="1333098" y="1814922"/>
                  </a:lnTo>
                  <a:lnTo>
                    <a:pt x="1315368" y="1830368"/>
                  </a:lnTo>
                  <a:lnTo>
                    <a:pt x="1288050" y="1852275"/>
                  </a:lnTo>
                  <a:lnTo>
                    <a:pt x="1286870" y="1853028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27224" y="0"/>
              <a:ext cx="4255770" cy="1765300"/>
            </a:xfrm>
            <a:custGeom>
              <a:avLst/>
              <a:gdLst/>
              <a:ahLst/>
              <a:cxnLst/>
              <a:rect l="l" t="t" r="r" b="b"/>
              <a:pathLst>
                <a:path w="4255770" h="1765300">
                  <a:moveTo>
                    <a:pt x="254132" y="1257300"/>
                  </a:moveTo>
                  <a:lnTo>
                    <a:pt x="105270" y="1257300"/>
                  </a:lnTo>
                  <a:lnTo>
                    <a:pt x="97789" y="1244600"/>
                  </a:lnTo>
                  <a:lnTo>
                    <a:pt x="86741" y="1231900"/>
                  </a:lnTo>
                  <a:lnTo>
                    <a:pt x="76122" y="1219200"/>
                  </a:lnTo>
                  <a:lnTo>
                    <a:pt x="66707" y="1206500"/>
                  </a:lnTo>
                  <a:lnTo>
                    <a:pt x="59270" y="1181100"/>
                  </a:lnTo>
                  <a:lnTo>
                    <a:pt x="53322" y="1168400"/>
                  </a:lnTo>
                  <a:lnTo>
                    <a:pt x="46774" y="1155700"/>
                  </a:lnTo>
                  <a:lnTo>
                    <a:pt x="40053" y="1143000"/>
                  </a:lnTo>
                  <a:lnTo>
                    <a:pt x="33590" y="1117600"/>
                  </a:lnTo>
                  <a:lnTo>
                    <a:pt x="24003" y="1092200"/>
                  </a:lnTo>
                  <a:lnTo>
                    <a:pt x="17425" y="1066800"/>
                  </a:lnTo>
                  <a:lnTo>
                    <a:pt x="14115" y="1041400"/>
                  </a:lnTo>
                  <a:lnTo>
                    <a:pt x="14330" y="1016000"/>
                  </a:lnTo>
                  <a:lnTo>
                    <a:pt x="14960" y="977900"/>
                  </a:lnTo>
                  <a:lnTo>
                    <a:pt x="13183" y="952500"/>
                  </a:lnTo>
                  <a:lnTo>
                    <a:pt x="9687" y="927100"/>
                  </a:lnTo>
                  <a:lnTo>
                    <a:pt x="5158" y="889000"/>
                  </a:lnTo>
                  <a:lnTo>
                    <a:pt x="1504" y="863600"/>
                  </a:lnTo>
                  <a:lnTo>
                    <a:pt x="0" y="838200"/>
                  </a:lnTo>
                  <a:lnTo>
                    <a:pt x="386" y="812800"/>
                  </a:lnTo>
                  <a:lnTo>
                    <a:pt x="2407" y="774700"/>
                  </a:lnTo>
                  <a:lnTo>
                    <a:pt x="6434" y="749300"/>
                  </a:lnTo>
                  <a:lnTo>
                    <a:pt x="11234" y="711200"/>
                  </a:lnTo>
                  <a:lnTo>
                    <a:pt x="16207" y="673100"/>
                  </a:lnTo>
                  <a:lnTo>
                    <a:pt x="20750" y="635000"/>
                  </a:lnTo>
                  <a:lnTo>
                    <a:pt x="27858" y="584200"/>
                  </a:lnTo>
                  <a:lnTo>
                    <a:pt x="37717" y="546100"/>
                  </a:lnTo>
                  <a:lnTo>
                    <a:pt x="49640" y="508000"/>
                  </a:lnTo>
                  <a:lnTo>
                    <a:pt x="62938" y="457200"/>
                  </a:lnTo>
                  <a:lnTo>
                    <a:pt x="68054" y="444500"/>
                  </a:lnTo>
                  <a:lnTo>
                    <a:pt x="73600" y="431800"/>
                  </a:lnTo>
                  <a:lnTo>
                    <a:pt x="79318" y="419100"/>
                  </a:lnTo>
                  <a:lnTo>
                    <a:pt x="84949" y="406400"/>
                  </a:lnTo>
                  <a:lnTo>
                    <a:pt x="92501" y="381000"/>
                  </a:lnTo>
                  <a:lnTo>
                    <a:pt x="99967" y="368300"/>
                  </a:lnTo>
                  <a:lnTo>
                    <a:pt x="107262" y="342900"/>
                  </a:lnTo>
                  <a:lnTo>
                    <a:pt x="114298" y="330200"/>
                  </a:lnTo>
                  <a:lnTo>
                    <a:pt x="130548" y="279400"/>
                  </a:lnTo>
                  <a:lnTo>
                    <a:pt x="146627" y="228600"/>
                  </a:lnTo>
                  <a:lnTo>
                    <a:pt x="163049" y="177800"/>
                  </a:lnTo>
                  <a:lnTo>
                    <a:pt x="180332" y="127000"/>
                  </a:lnTo>
                  <a:lnTo>
                    <a:pt x="192785" y="101600"/>
                  </a:lnTo>
                  <a:lnTo>
                    <a:pt x="206355" y="63500"/>
                  </a:lnTo>
                  <a:lnTo>
                    <a:pt x="220442" y="38100"/>
                  </a:lnTo>
                  <a:lnTo>
                    <a:pt x="234443" y="12700"/>
                  </a:lnTo>
                  <a:lnTo>
                    <a:pt x="240315" y="0"/>
                  </a:lnTo>
                  <a:lnTo>
                    <a:pt x="418787" y="0"/>
                  </a:lnTo>
                  <a:lnTo>
                    <a:pt x="411995" y="25400"/>
                  </a:lnTo>
                  <a:lnTo>
                    <a:pt x="395314" y="50800"/>
                  </a:lnTo>
                  <a:lnTo>
                    <a:pt x="388522" y="76200"/>
                  </a:lnTo>
                  <a:lnTo>
                    <a:pt x="385355" y="88900"/>
                  </a:lnTo>
                  <a:lnTo>
                    <a:pt x="381758" y="101600"/>
                  </a:lnTo>
                  <a:lnTo>
                    <a:pt x="378333" y="101600"/>
                  </a:lnTo>
                  <a:lnTo>
                    <a:pt x="375682" y="114300"/>
                  </a:lnTo>
                  <a:lnTo>
                    <a:pt x="366181" y="127000"/>
                  </a:lnTo>
                  <a:lnTo>
                    <a:pt x="358829" y="152400"/>
                  </a:lnTo>
                  <a:lnTo>
                    <a:pt x="352338" y="165100"/>
                  </a:lnTo>
                  <a:lnTo>
                    <a:pt x="345416" y="177800"/>
                  </a:lnTo>
                  <a:lnTo>
                    <a:pt x="336116" y="203200"/>
                  </a:lnTo>
                  <a:lnTo>
                    <a:pt x="327417" y="228600"/>
                  </a:lnTo>
                  <a:lnTo>
                    <a:pt x="319235" y="254000"/>
                  </a:lnTo>
                  <a:lnTo>
                    <a:pt x="311482" y="266700"/>
                  </a:lnTo>
                  <a:lnTo>
                    <a:pt x="303873" y="292100"/>
                  </a:lnTo>
                  <a:lnTo>
                    <a:pt x="296693" y="317500"/>
                  </a:lnTo>
                  <a:lnTo>
                    <a:pt x="290717" y="330200"/>
                  </a:lnTo>
                  <a:lnTo>
                    <a:pt x="286719" y="355600"/>
                  </a:lnTo>
                  <a:lnTo>
                    <a:pt x="285802" y="355600"/>
                  </a:lnTo>
                  <a:lnTo>
                    <a:pt x="282134" y="368300"/>
                  </a:lnTo>
                  <a:lnTo>
                    <a:pt x="280299" y="368300"/>
                  </a:lnTo>
                  <a:lnTo>
                    <a:pt x="269036" y="406400"/>
                  </a:lnTo>
                  <a:lnTo>
                    <a:pt x="256912" y="444500"/>
                  </a:lnTo>
                  <a:lnTo>
                    <a:pt x="245477" y="469900"/>
                  </a:lnTo>
                  <a:lnTo>
                    <a:pt x="236277" y="508000"/>
                  </a:lnTo>
                  <a:lnTo>
                    <a:pt x="232365" y="533400"/>
                  </a:lnTo>
                  <a:lnTo>
                    <a:pt x="227679" y="546100"/>
                  </a:lnTo>
                  <a:lnTo>
                    <a:pt x="222477" y="558800"/>
                  </a:lnTo>
                  <a:lnTo>
                    <a:pt x="217017" y="584200"/>
                  </a:lnTo>
                  <a:lnTo>
                    <a:pt x="210124" y="596900"/>
                  </a:lnTo>
                  <a:lnTo>
                    <a:pt x="203833" y="622300"/>
                  </a:lnTo>
                  <a:lnTo>
                    <a:pt x="199090" y="647700"/>
                  </a:lnTo>
                  <a:lnTo>
                    <a:pt x="196840" y="673100"/>
                  </a:lnTo>
                  <a:lnTo>
                    <a:pt x="193171" y="685800"/>
                  </a:lnTo>
                  <a:lnTo>
                    <a:pt x="186278" y="711200"/>
                  </a:lnTo>
                  <a:lnTo>
                    <a:pt x="180675" y="736600"/>
                  </a:lnTo>
                  <a:lnTo>
                    <a:pt x="176276" y="762000"/>
                  </a:lnTo>
                  <a:lnTo>
                    <a:pt x="172994" y="787400"/>
                  </a:lnTo>
                  <a:lnTo>
                    <a:pt x="169684" y="812800"/>
                  </a:lnTo>
                  <a:lnTo>
                    <a:pt x="167835" y="850900"/>
                  </a:lnTo>
                  <a:lnTo>
                    <a:pt x="169254" y="876300"/>
                  </a:lnTo>
                  <a:lnTo>
                    <a:pt x="175746" y="914400"/>
                  </a:lnTo>
                  <a:lnTo>
                    <a:pt x="177336" y="914400"/>
                  </a:lnTo>
                  <a:lnTo>
                    <a:pt x="178153" y="927100"/>
                  </a:lnTo>
                  <a:lnTo>
                    <a:pt x="178454" y="939800"/>
                  </a:lnTo>
                  <a:lnTo>
                    <a:pt x="181148" y="990600"/>
                  </a:lnTo>
                  <a:lnTo>
                    <a:pt x="186637" y="1041400"/>
                  </a:lnTo>
                  <a:lnTo>
                    <a:pt x="195393" y="1092200"/>
                  </a:lnTo>
                  <a:lnTo>
                    <a:pt x="207846" y="1143000"/>
                  </a:lnTo>
                  <a:lnTo>
                    <a:pt x="210382" y="1143000"/>
                  </a:lnTo>
                  <a:lnTo>
                    <a:pt x="212317" y="1155700"/>
                  </a:lnTo>
                  <a:lnTo>
                    <a:pt x="213391" y="1168400"/>
                  </a:lnTo>
                  <a:lnTo>
                    <a:pt x="213621" y="1181100"/>
                  </a:lnTo>
                  <a:lnTo>
                    <a:pt x="215527" y="1193800"/>
                  </a:lnTo>
                  <a:lnTo>
                    <a:pt x="218636" y="1193800"/>
                  </a:lnTo>
                  <a:lnTo>
                    <a:pt x="222520" y="1206500"/>
                  </a:lnTo>
                  <a:lnTo>
                    <a:pt x="226145" y="1219200"/>
                  </a:lnTo>
                  <a:lnTo>
                    <a:pt x="229513" y="1219200"/>
                  </a:lnTo>
                  <a:lnTo>
                    <a:pt x="233740" y="1231900"/>
                  </a:lnTo>
                  <a:lnTo>
                    <a:pt x="239945" y="1244600"/>
                  </a:lnTo>
                  <a:lnTo>
                    <a:pt x="249805" y="1244600"/>
                  </a:lnTo>
                  <a:lnTo>
                    <a:pt x="254132" y="1257300"/>
                  </a:lnTo>
                  <a:close/>
                </a:path>
                <a:path w="4255770" h="1765300">
                  <a:moveTo>
                    <a:pt x="4022925" y="1524000"/>
                  </a:moveTo>
                  <a:lnTo>
                    <a:pt x="3814490" y="1524000"/>
                  </a:lnTo>
                  <a:lnTo>
                    <a:pt x="3822429" y="1511300"/>
                  </a:lnTo>
                  <a:lnTo>
                    <a:pt x="3830540" y="1511300"/>
                  </a:lnTo>
                  <a:lnTo>
                    <a:pt x="3848553" y="1485900"/>
                  </a:lnTo>
                  <a:lnTo>
                    <a:pt x="3884580" y="1460500"/>
                  </a:lnTo>
                  <a:lnTo>
                    <a:pt x="3902077" y="1435100"/>
                  </a:lnTo>
                  <a:lnTo>
                    <a:pt x="3912409" y="1422400"/>
                  </a:lnTo>
                  <a:lnTo>
                    <a:pt x="3922827" y="1422400"/>
                  </a:lnTo>
                  <a:lnTo>
                    <a:pt x="3933417" y="1409700"/>
                  </a:lnTo>
                  <a:lnTo>
                    <a:pt x="3944265" y="1397000"/>
                  </a:lnTo>
                  <a:lnTo>
                    <a:pt x="3952362" y="1397000"/>
                  </a:lnTo>
                  <a:lnTo>
                    <a:pt x="3960201" y="1384300"/>
                  </a:lnTo>
                  <a:lnTo>
                    <a:pt x="3967867" y="1384300"/>
                  </a:lnTo>
                  <a:lnTo>
                    <a:pt x="3975448" y="1371600"/>
                  </a:lnTo>
                  <a:lnTo>
                    <a:pt x="3995210" y="1358900"/>
                  </a:lnTo>
                  <a:lnTo>
                    <a:pt x="4013166" y="1333500"/>
                  </a:lnTo>
                  <a:lnTo>
                    <a:pt x="4029230" y="1308100"/>
                  </a:lnTo>
                  <a:lnTo>
                    <a:pt x="4043317" y="1282700"/>
                  </a:lnTo>
                  <a:lnTo>
                    <a:pt x="4054724" y="1257300"/>
                  </a:lnTo>
                  <a:lnTo>
                    <a:pt x="4065099" y="1244600"/>
                  </a:lnTo>
                  <a:lnTo>
                    <a:pt x="4073754" y="1219200"/>
                  </a:lnTo>
                  <a:lnTo>
                    <a:pt x="4080002" y="1193800"/>
                  </a:lnTo>
                  <a:lnTo>
                    <a:pt x="4083570" y="1168400"/>
                  </a:lnTo>
                  <a:lnTo>
                    <a:pt x="4087225" y="1155700"/>
                  </a:lnTo>
                  <a:lnTo>
                    <a:pt x="4100308" y="1079500"/>
                  </a:lnTo>
                  <a:lnTo>
                    <a:pt x="4104192" y="1041400"/>
                  </a:lnTo>
                  <a:lnTo>
                    <a:pt x="4104464" y="1003300"/>
                  </a:lnTo>
                  <a:lnTo>
                    <a:pt x="4100179" y="965200"/>
                  </a:lnTo>
                  <a:lnTo>
                    <a:pt x="4098976" y="952500"/>
                  </a:lnTo>
                  <a:lnTo>
                    <a:pt x="4098116" y="939800"/>
                  </a:lnTo>
                  <a:lnTo>
                    <a:pt x="4097600" y="939800"/>
                  </a:lnTo>
                  <a:lnTo>
                    <a:pt x="4097428" y="927100"/>
                  </a:lnTo>
                  <a:lnTo>
                    <a:pt x="4092083" y="889000"/>
                  </a:lnTo>
                  <a:lnTo>
                    <a:pt x="4082869" y="838200"/>
                  </a:lnTo>
                  <a:lnTo>
                    <a:pt x="4069699" y="800100"/>
                  </a:lnTo>
                  <a:lnTo>
                    <a:pt x="4052488" y="762000"/>
                  </a:lnTo>
                  <a:lnTo>
                    <a:pt x="4033672" y="723900"/>
                  </a:lnTo>
                  <a:lnTo>
                    <a:pt x="4014083" y="685800"/>
                  </a:lnTo>
                  <a:lnTo>
                    <a:pt x="3993290" y="647700"/>
                  </a:lnTo>
                  <a:lnTo>
                    <a:pt x="3970863" y="609600"/>
                  </a:lnTo>
                  <a:lnTo>
                    <a:pt x="3952491" y="584200"/>
                  </a:lnTo>
                  <a:lnTo>
                    <a:pt x="3934636" y="546100"/>
                  </a:lnTo>
                  <a:lnTo>
                    <a:pt x="3917468" y="520700"/>
                  </a:lnTo>
                  <a:lnTo>
                    <a:pt x="3901160" y="495300"/>
                  </a:lnTo>
                  <a:lnTo>
                    <a:pt x="3879163" y="457200"/>
                  </a:lnTo>
                  <a:lnTo>
                    <a:pt x="3855876" y="419100"/>
                  </a:lnTo>
                  <a:lnTo>
                    <a:pt x="3831386" y="381000"/>
                  </a:lnTo>
                  <a:lnTo>
                    <a:pt x="3805778" y="342900"/>
                  </a:lnTo>
                  <a:lnTo>
                    <a:pt x="3796291" y="330200"/>
                  </a:lnTo>
                  <a:lnTo>
                    <a:pt x="3777662" y="304800"/>
                  </a:lnTo>
                  <a:lnTo>
                    <a:pt x="3768175" y="292100"/>
                  </a:lnTo>
                  <a:lnTo>
                    <a:pt x="3756181" y="279400"/>
                  </a:lnTo>
                  <a:lnTo>
                    <a:pt x="3743756" y="266700"/>
                  </a:lnTo>
                  <a:lnTo>
                    <a:pt x="3731160" y="241300"/>
                  </a:lnTo>
                  <a:lnTo>
                    <a:pt x="3718650" y="228600"/>
                  </a:lnTo>
                  <a:lnTo>
                    <a:pt x="3703975" y="215900"/>
                  </a:lnTo>
                  <a:lnTo>
                    <a:pt x="3691365" y="190500"/>
                  </a:lnTo>
                  <a:lnTo>
                    <a:pt x="3680474" y="165100"/>
                  </a:lnTo>
                  <a:lnTo>
                    <a:pt x="3670958" y="152400"/>
                  </a:lnTo>
                  <a:lnTo>
                    <a:pt x="3662016" y="127000"/>
                  </a:lnTo>
                  <a:lnTo>
                    <a:pt x="3644132" y="88900"/>
                  </a:lnTo>
                  <a:lnTo>
                    <a:pt x="3635190" y="63500"/>
                  </a:lnTo>
                  <a:lnTo>
                    <a:pt x="3610198" y="12700"/>
                  </a:lnTo>
                  <a:lnTo>
                    <a:pt x="3604399" y="0"/>
                  </a:lnTo>
                  <a:lnTo>
                    <a:pt x="3766246" y="0"/>
                  </a:lnTo>
                  <a:lnTo>
                    <a:pt x="3775154" y="12700"/>
                  </a:lnTo>
                  <a:lnTo>
                    <a:pt x="3787435" y="38100"/>
                  </a:lnTo>
                  <a:lnTo>
                    <a:pt x="3799444" y="63500"/>
                  </a:lnTo>
                  <a:lnTo>
                    <a:pt x="3812657" y="88900"/>
                  </a:lnTo>
                  <a:lnTo>
                    <a:pt x="3827933" y="114300"/>
                  </a:lnTo>
                  <a:lnTo>
                    <a:pt x="3846132" y="127000"/>
                  </a:lnTo>
                  <a:lnTo>
                    <a:pt x="3848884" y="139700"/>
                  </a:lnTo>
                  <a:lnTo>
                    <a:pt x="3854386" y="139700"/>
                  </a:lnTo>
                  <a:lnTo>
                    <a:pt x="3879106" y="165100"/>
                  </a:lnTo>
                  <a:lnTo>
                    <a:pt x="3901504" y="203200"/>
                  </a:lnTo>
                  <a:lnTo>
                    <a:pt x="3922355" y="228600"/>
                  </a:lnTo>
                  <a:lnTo>
                    <a:pt x="3942432" y="254000"/>
                  </a:lnTo>
                  <a:lnTo>
                    <a:pt x="3953695" y="266700"/>
                  </a:lnTo>
                  <a:lnTo>
                    <a:pt x="3965131" y="292100"/>
                  </a:lnTo>
                  <a:lnTo>
                    <a:pt x="3976222" y="304800"/>
                  </a:lnTo>
                  <a:lnTo>
                    <a:pt x="3986454" y="317500"/>
                  </a:lnTo>
                  <a:lnTo>
                    <a:pt x="4010372" y="368300"/>
                  </a:lnTo>
                  <a:lnTo>
                    <a:pt x="4082787" y="482600"/>
                  </a:lnTo>
                  <a:lnTo>
                    <a:pt x="4107062" y="533400"/>
                  </a:lnTo>
                  <a:lnTo>
                    <a:pt x="4147627" y="596900"/>
                  </a:lnTo>
                  <a:lnTo>
                    <a:pt x="4163118" y="635000"/>
                  </a:lnTo>
                  <a:lnTo>
                    <a:pt x="4177405" y="660400"/>
                  </a:lnTo>
                  <a:lnTo>
                    <a:pt x="4190059" y="685800"/>
                  </a:lnTo>
                  <a:lnTo>
                    <a:pt x="4193512" y="698500"/>
                  </a:lnTo>
                  <a:lnTo>
                    <a:pt x="4197052" y="711200"/>
                  </a:lnTo>
                  <a:lnTo>
                    <a:pt x="4200763" y="711200"/>
                  </a:lnTo>
                  <a:lnTo>
                    <a:pt x="4204733" y="723900"/>
                  </a:lnTo>
                  <a:lnTo>
                    <a:pt x="4220740" y="762000"/>
                  </a:lnTo>
                  <a:lnTo>
                    <a:pt x="4233737" y="800100"/>
                  </a:lnTo>
                  <a:lnTo>
                    <a:pt x="4242780" y="838200"/>
                  </a:lnTo>
                  <a:lnTo>
                    <a:pt x="4246921" y="889000"/>
                  </a:lnTo>
                  <a:lnTo>
                    <a:pt x="4251951" y="914400"/>
                  </a:lnTo>
                  <a:lnTo>
                    <a:pt x="4253455" y="952500"/>
                  </a:lnTo>
                  <a:lnTo>
                    <a:pt x="4253757" y="977900"/>
                  </a:lnTo>
                  <a:lnTo>
                    <a:pt x="4255175" y="1016000"/>
                  </a:lnTo>
                  <a:lnTo>
                    <a:pt x="4253112" y="1041400"/>
                  </a:lnTo>
                  <a:lnTo>
                    <a:pt x="4251736" y="1066800"/>
                  </a:lnTo>
                  <a:lnTo>
                    <a:pt x="4247953" y="1104900"/>
                  </a:lnTo>
                  <a:lnTo>
                    <a:pt x="4238667" y="1130300"/>
                  </a:lnTo>
                  <a:lnTo>
                    <a:pt x="4235772" y="1143000"/>
                  </a:lnTo>
                  <a:lnTo>
                    <a:pt x="4229639" y="1181100"/>
                  </a:lnTo>
                  <a:lnTo>
                    <a:pt x="4226744" y="1193800"/>
                  </a:lnTo>
                  <a:lnTo>
                    <a:pt x="4225827" y="1206500"/>
                  </a:lnTo>
                  <a:lnTo>
                    <a:pt x="4225827" y="1219200"/>
                  </a:lnTo>
                  <a:lnTo>
                    <a:pt x="4223076" y="1219200"/>
                  </a:lnTo>
                  <a:lnTo>
                    <a:pt x="4213947" y="1244600"/>
                  </a:lnTo>
                  <a:lnTo>
                    <a:pt x="4205077" y="1270000"/>
                  </a:lnTo>
                  <a:lnTo>
                    <a:pt x="4195346" y="1295400"/>
                  </a:lnTo>
                  <a:lnTo>
                    <a:pt x="4183639" y="1320800"/>
                  </a:lnTo>
                  <a:lnTo>
                    <a:pt x="4180357" y="1333500"/>
                  </a:lnTo>
                  <a:lnTo>
                    <a:pt x="4177333" y="1333500"/>
                  </a:lnTo>
                  <a:lnTo>
                    <a:pt x="4174482" y="1346200"/>
                  </a:lnTo>
                  <a:lnTo>
                    <a:pt x="4171716" y="1346200"/>
                  </a:lnTo>
                  <a:lnTo>
                    <a:pt x="4159822" y="1371600"/>
                  </a:lnTo>
                  <a:lnTo>
                    <a:pt x="4146036" y="1397000"/>
                  </a:lnTo>
                  <a:lnTo>
                    <a:pt x="4130187" y="1409700"/>
                  </a:lnTo>
                  <a:lnTo>
                    <a:pt x="4112102" y="1435100"/>
                  </a:lnTo>
                  <a:lnTo>
                    <a:pt x="4096439" y="1447800"/>
                  </a:lnTo>
                  <a:lnTo>
                    <a:pt x="4081034" y="1460500"/>
                  </a:lnTo>
                  <a:lnTo>
                    <a:pt x="4050654" y="1498600"/>
                  </a:lnTo>
                  <a:lnTo>
                    <a:pt x="4041181" y="1498600"/>
                  </a:lnTo>
                  <a:lnTo>
                    <a:pt x="4031967" y="1511300"/>
                  </a:lnTo>
                  <a:lnTo>
                    <a:pt x="4022925" y="1524000"/>
                  </a:lnTo>
                  <a:close/>
                </a:path>
                <a:path w="4255770" h="1765300">
                  <a:moveTo>
                    <a:pt x="1951081" y="889000"/>
                  </a:moveTo>
                  <a:lnTo>
                    <a:pt x="1789909" y="889000"/>
                  </a:lnTo>
                  <a:lnTo>
                    <a:pt x="1809169" y="876300"/>
                  </a:lnTo>
                  <a:lnTo>
                    <a:pt x="1910398" y="876300"/>
                  </a:lnTo>
                  <a:lnTo>
                    <a:pt x="1951081" y="889000"/>
                  </a:lnTo>
                  <a:close/>
                </a:path>
                <a:path w="4255770" h="1765300">
                  <a:moveTo>
                    <a:pt x="2042107" y="901700"/>
                  </a:moveTo>
                  <a:lnTo>
                    <a:pt x="1666783" y="901700"/>
                  </a:lnTo>
                  <a:lnTo>
                    <a:pt x="1694985" y="889000"/>
                  </a:lnTo>
                  <a:lnTo>
                    <a:pt x="2025498" y="889000"/>
                  </a:lnTo>
                  <a:lnTo>
                    <a:pt x="2042107" y="901700"/>
                  </a:lnTo>
                  <a:close/>
                </a:path>
                <a:path w="4255770" h="1765300">
                  <a:moveTo>
                    <a:pt x="2093023" y="914400"/>
                  </a:moveTo>
                  <a:lnTo>
                    <a:pt x="1564164" y="914400"/>
                  </a:lnTo>
                  <a:lnTo>
                    <a:pt x="1588712" y="901700"/>
                  </a:lnTo>
                  <a:lnTo>
                    <a:pt x="2075826" y="901700"/>
                  </a:lnTo>
                  <a:lnTo>
                    <a:pt x="2093023" y="914400"/>
                  </a:lnTo>
                  <a:close/>
                </a:path>
                <a:path w="4255770" h="1765300">
                  <a:moveTo>
                    <a:pt x="1626200" y="1041400"/>
                  </a:moveTo>
                  <a:lnTo>
                    <a:pt x="1126818" y="1041400"/>
                  </a:lnTo>
                  <a:lnTo>
                    <a:pt x="1172505" y="1016000"/>
                  </a:lnTo>
                  <a:lnTo>
                    <a:pt x="1359330" y="965200"/>
                  </a:lnTo>
                  <a:lnTo>
                    <a:pt x="1406545" y="939800"/>
                  </a:lnTo>
                  <a:lnTo>
                    <a:pt x="1439577" y="939800"/>
                  </a:lnTo>
                  <a:lnTo>
                    <a:pt x="1505983" y="914400"/>
                  </a:lnTo>
                  <a:lnTo>
                    <a:pt x="2110219" y="914400"/>
                  </a:lnTo>
                  <a:lnTo>
                    <a:pt x="2127415" y="927100"/>
                  </a:lnTo>
                  <a:lnTo>
                    <a:pt x="2160275" y="927100"/>
                  </a:lnTo>
                  <a:lnTo>
                    <a:pt x="2225305" y="952500"/>
                  </a:lnTo>
                  <a:lnTo>
                    <a:pt x="2276049" y="965200"/>
                  </a:lnTo>
                  <a:lnTo>
                    <a:pt x="2294105" y="977900"/>
                  </a:lnTo>
                  <a:lnTo>
                    <a:pt x="2311817" y="977900"/>
                  </a:lnTo>
                  <a:lnTo>
                    <a:pt x="2329186" y="990600"/>
                  </a:lnTo>
                  <a:lnTo>
                    <a:pt x="2377178" y="1016000"/>
                  </a:lnTo>
                  <a:lnTo>
                    <a:pt x="1824301" y="1016000"/>
                  </a:lnTo>
                  <a:lnTo>
                    <a:pt x="1792660" y="1028700"/>
                  </a:lnTo>
                  <a:lnTo>
                    <a:pt x="1642020" y="1028700"/>
                  </a:lnTo>
                  <a:lnTo>
                    <a:pt x="1626200" y="1041400"/>
                  </a:lnTo>
                  <a:close/>
                </a:path>
                <a:path w="4255770" h="1765300">
                  <a:moveTo>
                    <a:pt x="2586901" y="1130300"/>
                  </a:moveTo>
                  <a:lnTo>
                    <a:pt x="2260401" y="1130300"/>
                  </a:lnTo>
                  <a:lnTo>
                    <a:pt x="2233087" y="1117600"/>
                  </a:lnTo>
                  <a:lnTo>
                    <a:pt x="2204914" y="1104900"/>
                  </a:lnTo>
                  <a:lnTo>
                    <a:pt x="2146676" y="1079500"/>
                  </a:lnTo>
                  <a:lnTo>
                    <a:pt x="2115192" y="1079500"/>
                  </a:lnTo>
                  <a:lnTo>
                    <a:pt x="2021945" y="1041400"/>
                  </a:lnTo>
                  <a:lnTo>
                    <a:pt x="1995634" y="1028700"/>
                  </a:lnTo>
                  <a:lnTo>
                    <a:pt x="1941982" y="1028700"/>
                  </a:lnTo>
                  <a:lnTo>
                    <a:pt x="1914639" y="1016000"/>
                  </a:lnTo>
                  <a:lnTo>
                    <a:pt x="2377178" y="1016000"/>
                  </a:lnTo>
                  <a:lnTo>
                    <a:pt x="2519950" y="1092200"/>
                  </a:lnTo>
                  <a:lnTo>
                    <a:pt x="2536989" y="1092200"/>
                  </a:lnTo>
                  <a:lnTo>
                    <a:pt x="2586901" y="1130300"/>
                  </a:lnTo>
                  <a:close/>
                </a:path>
                <a:path w="4255770" h="1765300">
                  <a:moveTo>
                    <a:pt x="1029602" y="1219200"/>
                  </a:moveTo>
                  <a:lnTo>
                    <a:pt x="722360" y="1219200"/>
                  </a:lnTo>
                  <a:lnTo>
                    <a:pt x="772903" y="1193800"/>
                  </a:lnTo>
                  <a:lnTo>
                    <a:pt x="822672" y="1181100"/>
                  </a:lnTo>
                  <a:lnTo>
                    <a:pt x="871581" y="1155700"/>
                  </a:lnTo>
                  <a:lnTo>
                    <a:pt x="919545" y="1130300"/>
                  </a:lnTo>
                  <a:lnTo>
                    <a:pt x="966376" y="1104900"/>
                  </a:lnTo>
                  <a:lnTo>
                    <a:pt x="1013552" y="1092200"/>
                  </a:lnTo>
                  <a:lnTo>
                    <a:pt x="1061415" y="1066800"/>
                  </a:lnTo>
                  <a:lnTo>
                    <a:pt x="1110310" y="1041400"/>
                  </a:lnTo>
                  <a:lnTo>
                    <a:pt x="1525773" y="1041400"/>
                  </a:lnTo>
                  <a:lnTo>
                    <a:pt x="1519353" y="1054100"/>
                  </a:lnTo>
                  <a:lnTo>
                    <a:pt x="1513850" y="1054100"/>
                  </a:lnTo>
                  <a:lnTo>
                    <a:pt x="1483571" y="1066800"/>
                  </a:lnTo>
                  <a:lnTo>
                    <a:pt x="1453205" y="1066800"/>
                  </a:lnTo>
                  <a:lnTo>
                    <a:pt x="1391871" y="1092200"/>
                  </a:lnTo>
                  <a:lnTo>
                    <a:pt x="1360387" y="1092200"/>
                  </a:lnTo>
                  <a:lnTo>
                    <a:pt x="1267140" y="1130300"/>
                  </a:lnTo>
                  <a:lnTo>
                    <a:pt x="1240314" y="1143000"/>
                  </a:lnTo>
                  <a:lnTo>
                    <a:pt x="1213488" y="1143000"/>
                  </a:lnTo>
                  <a:lnTo>
                    <a:pt x="1159835" y="1168400"/>
                  </a:lnTo>
                  <a:lnTo>
                    <a:pt x="1061429" y="1206500"/>
                  </a:lnTo>
                  <a:lnTo>
                    <a:pt x="1029602" y="1219200"/>
                  </a:lnTo>
                  <a:close/>
                </a:path>
                <a:path w="4255770" h="1765300">
                  <a:moveTo>
                    <a:pt x="3294545" y="1549400"/>
                  </a:moveTo>
                  <a:lnTo>
                    <a:pt x="2969635" y="1549400"/>
                  </a:lnTo>
                  <a:lnTo>
                    <a:pt x="2951922" y="1536700"/>
                  </a:lnTo>
                  <a:lnTo>
                    <a:pt x="2905496" y="1511300"/>
                  </a:lnTo>
                  <a:lnTo>
                    <a:pt x="2859631" y="1473200"/>
                  </a:lnTo>
                  <a:lnTo>
                    <a:pt x="2723360" y="1397000"/>
                  </a:lnTo>
                  <a:lnTo>
                    <a:pt x="2677698" y="1358900"/>
                  </a:lnTo>
                  <a:lnTo>
                    <a:pt x="2632988" y="1333500"/>
                  </a:lnTo>
                  <a:lnTo>
                    <a:pt x="2586902" y="1308100"/>
                  </a:lnTo>
                  <a:lnTo>
                    <a:pt x="2527402" y="1282700"/>
                  </a:lnTo>
                  <a:lnTo>
                    <a:pt x="2498039" y="1257300"/>
                  </a:lnTo>
                  <a:lnTo>
                    <a:pt x="2468591" y="1244600"/>
                  </a:lnTo>
                  <a:lnTo>
                    <a:pt x="2461010" y="1231900"/>
                  </a:lnTo>
                  <a:lnTo>
                    <a:pt x="2445505" y="1231900"/>
                  </a:lnTo>
                  <a:lnTo>
                    <a:pt x="2437408" y="1219200"/>
                  </a:lnTo>
                  <a:lnTo>
                    <a:pt x="2400192" y="1206500"/>
                  </a:lnTo>
                  <a:lnTo>
                    <a:pt x="2363922" y="1181100"/>
                  </a:lnTo>
                  <a:lnTo>
                    <a:pt x="2328168" y="1168400"/>
                  </a:lnTo>
                  <a:lnTo>
                    <a:pt x="2292500" y="1143000"/>
                  </a:lnTo>
                  <a:lnTo>
                    <a:pt x="2276794" y="1143000"/>
                  </a:lnTo>
                  <a:lnTo>
                    <a:pt x="2268641" y="1130300"/>
                  </a:lnTo>
                  <a:lnTo>
                    <a:pt x="2599684" y="1130300"/>
                  </a:lnTo>
                  <a:lnTo>
                    <a:pt x="2624561" y="1155700"/>
                  </a:lnTo>
                  <a:lnTo>
                    <a:pt x="2637344" y="1155700"/>
                  </a:lnTo>
                  <a:lnTo>
                    <a:pt x="2712406" y="1193800"/>
                  </a:lnTo>
                  <a:lnTo>
                    <a:pt x="2737312" y="1219200"/>
                  </a:lnTo>
                  <a:lnTo>
                    <a:pt x="2902397" y="1320800"/>
                  </a:lnTo>
                  <a:lnTo>
                    <a:pt x="2911052" y="1320800"/>
                  </a:lnTo>
                  <a:lnTo>
                    <a:pt x="2927675" y="1333500"/>
                  </a:lnTo>
                  <a:lnTo>
                    <a:pt x="2936331" y="1346200"/>
                  </a:lnTo>
                  <a:lnTo>
                    <a:pt x="2993079" y="1371600"/>
                  </a:lnTo>
                  <a:lnTo>
                    <a:pt x="3021324" y="1397000"/>
                  </a:lnTo>
                  <a:lnTo>
                    <a:pt x="3049139" y="1409700"/>
                  </a:lnTo>
                  <a:lnTo>
                    <a:pt x="3079390" y="1422400"/>
                  </a:lnTo>
                  <a:lnTo>
                    <a:pt x="3139549" y="1473200"/>
                  </a:lnTo>
                  <a:lnTo>
                    <a:pt x="3169284" y="1485900"/>
                  </a:lnTo>
                  <a:lnTo>
                    <a:pt x="3194276" y="1511300"/>
                  </a:lnTo>
                  <a:lnTo>
                    <a:pt x="3219956" y="1524000"/>
                  </a:lnTo>
                  <a:lnTo>
                    <a:pt x="3246667" y="1536700"/>
                  </a:lnTo>
                  <a:lnTo>
                    <a:pt x="3274755" y="1536700"/>
                  </a:lnTo>
                  <a:lnTo>
                    <a:pt x="3294545" y="1549400"/>
                  </a:lnTo>
                  <a:close/>
                </a:path>
                <a:path w="4255770" h="1765300">
                  <a:moveTo>
                    <a:pt x="934219" y="1282700"/>
                  </a:moveTo>
                  <a:lnTo>
                    <a:pt x="557490" y="1282700"/>
                  </a:lnTo>
                  <a:lnTo>
                    <a:pt x="575962" y="1270000"/>
                  </a:lnTo>
                  <a:lnTo>
                    <a:pt x="594262" y="1270000"/>
                  </a:lnTo>
                  <a:lnTo>
                    <a:pt x="612304" y="1257300"/>
                  </a:lnTo>
                  <a:lnTo>
                    <a:pt x="694846" y="1219200"/>
                  </a:lnTo>
                  <a:lnTo>
                    <a:pt x="1020430" y="1219200"/>
                  </a:lnTo>
                  <a:lnTo>
                    <a:pt x="1018596" y="1231900"/>
                  </a:lnTo>
                  <a:lnTo>
                    <a:pt x="1000511" y="1244600"/>
                  </a:lnTo>
                  <a:lnTo>
                    <a:pt x="979159" y="1257300"/>
                  </a:lnTo>
                  <a:lnTo>
                    <a:pt x="956431" y="1270000"/>
                  </a:lnTo>
                  <a:lnTo>
                    <a:pt x="934219" y="1282700"/>
                  </a:lnTo>
                  <a:close/>
                </a:path>
                <a:path w="4255770" h="1765300">
                  <a:moveTo>
                    <a:pt x="303300" y="1282700"/>
                  </a:moveTo>
                  <a:lnTo>
                    <a:pt x="130806" y="1282700"/>
                  </a:lnTo>
                  <a:lnTo>
                    <a:pt x="122294" y="1270000"/>
                  </a:lnTo>
                  <a:lnTo>
                    <a:pt x="113610" y="1257300"/>
                  </a:lnTo>
                  <a:lnTo>
                    <a:pt x="258288" y="1257300"/>
                  </a:lnTo>
                  <a:lnTo>
                    <a:pt x="263992" y="1270000"/>
                  </a:lnTo>
                  <a:lnTo>
                    <a:pt x="284885" y="1270000"/>
                  </a:lnTo>
                  <a:lnTo>
                    <a:pt x="303300" y="1282700"/>
                  </a:lnTo>
                  <a:close/>
                </a:path>
                <a:path w="4255770" h="1765300">
                  <a:moveTo>
                    <a:pt x="380210" y="1308100"/>
                  </a:moveTo>
                  <a:lnTo>
                    <a:pt x="150023" y="1308100"/>
                  </a:lnTo>
                  <a:lnTo>
                    <a:pt x="143761" y="1295400"/>
                  </a:lnTo>
                  <a:lnTo>
                    <a:pt x="137670" y="1282700"/>
                  </a:lnTo>
                  <a:lnTo>
                    <a:pt x="321456" y="1282700"/>
                  </a:lnTo>
                  <a:lnTo>
                    <a:pt x="339441" y="1295400"/>
                  </a:lnTo>
                  <a:lnTo>
                    <a:pt x="357339" y="1295400"/>
                  </a:lnTo>
                  <a:lnTo>
                    <a:pt x="380210" y="1308100"/>
                  </a:lnTo>
                  <a:close/>
                </a:path>
                <a:path w="4255770" h="1765300">
                  <a:moveTo>
                    <a:pt x="903395" y="1295400"/>
                  </a:moveTo>
                  <a:lnTo>
                    <a:pt x="494910" y="1295400"/>
                  </a:lnTo>
                  <a:lnTo>
                    <a:pt x="516921" y="1282700"/>
                  </a:lnTo>
                  <a:lnTo>
                    <a:pt x="913928" y="1282700"/>
                  </a:lnTo>
                  <a:lnTo>
                    <a:pt x="903395" y="1295400"/>
                  </a:lnTo>
                  <a:close/>
                </a:path>
                <a:path w="4255770" h="1765300">
                  <a:moveTo>
                    <a:pt x="630532" y="1397000"/>
                  </a:moveTo>
                  <a:lnTo>
                    <a:pt x="244976" y="1397000"/>
                  </a:lnTo>
                  <a:lnTo>
                    <a:pt x="231118" y="1384300"/>
                  </a:lnTo>
                  <a:lnTo>
                    <a:pt x="218465" y="1371600"/>
                  </a:lnTo>
                  <a:lnTo>
                    <a:pt x="206929" y="1371600"/>
                  </a:lnTo>
                  <a:lnTo>
                    <a:pt x="194289" y="1358900"/>
                  </a:lnTo>
                  <a:lnTo>
                    <a:pt x="182166" y="1346200"/>
                  </a:lnTo>
                  <a:lnTo>
                    <a:pt x="170043" y="1320800"/>
                  </a:lnTo>
                  <a:lnTo>
                    <a:pt x="157403" y="1308100"/>
                  </a:lnTo>
                  <a:lnTo>
                    <a:pt x="450887" y="1308100"/>
                  </a:lnTo>
                  <a:lnTo>
                    <a:pt x="472899" y="1295400"/>
                  </a:lnTo>
                  <a:lnTo>
                    <a:pt x="892948" y="1295400"/>
                  </a:lnTo>
                  <a:lnTo>
                    <a:pt x="841588" y="1320800"/>
                  </a:lnTo>
                  <a:lnTo>
                    <a:pt x="815049" y="1333500"/>
                  </a:lnTo>
                  <a:lnTo>
                    <a:pt x="780140" y="1333500"/>
                  </a:lnTo>
                  <a:lnTo>
                    <a:pt x="765466" y="1346200"/>
                  </a:lnTo>
                  <a:lnTo>
                    <a:pt x="752913" y="1346200"/>
                  </a:lnTo>
                  <a:lnTo>
                    <a:pt x="740015" y="1358900"/>
                  </a:lnTo>
                  <a:lnTo>
                    <a:pt x="699661" y="1358900"/>
                  </a:lnTo>
                  <a:lnTo>
                    <a:pt x="693327" y="1371600"/>
                  </a:lnTo>
                  <a:lnTo>
                    <a:pt x="659407" y="1384300"/>
                  </a:lnTo>
                  <a:lnTo>
                    <a:pt x="630532" y="1397000"/>
                  </a:lnTo>
                  <a:close/>
                </a:path>
                <a:path w="4255770" h="1765300">
                  <a:moveTo>
                    <a:pt x="572867" y="1409700"/>
                  </a:moveTo>
                  <a:lnTo>
                    <a:pt x="281131" y="1409700"/>
                  </a:lnTo>
                  <a:lnTo>
                    <a:pt x="260123" y="1397000"/>
                  </a:lnTo>
                  <a:lnTo>
                    <a:pt x="601484" y="1397000"/>
                  </a:lnTo>
                  <a:lnTo>
                    <a:pt x="572867" y="1409700"/>
                  </a:lnTo>
                  <a:close/>
                </a:path>
                <a:path w="4255770" h="1765300">
                  <a:moveTo>
                    <a:pt x="549910" y="1422400"/>
                  </a:moveTo>
                  <a:lnTo>
                    <a:pt x="321772" y="1422400"/>
                  </a:lnTo>
                  <a:lnTo>
                    <a:pt x="301623" y="1409700"/>
                  </a:lnTo>
                  <a:lnTo>
                    <a:pt x="557963" y="1409700"/>
                  </a:lnTo>
                  <a:lnTo>
                    <a:pt x="549910" y="1422400"/>
                  </a:lnTo>
                  <a:close/>
                </a:path>
                <a:path w="4255770" h="1765300">
                  <a:moveTo>
                    <a:pt x="461893" y="1435100"/>
                  </a:moveTo>
                  <a:lnTo>
                    <a:pt x="351392" y="1435100"/>
                  </a:lnTo>
                  <a:lnTo>
                    <a:pt x="341748" y="1422400"/>
                  </a:lnTo>
                  <a:lnTo>
                    <a:pt x="481325" y="1422400"/>
                  </a:lnTo>
                  <a:lnTo>
                    <a:pt x="461893" y="1435100"/>
                  </a:lnTo>
                  <a:close/>
                </a:path>
                <a:path w="4255770" h="1765300">
                  <a:moveTo>
                    <a:pt x="3939680" y="1612900"/>
                  </a:moveTo>
                  <a:lnTo>
                    <a:pt x="3624056" y="1612900"/>
                  </a:lnTo>
                  <a:lnTo>
                    <a:pt x="3652616" y="1600200"/>
                  </a:lnTo>
                  <a:lnTo>
                    <a:pt x="3665484" y="1587500"/>
                  </a:lnTo>
                  <a:lnTo>
                    <a:pt x="3677837" y="1574800"/>
                  </a:lnTo>
                  <a:lnTo>
                    <a:pt x="3689502" y="1574800"/>
                  </a:lnTo>
                  <a:lnTo>
                    <a:pt x="3700307" y="1562100"/>
                  </a:lnTo>
                  <a:lnTo>
                    <a:pt x="3747654" y="1536700"/>
                  </a:lnTo>
                  <a:lnTo>
                    <a:pt x="3772402" y="1524000"/>
                  </a:lnTo>
                  <a:lnTo>
                    <a:pt x="3798440" y="1511300"/>
                  </a:lnTo>
                  <a:lnTo>
                    <a:pt x="3806551" y="1511300"/>
                  </a:lnTo>
                  <a:lnTo>
                    <a:pt x="3814490" y="1524000"/>
                  </a:lnTo>
                  <a:lnTo>
                    <a:pt x="4022925" y="1524000"/>
                  </a:lnTo>
                  <a:lnTo>
                    <a:pt x="4013968" y="1536700"/>
                  </a:lnTo>
                  <a:lnTo>
                    <a:pt x="3996170" y="1549400"/>
                  </a:lnTo>
                  <a:lnTo>
                    <a:pt x="3977512" y="1574800"/>
                  </a:lnTo>
                  <a:lnTo>
                    <a:pt x="3958510" y="1587500"/>
                  </a:lnTo>
                  <a:lnTo>
                    <a:pt x="3939680" y="1612900"/>
                  </a:lnTo>
                  <a:close/>
                </a:path>
                <a:path w="4255770" h="1765300">
                  <a:moveTo>
                    <a:pt x="3797997" y="1689100"/>
                  </a:moveTo>
                  <a:lnTo>
                    <a:pt x="3203519" y="1689100"/>
                  </a:lnTo>
                  <a:lnTo>
                    <a:pt x="3186709" y="1676400"/>
                  </a:lnTo>
                  <a:lnTo>
                    <a:pt x="3159296" y="1663700"/>
                  </a:lnTo>
                  <a:lnTo>
                    <a:pt x="3133172" y="1651000"/>
                  </a:lnTo>
                  <a:lnTo>
                    <a:pt x="3083073" y="1625600"/>
                  </a:lnTo>
                  <a:lnTo>
                    <a:pt x="3020708" y="1574800"/>
                  </a:lnTo>
                  <a:lnTo>
                    <a:pt x="3004027" y="1562100"/>
                  </a:lnTo>
                  <a:lnTo>
                    <a:pt x="2987003" y="1549400"/>
                  </a:lnTo>
                  <a:lnTo>
                    <a:pt x="3314077" y="1549400"/>
                  </a:lnTo>
                  <a:lnTo>
                    <a:pt x="3333437" y="1562100"/>
                  </a:lnTo>
                  <a:lnTo>
                    <a:pt x="3352712" y="1562100"/>
                  </a:lnTo>
                  <a:lnTo>
                    <a:pt x="3533388" y="1612900"/>
                  </a:lnTo>
                  <a:lnTo>
                    <a:pt x="3925006" y="1612900"/>
                  </a:lnTo>
                  <a:lnTo>
                    <a:pt x="3888435" y="1638300"/>
                  </a:lnTo>
                  <a:lnTo>
                    <a:pt x="3870451" y="1651000"/>
                  </a:lnTo>
                  <a:lnTo>
                    <a:pt x="3852552" y="1651000"/>
                  </a:lnTo>
                  <a:lnTo>
                    <a:pt x="3815982" y="1676400"/>
                  </a:lnTo>
                  <a:lnTo>
                    <a:pt x="3797997" y="1689100"/>
                  </a:lnTo>
                  <a:close/>
                </a:path>
                <a:path w="4255770" h="1765300">
                  <a:moveTo>
                    <a:pt x="3771830" y="1701800"/>
                  </a:moveTo>
                  <a:lnTo>
                    <a:pt x="3238170" y="1701800"/>
                  </a:lnTo>
                  <a:lnTo>
                    <a:pt x="3220758" y="1689100"/>
                  </a:lnTo>
                  <a:lnTo>
                    <a:pt x="3780099" y="1689100"/>
                  </a:lnTo>
                  <a:lnTo>
                    <a:pt x="3771830" y="1701800"/>
                  </a:lnTo>
                  <a:close/>
                </a:path>
                <a:path w="4255770" h="1765300">
                  <a:moveTo>
                    <a:pt x="3724153" y="1714500"/>
                  </a:moveTo>
                  <a:lnTo>
                    <a:pt x="3278696" y="1714500"/>
                  </a:lnTo>
                  <a:lnTo>
                    <a:pt x="3255495" y="1701800"/>
                  </a:lnTo>
                  <a:lnTo>
                    <a:pt x="3735159" y="1701800"/>
                  </a:lnTo>
                  <a:lnTo>
                    <a:pt x="3724153" y="1714500"/>
                  </a:lnTo>
                  <a:close/>
                </a:path>
                <a:path w="4255770" h="1765300">
                  <a:moveTo>
                    <a:pt x="3619212" y="1739900"/>
                  </a:moveTo>
                  <a:lnTo>
                    <a:pt x="3345374" y="1739900"/>
                  </a:lnTo>
                  <a:lnTo>
                    <a:pt x="3323721" y="1727200"/>
                  </a:lnTo>
                  <a:lnTo>
                    <a:pt x="3301466" y="1714500"/>
                  </a:lnTo>
                  <a:lnTo>
                    <a:pt x="3702142" y="1714500"/>
                  </a:lnTo>
                  <a:lnTo>
                    <a:pt x="3674613" y="1727200"/>
                  </a:lnTo>
                  <a:lnTo>
                    <a:pt x="3646999" y="1727200"/>
                  </a:lnTo>
                  <a:lnTo>
                    <a:pt x="3619212" y="1739900"/>
                  </a:lnTo>
                  <a:close/>
                </a:path>
                <a:path w="4255770" h="1765300">
                  <a:moveTo>
                    <a:pt x="3557004" y="1752600"/>
                  </a:moveTo>
                  <a:lnTo>
                    <a:pt x="3404300" y="1752600"/>
                  </a:lnTo>
                  <a:lnTo>
                    <a:pt x="3381085" y="1739900"/>
                  </a:lnTo>
                  <a:lnTo>
                    <a:pt x="3573570" y="1739900"/>
                  </a:lnTo>
                  <a:lnTo>
                    <a:pt x="3557004" y="1752600"/>
                  </a:lnTo>
                  <a:close/>
                </a:path>
                <a:path w="4255770" h="1765300">
                  <a:moveTo>
                    <a:pt x="3529719" y="1765300"/>
                  </a:moveTo>
                  <a:lnTo>
                    <a:pt x="3508639" y="1765300"/>
                  </a:lnTo>
                  <a:lnTo>
                    <a:pt x="3489021" y="1752600"/>
                  </a:lnTo>
                  <a:lnTo>
                    <a:pt x="3542158" y="1752600"/>
                  </a:lnTo>
                  <a:lnTo>
                    <a:pt x="3529719" y="1765300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806054" y="8665404"/>
            <a:ext cx="4754880" cy="1186815"/>
          </a:xfrm>
          <a:custGeom>
            <a:avLst/>
            <a:gdLst/>
            <a:ahLst/>
            <a:cxnLst/>
            <a:rect l="l" t="t" r="r" b="b"/>
            <a:pathLst>
              <a:path w="4754880" h="1186815">
                <a:moveTo>
                  <a:pt x="4049501" y="1186303"/>
                </a:moveTo>
                <a:lnTo>
                  <a:pt x="4001601" y="1186303"/>
                </a:lnTo>
                <a:lnTo>
                  <a:pt x="3953702" y="1185689"/>
                </a:lnTo>
                <a:lnTo>
                  <a:pt x="3905803" y="1184461"/>
                </a:lnTo>
                <a:lnTo>
                  <a:pt x="3857903" y="1182620"/>
                </a:lnTo>
                <a:lnTo>
                  <a:pt x="3777533" y="1178567"/>
                </a:lnTo>
                <a:lnTo>
                  <a:pt x="3745063" y="1177747"/>
                </a:lnTo>
                <a:lnTo>
                  <a:pt x="3712593" y="1177445"/>
                </a:lnTo>
                <a:lnTo>
                  <a:pt x="3680122" y="1177402"/>
                </a:lnTo>
                <a:lnTo>
                  <a:pt x="3651941" y="1177143"/>
                </a:lnTo>
                <a:lnTo>
                  <a:pt x="3595924" y="1177661"/>
                </a:lnTo>
                <a:lnTo>
                  <a:pt x="3567743" y="1177402"/>
                </a:lnTo>
                <a:lnTo>
                  <a:pt x="3547708" y="1176409"/>
                </a:lnTo>
                <a:lnTo>
                  <a:pt x="3487603" y="1171877"/>
                </a:lnTo>
                <a:lnTo>
                  <a:pt x="3429571" y="1168194"/>
                </a:lnTo>
                <a:lnTo>
                  <a:pt x="3419353" y="1167791"/>
                </a:lnTo>
                <a:lnTo>
                  <a:pt x="3399260" y="1167675"/>
                </a:lnTo>
                <a:lnTo>
                  <a:pt x="3389041" y="1167273"/>
                </a:lnTo>
                <a:lnTo>
                  <a:pt x="3223236" y="1153460"/>
                </a:lnTo>
                <a:lnTo>
                  <a:pt x="3129668" y="1146338"/>
                </a:lnTo>
                <a:lnTo>
                  <a:pt x="3085179" y="1141605"/>
                </a:lnTo>
                <a:lnTo>
                  <a:pt x="3040864" y="1135663"/>
                </a:lnTo>
                <a:lnTo>
                  <a:pt x="2996635" y="1128598"/>
                </a:lnTo>
                <a:lnTo>
                  <a:pt x="2924440" y="1113174"/>
                </a:lnTo>
                <a:lnTo>
                  <a:pt x="2852936" y="1093607"/>
                </a:lnTo>
                <a:lnTo>
                  <a:pt x="2814507" y="1080658"/>
                </a:lnTo>
                <a:lnTo>
                  <a:pt x="2777633" y="1064601"/>
                </a:lnTo>
                <a:lnTo>
                  <a:pt x="2741795" y="1046472"/>
                </a:lnTo>
                <a:lnTo>
                  <a:pt x="2706475" y="1027308"/>
                </a:lnTo>
                <a:lnTo>
                  <a:pt x="2671327" y="1007035"/>
                </a:lnTo>
                <a:lnTo>
                  <a:pt x="2637389" y="985295"/>
                </a:lnTo>
                <a:lnTo>
                  <a:pt x="2604141" y="962692"/>
                </a:lnTo>
                <a:lnTo>
                  <a:pt x="2571067" y="939829"/>
                </a:lnTo>
                <a:lnTo>
                  <a:pt x="2532335" y="907716"/>
                </a:lnTo>
                <a:lnTo>
                  <a:pt x="2481946" y="854538"/>
                </a:lnTo>
                <a:lnTo>
                  <a:pt x="2444870" y="812756"/>
                </a:lnTo>
                <a:lnTo>
                  <a:pt x="2421424" y="780124"/>
                </a:lnTo>
                <a:lnTo>
                  <a:pt x="2393056" y="726544"/>
                </a:lnTo>
                <a:lnTo>
                  <a:pt x="2373021" y="683840"/>
                </a:lnTo>
                <a:lnTo>
                  <a:pt x="2353691" y="643425"/>
                </a:lnTo>
                <a:lnTo>
                  <a:pt x="2333066" y="603614"/>
                </a:lnTo>
                <a:lnTo>
                  <a:pt x="2311232" y="564320"/>
                </a:lnTo>
                <a:lnTo>
                  <a:pt x="2288276" y="525459"/>
                </a:lnTo>
                <a:lnTo>
                  <a:pt x="2266773" y="491014"/>
                </a:lnTo>
                <a:lnTo>
                  <a:pt x="2259720" y="479418"/>
                </a:lnTo>
                <a:lnTo>
                  <a:pt x="2226818" y="436556"/>
                </a:lnTo>
                <a:lnTo>
                  <a:pt x="2177566" y="394126"/>
                </a:lnTo>
                <a:lnTo>
                  <a:pt x="2139741" y="366156"/>
                </a:lnTo>
                <a:lnTo>
                  <a:pt x="2100190" y="340258"/>
                </a:lnTo>
                <a:lnTo>
                  <a:pt x="2058911" y="316432"/>
                </a:lnTo>
                <a:lnTo>
                  <a:pt x="2031018" y="304806"/>
                </a:lnTo>
                <a:lnTo>
                  <a:pt x="2003642" y="291800"/>
                </a:lnTo>
                <a:lnTo>
                  <a:pt x="1948374" y="268549"/>
                </a:lnTo>
                <a:lnTo>
                  <a:pt x="1885650" y="251672"/>
                </a:lnTo>
                <a:lnTo>
                  <a:pt x="1813887" y="232637"/>
                </a:lnTo>
                <a:lnTo>
                  <a:pt x="1783489" y="224234"/>
                </a:lnTo>
                <a:lnTo>
                  <a:pt x="1768291" y="220594"/>
                </a:lnTo>
                <a:lnTo>
                  <a:pt x="1753092" y="217904"/>
                </a:lnTo>
                <a:lnTo>
                  <a:pt x="1707668" y="210336"/>
                </a:lnTo>
                <a:lnTo>
                  <a:pt x="1662589" y="201559"/>
                </a:lnTo>
                <a:lnTo>
                  <a:pt x="1617856" y="191746"/>
                </a:lnTo>
                <a:lnTo>
                  <a:pt x="1573469" y="181071"/>
                </a:lnTo>
                <a:lnTo>
                  <a:pt x="1525497" y="170121"/>
                </a:lnTo>
                <a:lnTo>
                  <a:pt x="1477094" y="160467"/>
                </a:lnTo>
                <a:lnTo>
                  <a:pt x="1428518" y="151676"/>
                </a:lnTo>
                <a:lnTo>
                  <a:pt x="1264886" y="123979"/>
                </a:lnTo>
                <a:lnTo>
                  <a:pt x="1211388" y="117505"/>
                </a:lnTo>
                <a:lnTo>
                  <a:pt x="1193958" y="115692"/>
                </a:lnTo>
                <a:lnTo>
                  <a:pt x="1146131" y="111433"/>
                </a:lnTo>
                <a:lnTo>
                  <a:pt x="1098044" y="108556"/>
                </a:lnTo>
                <a:lnTo>
                  <a:pt x="1049785" y="105333"/>
                </a:lnTo>
                <a:lnTo>
                  <a:pt x="1001439" y="100038"/>
                </a:lnTo>
                <a:lnTo>
                  <a:pt x="994070" y="99117"/>
                </a:lnTo>
                <a:lnTo>
                  <a:pt x="979332" y="99117"/>
                </a:lnTo>
                <a:lnTo>
                  <a:pt x="863268" y="92671"/>
                </a:lnTo>
                <a:lnTo>
                  <a:pt x="835490" y="92326"/>
                </a:lnTo>
                <a:lnTo>
                  <a:pt x="807539" y="92671"/>
                </a:lnTo>
                <a:lnTo>
                  <a:pt x="779588" y="93707"/>
                </a:lnTo>
                <a:lnTo>
                  <a:pt x="751810" y="95434"/>
                </a:lnTo>
                <a:lnTo>
                  <a:pt x="726953" y="96571"/>
                </a:lnTo>
                <a:lnTo>
                  <a:pt x="702183" y="96930"/>
                </a:lnTo>
                <a:lnTo>
                  <a:pt x="677586" y="96081"/>
                </a:lnTo>
                <a:lnTo>
                  <a:pt x="644266" y="92556"/>
                </a:lnTo>
                <a:lnTo>
                  <a:pt x="635285" y="92211"/>
                </a:lnTo>
                <a:lnTo>
                  <a:pt x="626304" y="92556"/>
                </a:lnTo>
                <a:lnTo>
                  <a:pt x="591747" y="96686"/>
                </a:lnTo>
                <a:lnTo>
                  <a:pt x="566084" y="97621"/>
                </a:lnTo>
                <a:lnTo>
                  <a:pt x="540249" y="96312"/>
                </a:lnTo>
                <a:lnTo>
                  <a:pt x="514155" y="92671"/>
                </a:lnTo>
                <a:lnTo>
                  <a:pt x="496193" y="89880"/>
                </a:lnTo>
                <a:lnTo>
                  <a:pt x="478230" y="88298"/>
                </a:lnTo>
                <a:lnTo>
                  <a:pt x="460268" y="87751"/>
                </a:lnTo>
                <a:lnTo>
                  <a:pt x="416600" y="88370"/>
                </a:lnTo>
                <a:lnTo>
                  <a:pt x="390722" y="87722"/>
                </a:lnTo>
                <a:lnTo>
                  <a:pt x="364843" y="85866"/>
                </a:lnTo>
                <a:lnTo>
                  <a:pt x="339138" y="82542"/>
                </a:lnTo>
                <a:lnTo>
                  <a:pt x="331394" y="81348"/>
                </a:lnTo>
                <a:lnTo>
                  <a:pt x="323478" y="80586"/>
                </a:lnTo>
                <a:lnTo>
                  <a:pt x="247714" y="86010"/>
                </a:lnTo>
                <a:lnTo>
                  <a:pt x="182918" y="94858"/>
                </a:lnTo>
                <a:lnTo>
                  <a:pt x="139710" y="106484"/>
                </a:lnTo>
                <a:lnTo>
                  <a:pt x="97885" y="122253"/>
                </a:lnTo>
                <a:lnTo>
                  <a:pt x="57268" y="141475"/>
                </a:lnTo>
                <a:lnTo>
                  <a:pt x="49107" y="145561"/>
                </a:lnTo>
                <a:lnTo>
                  <a:pt x="41033" y="149302"/>
                </a:lnTo>
                <a:lnTo>
                  <a:pt x="32786" y="152352"/>
                </a:lnTo>
                <a:lnTo>
                  <a:pt x="24107" y="154367"/>
                </a:lnTo>
                <a:lnTo>
                  <a:pt x="15442" y="153921"/>
                </a:lnTo>
                <a:lnTo>
                  <a:pt x="7987" y="150108"/>
                </a:lnTo>
                <a:lnTo>
                  <a:pt x="2604" y="143360"/>
                </a:lnTo>
                <a:lnTo>
                  <a:pt x="157" y="134109"/>
                </a:lnTo>
                <a:lnTo>
                  <a:pt x="0" y="127059"/>
                </a:lnTo>
                <a:lnTo>
                  <a:pt x="964" y="119836"/>
                </a:lnTo>
                <a:lnTo>
                  <a:pt x="34557" y="91434"/>
                </a:lnTo>
                <a:lnTo>
                  <a:pt x="91841" y="65939"/>
                </a:lnTo>
                <a:lnTo>
                  <a:pt x="130370" y="51523"/>
                </a:lnTo>
                <a:lnTo>
                  <a:pt x="159516" y="44789"/>
                </a:lnTo>
                <a:lnTo>
                  <a:pt x="168727" y="44789"/>
                </a:lnTo>
                <a:lnTo>
                  <a:pt x="172412" y="42947"/>
                </a:lnTo>
                <a:lnTo>
                  <a:pt x="206422" y="34574"/>
                </a:lnTo>
                <a:lnTo>
                  <a:pt x="240692" y="30516"/>
                </a:lnTo>
                <a:lnTo>
                  <a:pt x="275134" y="29221"/>
                </a:lnTo>
                <a:lnTo>
                  <a:pt x="329927" y="29020"/>
                </a:lnTo>
                <a:lnTo>
                  <a:pt x="339974" y="28746"/>
                </a:lnTo>
                <a:lnTo>
                  <a:pt x="382663" y="26804"/>
                </a:lnTo>
                <a:lnTo>
                  <a:pt x="415133" y="26603"/>
                </a:lnTo>
                <a:lnTo>
                  <a:pt x="447603" y="27437"/>
                </a:lnTo>
                <a:lnTo>
                  <a:pt x="480074" y="29135"/>
                </a:lnTo>
                <a:lnTo>
                  <a:pt x="517236" y="30243"/>
                </a:lnTo>
                <a:lnTo>
                  <a:pt x="591215" y="27970"/>
                </a:lnTo>
                <a:lnTo>
                  <a:pt x="635991" y="24473"/>
                </a:lnTo>
                <a:lnTo>
                  <a:pt x="651565" y="21826"/>
                </a:lnTo>
                <a:lnTo>
                  <a:pt x="666461" y="19898"/>
                </a:lnTo>
                <a:lnTo>
                  <a:pt x="673053" y="18776"/>
                </a:lnTo>
                <a:lnTo>
                  <a:pt x="679645" y="17999"/>
                </a:lnTo>
                <a:lnTo>
                  <a:pt x="686410" y="18085"/>
                </a:lnTo>
                <a:lnTo>
                  <a:pt x="698831" y="18646"/>
                </a:lnTo>
                <a:lnTo>
                  <a:pt x="711165" y="17740"/>
                </a:lnTo>
                <a:lnTo>
                  <a:pt x="723327" y="15625"/>
                </a:lnTo>
                <a:lnTo>
                  <a:pt x="735230" y="12560"/>
                </a:lnTo>
                <a:lnTo>
                  <a:pt x="769255" y="5150"/>
                </a:lnTo>
                <a:lnTo>
                  <a:pt x="803625" y="935"/>
                </a:lnTo>
                <a:lnTo>
                  <a:pt x="838341" y="0"/>
                </a:lnTo>
                <a:lnTo>
                  <a:pt x="880166" y="2820"/>
                </a:lnTo>
                <a:lnTo>
                  <a:pt x="900115" y="2431"/>
                </a:lnTo>
                <a:lnTo>
                  <a:pt x="950634" y="2043"/>
                </a:lnTo>
                <a:lnTo>
                  <a:pt x="967358" y="2431"/>
                </a:lnTo>
                <a:lnTo>
                  <a:pt x="993064" y="3712"/>
                </a:lnTo>
                <a:lnTo>
                  <a:pt x="1018942" y="4388"/>
                </a:lnTo>
                <a:lnTo>
                  <a:pt x="1044821" y="3855"/>
                </a:lnTo>
                <a:lnTo>
                  <a:pt x="1070526" y="1510"/>
                </a:lnTo>
                <a:lnTo>
                  <a:pt x="1077895" y="589"/>
                </a:lnTo>
                <a:lnTo>
                  <a:pt x="1085265" y="1510"/>
                </a:lnTo>
                <a:lnTo>
                  <a:pt x="1092634" y="1510"/>
                </a:lnTo>
                <a:lnTo>
                  <a:pt x="1109085" y="2388"/>
                </a:lnTo>
                <a:lnTo>
                  <a:pt x="1125449" y="5078"/>
                </a:lnTo>
                <a:lnTo>
                  <a:pt x="1141987" y="7596"/>
                </a:lnTo>
                <a:lnTo>
                  <a:pt x="1158956" y="7956"/>
                </a:lnTo>
                <a:lnTo>
                  <a:pt x="1176918" y="7395"/>
                </a:lnTo>
                <a:lnTo>
                  <a:pt x="1194880" y="8301"/>
                </a:lnTo>
                <a:lnTo>
                  <a:pt x="1212843" y="10416"/>
                </a:lnTo>
                <a:lnTo>
                  <a:pt x="1230805" y="13481"/>
                </a:lnTo>
                <a:lnTo>
                  <a:pt x="1247400" y="15927"/>
                </a:lnTo>
                <a:lnTo>
                  <a:pt x="1264081" y="17855"/>
                </a:lnTo>
                <a:lnTo>
                  <a:pt x="1280935" y="19437"/>
                </a:lnTo>
                <a:lnTo>
                  <a:pt x="1298048" y="20847"/>
                </a:lnTo>
                <a:lnTo>
                  <a:pt x="1344378" y="25496"/>
                </a:lnTo>
                <a:lnTo>
                  <a:pt x="1390575" y="31293"/>
                </a:lnTo>
                <a:lnTo>
                  <a:pt x="1482926" y="43861"/>
                </a:lnTo>
                <a:lnTo>
                  <a:pt x="1529255" y="49393"/>
                </a:lnTo>
                <a:lnTo>
                  <a:pt x="1556890" y="53422"/>
                </a:lnTo>
                <a:lnTo>
                  <a:pt x="1612158" y="62860"/>
                </a:lnTo>
                <a:lnTo>
                  <a:pt x="1639792" y="66889"/>
                </a:lnTo>
                <a:lnTo>
                  <a:pt x="1693104" y="75636"/>
                </a:lnTo>
                <a:lnTo>
                  <a:pt x="1745724" y="87147"/>
                </a:lnTo>
                <a:lnTo>
                  <a:pt x="1819415" y="106484"/>
                </a:lnTo>
                <a:lnTo>
                  <a:pt x="1824021" y="107405"/>
                </a:lnTo>
                <a:lnTo>
                  <a:pt x="1827706" y="109247"/>
                </a:lnTo>
                <a:lnTo>
                  <a:pt x="1832311" y="110167"/>
                </a:lnTo>
                <a:lnTo>
                  <a:pt x="1871388" y="119836"/>
                </a:lnTo>
                <a:lnTo>
                  <a:pt x="1910033" y="131577"/>
                </a:lnTo>
                <a:lnTo>
                  <a:pt x="2004133" y="162769"/>
                </a:lnTo>
                <a:lnTo>
                  <a:pt x="2051543" y="186596"/>
                </a:lnTo>
                <a:lnTo>
                  <a:pt x="2056149" y="190279"/>
                </a:lnTo>
                <a:lnTo>
                  <a:pt x="2062597" y="192121"/>
                </a:lnTo>
                <a:lnTo>
                  <a:pt x="2067203" y="194883"/>
                </a:lnTo>
                <a:lnTo>
                  <a:pt x="2095182" y="208811"/>
                </a:lnTo>
                <a:lnTo>
                  <a:pt x="2109043" y="215990"/>
                </a:lnTo>
                <a:lnTo>
                  <a:pt x="2143585" y="236335"/>
                </a:lnTo>
                <a:lnTo>
                  <a:pt x="2180633" y="268362"/>
                </a:lnTo>
                <a:lnTo>
                  <a:pt x="2204626" y="296706"/>
                </a:lnTo>
                <a:lnTo>
                  <a:pt x="2212513" y="306188"/>
                </a:lnTo>
                <a:lnTo>
                  <a:pt x="2221436" y="314806"/>
                </a:lnTo>
                <a:lnTo>
                  <a:pt x="2232087" y="321957"/>
                </a:lnTo>
                <a:lnTo>
                  <a:pt x="2244278" y="336273"/>
                </a:lnTo>
                <a:lnTo>
                  <a:pt x="2256382" y="350847"/>
                </a:lnTo>
                <a:lnTo>
                  <a:pt x="2266932" y="366631"/>
                </a:lnTo>
                <a:lnTo>
                  <a:pt x="2274460" y="384573"/>
                </a:lnTo>
                <a:lnTo>
                  <a:pt x="2282793" y="408816"/>
                </a:lnTo>
                <a:lnTo>
                  <a:pt x="2293458" y="432110"/>
                </a:lnTo>
                <a:lnTo>
                  <a:pt x="2305678" y="454886"/>
                </a:lnTo>
                <a:lnTo>
                  <a:pt x="2334233" y="504812"/>
                </a:lnTo>
                <a:lnTo>
                  <a:pt x="2349187" y="532480"/>
                </a:lnTo>
                <a:lnTo>
                  <a:pt x="2377627" y="588075"/>
                </a:lnTo>
                <a:lnTo>
                  <a:pt x="2392942" y="623181"/>
                </a:lnTo>
                <a:lnTo>
                  <a:pt x="2406183" y="658978"/>
                </a:lnTo>
                <a:lnTo>
                  <a:pt x="2413437" y="677869"/>
                </a:lnTo>
                <a:lnTo>
                  <a:pt x="2422073" y="696156"/>
                </a:lnTo>
                <a:lnTo>
                  <a:pt x="2431054" y="714271"/>
                </a:lnTo>
                <a:lnTo>
                  <a:pt x="2439344" y="732644"/>
                </a:lnTo>
                <a:lnTo>
                  <a:pt x="2441186" y="738169"/>
                </a:lnTo>
                <a:lnTo>
                  <a:pt x="2445792" y="742773"/>
                </a:lnTo>
                <a:lnTo>
                  <a:pt x="2449477" y="747377"/>
                </a:lnTo>
                <a:lnTo>
                  <a:pt x="2488165" y="790656"/>
                </a:lnTo>
                <a:lnTo>
                  <a:pt x="2533646" y="837273"/>
                </a:lnTo>
                <a:lnTo>
                  <a:pt x="2597090" y="889558"/>
                </a:lnTo>
                <a:lnTo>
                  <a:pt x="2636469" y="921413"/>
                </a:lnTo>
                <a:lnTo>
                  <a:pt x="2640153" y="924176"/>
                </a:lnTo>
                <a:lnTo>
                  <a:pt x="2642917" y="927859"/>
                </a:lnTo>
                <a:lnTo>
                  <a:pt x="2673631" y="943067"/>
                </a:lnTo>
                <a:lnTo>
                  <a:pt x="2724582" y="975670"/>
                </a:lnTo>
                <a:lnTo>
                  <a:pt x="2751612" y="989554"/>
                </a:lnTo>
                <a:lnTo>
                  <a:pt x="2778267" y="1001438"/>
                </a:lnTo>
                <a:lnTo>
                  <a:pt x="2830888" y="1025553"/>
                </a:lnTo>
                <a:lnTo>
                  <a:pt x="2886746" y="1049149"/>
                </a:lnTo>
                <a:lnTo>
                  <a:pt x="2946534" y="1067738"/>
                </a:lnTo>
                <a:lnTo>
                  <a:pt x="3000248" y="1078241"/>
                </a:lnTo>
                <a:lnTo>
                  <a:pt x="3046852" y="1085147"/>
                </a:lnTo>
                <a:lnTo>
                  <a:pt x="3119378" y="1093017"/>
                </a:lnTo>
                <a:lnTo>
                  <a:pt x="3217480" y="1101161"/>
                </a:lnTo>
                <a:lnTo>
                  <a:pt x="3266530" y="1105578"/>
                </a:lnTo>
                <a:lnTo>
                  <a:pt x="3283097" y="1108096"/>
                </a:lnTo>
                <a:lnTo>
                  <a:pt x="3299576" y="1111218"/>
                </a:lnTo>
                <a:lnTo>
                  <a:pt x="3315884" y="1114513"/>
                </a:lnTo>
                <a:lnTo>
                  <a:pt x="3331932" y="1117548"/>
                </a:lnTo>
                <a:lnTo>
                  <a:pt x="3339301" y="1119390"/>
                </a:lnTo>
                <a:lnTo>
                  <a:pt x="3346670" y="1122153"/>
                </a:lnTo>
                <a:lnTo>
                  <a:pt x="3354039" y="1122153"/>
                </a:lnTo>
                <a:lnTo>
                  <a:pt x="3394641" y="1123246"/>
                </a:lnTo>
                <a:lnTo>
                  <a:pt x="3434984" y="1126066"/>
                </a:lnTo>
                <a:lnTo>
                  <a:pt x="3475155" y="1129922"/>
                </a:lnTo>
                <a:lnTo>
                  <a:pt x="3515239" y="1134123"/>
                </a:lnTo>
                <a:lnTo>
                  <a:pt x="3551164" y="1136655"/>
                </a:lnTo>
                <a:lnTo>
                  <a:pt x="3587088" y="1137806"/>
                </a:lnTo>
                <a:lnTo>
                  <a:pt x="3701627" y="1139231"/>
                </a:lnTo>
                <a:lnTo>
                  <a:pt x="3744143" y="1140684"/>
                </a:lnTo>
                <a:lnTo>
                  <a:pt x="3786660" y="1143000"/>
                </a:lnTo>
                <a:lnTo>
                  <a:pt x="3829349" y="1146094"/>
                </a:lnTo>
                <a:lnTo>
                  <a:pt x="3848160" y="1147302"/>
                </a:lnTo>
                <a:lnTo>
                  <a:pt x="3867231" y="1148166"/>
                </a:lnTo>
                <a:lnTo>
                  <a:pt x="3886474" y="1148684"/>
                </a:lnTo>
                <a:lnTo>
                  <a:pt x="3957474" y="1149619"/>
                </a:lnTo>
                <a:lnTo>
                  <a:pt x="4008971" y="1149432"/>
                </a:lnTo>
                <a:lnTo>
                  <a:pt x="4112139" y="1147935"/>
                </a:lnTo>
                <a:lnTo>
                  <a:pt x="4229125" y="1146093"/>
                </a:lnTo>
                <a:lnTo>
                  <a:pt x="4280795" y="1144626"/>
                </a:lnTo>
                <a:lnTo>
                  <a:pt x="4332293" y="1141950"/>
                </a:lnTo>
                <a:lnTo>
                  <a:pt x="4435461" y="1135043"/>
                </a:lnTo>
                <a:lnTo>
                  <a:pt x="4478985" y="1131734"/>
                </a:lnTo>
                <a:lnTo>
                  <a:pt x="4522509" y="1127907"/>
                </a:lnTo>
                <a:lnTo>
                  <a:pt x="4566033" y="1124425"/>
                </a:lnTo>
                <a:lnTo>
                  <a:pt x="4609557" y="1122152"/>
                </a:lnTo>
                <a:lnTo>
                  <a:pt x="4642027" y="1121764"/>
                </a:lnTo>
                <a:lnTo>
                  <a:pt x="4743122" y="1122152"/>
                </a:lnTo>
                <a:lnTo>
                  <a:pt x="4748649" y="1123994"/>
                </a:lnTo>
                <a:lnTo>
                  <a:pt x="4751412" y="1126756"/>
                </a:lnTo>
                <a:lnTo>
                  <a:pt x="4754449" y="1132497"/>
                </a:lnTo>
                <a:lnTo>
                  <a:pt x="4754291" y="1140914"/>
                </a:lnTo>
                <a:lnTo>
                  <a:pt x="4719172" y="1160827"/>
                </a:lnTo>
                <a:lnTo>
                  <a:pt x="4711803" y="1159906"/>
                </a:lnTo>
                <a:lnTo>
                  <a:pt x="4670351" y="1158841"/>
                </a:lnTo>
                <a:lnTo>
                  <a:pt x="4628900" y="1160366"/>
                </a:lnTo>
                <a:lnTo>
                  <a:pt x="4545997" y="1166352"/>
                </a:lnTo>
                <a:lnTo>
                  <a:pt x="4478753" y="1170611"/>
                </a:lnTo>
                <a:lnTo>
                  <a:pt x="4445218" y="1172956"/>
                </a:lnTo>
                <a:lnTo>
                  <a:pt x="4403767" y="1176107"/>
                </a:lnTo>
                <a:lnTo>
                  <a:pt x="4387935" y="1176855"/>
                </a:lnTo>
                <a:lnTo>
                  <a:pt x="4380191" y="1177402"/>
                </a:lnTo>
                <a:lnTo>
                  <a:pt x="4333199" y="1181531"/>
                </a:lnTo>
                <a:lnTo>
                  <a:pt x="4286119" y="1183502"/>
                </a:lnTo>
                <a:lnTo>
                  <a:pt x="4238868" y="1184265"/>
                </a:lnTo>
                <a:lnTo>
                  <a:pt x="4191357" y="1184768"/>
                </a:lnTo>
                <a:lnTo>
                  <a:pt x="4144379" y="1184883"/>
                </a:lnTo>
                <a:lnTo>
                  <a:pt x="4120889" y="1185157"/>
                </a:lnTo>
                <a:lnTo>
                  <a:pt x="4097400" y="1185689"/>
                </a:lnTo>
                <a:lnTo>
                  <a:pt x="4049501" y="1186303"/>
                </a:lnTo>
                <a:close/>
              </a:path>
            </a:pathLst>
          </a:custGeom>
          <a:solidFill>
            <a:srgbClr val="994B3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666" y="657466"/>
            <a:ext cx="6619874" cy="397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45328" y="8630441"/>
            <a:ext cx="1542671" cy="16565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90" y="5445391"/>
            <a:ext cx="6448424" cy="40100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67717" y="1444799"/>
            <a:ext cx="3548379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40">
                <a:solidFill>
                  <a:srgbClr val="F4F4F4"/>
                </a:solidFill>
              </a:rPr>
              <a:t>Working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67717" y="3466776"/>
            <a:ext cx="6754495" cy="406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4F4F4"/>
                </a:solidFill>
                <a:latin typeface="Tahoma"/>
                <a:cs typeface="Tahoma"/>
              </a:rPr>
              <a:t>2.</a:t>
            </a:r>
            <a:r>
              <a:rPr dirty="0" sz="3000" spc="-14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65">
                <a:solidFill>
                  <a:srgbClr val="F4F4F4"/>
                </a:solidFill>
                <a:latin typeface="Tahoma"/>
                <a:cs typeface="Tahoma"/>
              </a:rPr>
              <a:t>Scann</a:t>
            </a:r>
            <a:r>
              <a:rPr dirty="0" sz="3000" spc="-14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F4F4F4"/>
                </a:solidFill>
                <a:latin typeface="Tahoma"/>
                <a:cs typeface="Tahoma"/>
              </a:rPr>
              <a:t>for</a:t>
            </a:r>
            <a:r>
              <a:rPr dirty="0" sz="3000" spc="-14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F4F4F4"/>
                </a:solidFill>
                <a:latin typeface="Tahoma"/>
                <a:cs typeface="Tahoma"/>
              </a:rPr>
              <a:t>benefit</a:t>
            </a:r>
            <a:endParaRPr sz="3000">
              <a:latin typeface="Tahoma"/>
              <a:cs typeface="Tahoma"/>
            </a:endParaRPr>
          </a:p>
          <a:p>
            <a:pPr marL="12700" marR="75565">
              <a:lnSpc>
                <a:spcPct val="114900"/>
              </a:lnSpc>
              <a:spcBef>
                <a:spcPts val="2145"/>
              </a:spcBef>
            </a:pP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This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section </a:t>
            </a:r>
            <a:r>
              <a:rPr dirty="0" sz="2100" spc="55">
                <a:solidFill>
                  <a:srgbClr val="F4F4F4"/>
                </a:solidFill>
                <a:latin typeface="Tahoma"/>
                <a:cs typeface="Tahoma"/>
              </a:rPr>
              <a:t>is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made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for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encouragment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for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waste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managment </a:t>
            </a:r>
            <a:r>
              <a:rPr dirty="0" sz="2100" spc="35">
                <a:solidFill>
                  <a:srgbClr val="F4F4F4"/>
                </a:solidFill>
                <a:latin typeface="Tahoma"/>
                <a:cs typeface="Tahoma"/>
              </a:rPr>
              <a:t>primary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idea behind </a:t>
            </a:r>
            <a:r>
              <a:rPr dirty="0" sz="2100" spc="55">
                <a:solidFill>
                  <a:srgbClr val="F4F4F4"/>
                </a:solidFill>
                <a:latin typeface="Tahoma"/>
                <a:cs typeface="Tahoma"/>
              </a:rPr>
              <a:t>is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that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one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time </a:t>
            </a:r>
            <a:r>
              <a:rPr dirty="0" sz="2100" spc="45">
                <a:solidFill>
                  <a:srgbClr val="F4F4F4"/>
                </a:solidFill>
                <a:latin typeface="Tahoma"/>
                <a:cs typeface="Tahoma"/>
              </a:rPr>
              <a:t>scan </a:t>
            </a:r>
            <a:r>
              <a:rPr dirty="0" sz="2100" spc="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F4F4F4"/>
                </a:solidFill>
                <a:latin typeface="Tahoma"/>
                <a:cs typeface="Tahoma"/>
              </a:rPr>
              <a:t>qrcode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would be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embedded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in garbage </a:t>
            </a:r>
            <a:r>
              <a:rPr dirty="0" sz="2100" spc="50">
                <a:solidFill>
                  <a:srgbClr val="F4F4F4"/>
                </a:solidFill>
                <a:latin typeface="Tahoma"/>
                <a:cs typeface="Tahoma"/>
              </a:rPr>
              <a:t>trucks </a:t>
            </a:r>
            <a:r>
              <a:rPr dirty="0" sz="2100" spc="60">
                <a:solidFill>
                  <a:srgbClr val="F4F4F4"/>
                </a:solidFill>
                <a:latin typeface="Tahoma"/>
                <a:cs typeface="Tahoma"/>
              </a:rPr>
              <a:t>so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that </a:t>
            </a:r>
            <a:r>
              <a:rPr dirty="0" sz="2100" spc="3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-5">
                <a:solidFill>
                  <a:srgbClr val="F4F4F4"/>
                </a:solidFill>
                <a:latin typeface="Tahoma"/>
                <a:cs typeface="Tahoma"/>
              </a:rPr>
              <a:t>when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one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throw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waste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F4F4F4"/>
                </a:solidFill>
                <a:latin typeface="Tahoma"/>
                <a:cs typeface="Tahoma"/>
              </a:rPr>
              <a:t>scan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5">
                <a:solidFill>
                  <a:srgbClr val="F4F4F4"/>
                </a:solidFill>
                <a:latin typeface="Tahoma"/>
                <a:cs typeface="Tahoma"/>
              </a:rPr>
              <a:t>he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will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be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F4F4F4"/>
                </a:solidFill>
                <a:latin typeface="Tahoma"/>
                <a:cs typeface="Tahoma"/>
              </a:rPr>
              <a:t>redirected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to </a:t>
            </a:r>
            <a:r>
              <a:rPr dirty="0" sz="2100" spc="-64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a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form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page </a:t>
            </a:r>
            <a:r>
              <a:rPr dirty="0" sz="2100" spc="5">
                <a:solidFill>
                  <a:srgbClr val="F4F4F4"/>
                </a:solidFill>
                <a:latin typeface="Tahoma"/>
                <a:cs typeface="Tahoma"/>
              </a:rPr>
              <a:t>where </a:t>
            </a:r>
            <a:r>
              <a:rPr dirty="0" sz="2100" spc="50">
                <a:solidFill>
                  <a:srgbClr val="F4F4F4"/>
                </a:solidFill>
                <a:latin typeface="Tahoma"/>
                <a:cs typeface="Tahoma"/>
              </a:rPr>
              <a:t>he/she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can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enter information and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can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get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benefits</a:t>
            </a:r>
            <a:endParaRPr sz="2100">
              <a:latin typeface="Tahoma"/>
              <a:cs typeface="Tahoma"/>
            </a:endParaRPr>
          </a:p>
          <a:p>
            <a:pPr marL="12700" marR="5080">
              <a:lnSpc>
                <a:spcPct val="114900"/>
              </a:lnSpc>
            </a:pP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benefits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will</a:t>
            </a:r>
            <a:r>
              <a:rPr dirty="0" sz="2100" spc="-8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be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awarded</a:t>
            </a:r>
            <a:r>
              <a:rPr dirty="0" sz="2100" spc="-8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only</a:t>
            </a:r>
            <a:r>
              <a:rPr dirty="0" sz="2100" spc="-8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after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completion</a:t>
            </a:r>
            <a:r>
              <a:rPr dirty="0" sz="2100" spc="-8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of</a:t>
            </a:r>
            <a:r>
              <a:rPr dirty="0" sz="2100" spc="-8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F4F4F4"/>
                </a:solidFill>
                <a:latin typeface="Tahoma"/>
                <a:cs typeface="Tahoma"/>
              </a:rPr>
              <a:t>certain </a:t>
            </a:r>
            <a:r>
              <a:rPr dirty="0" sz="2100" spc="-64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50">
                <a:solidFill>
                  <a:srgbClr val="F4F4F4"/>
                </a:solidFill>
                <a:latin typeface="Tahoma"/>
                <a:cs typeface="Tahoma"/>
              </a:rPr>
              <a:t>score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be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mailed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by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at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offered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email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100" spc="35">
                <a:solidFill>
                  <a:srgbClr val="F4F4F4"/>
                </a:solidFill>
                <a:latin typeface="Tahoma"/>
                <a:cs typeface="Tahoma"/>
              </a:rPr>
              <a:t>(this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section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utilize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ahoma"/>
                <a:cs typeface="Tahoma"/>
              </a:rPr>
              <a:t>instascan</a:t>
            </a:r>
            <a:r>
              <a:rPr dirty="0" sz="2100" spc="-9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F4F4F4"/>
                </a:solidFill>
                <a:latin typeface="Tahoma"/>
                <a:cs typeface="Tahoma"/>
              </a:rPr>
              <a:t>plugin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php)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3702685" marR="5080" indent="-3690620">
              <a:lnSpc>
                <a:spcPts val="8310"/>
              </a:lnSpc>
              <a:spcBef>
                <a:spcPts val="290"/>
              </a:spcBef>
              <a:tabLst>
                <a:tab pos="3810635" algn="l"/>
              </a:tabLst>
            </a:pPr>
            <a:r>
              <a:rPr dirty="0" spc="455"/>
              <a:t>Why</a:t>
            </a:r>
            <a:r>
              <a:rPr dirty="0" spc="65"/>
              <a:t> </a:t>
            </a:r>
            <a:r>
              <a:rPr dirty="0" spc="-65"/>
              <a:t>wi</a:t>
            </a:r>
            <a:r>
              <a:rPr dirty="0" spc="-65"/>
              <a:t>l</a:t>
            </a:r>
            <a:r>
              <a:rPr dirty="0" spc="-65"/>
              <a:t>		</a:t>
            </a:r>
            <a:r>
              <a:rPr dirty="0" spc="229"/>
              <a:t>someone</a:t>
            </a:r>
            <a:r>
              <a:rPr dirty="0" spc="35"/>
              <a:t> </a:t>
            </a:r>
            <a:r>
              <a:rPr dirty="0" spc="225"/>
              <a:t>use</a:t>
            </a:r>
            <a:r>
              <a:rPr dirty="0" spc="40"/>
              <a:t> </a:t>
            </a:r>
            <a:r>
              <a:rPr dirty="0" spc="60"/>
              <a:t>this </a:t>
            </a:r>
            <a:r>
              <a:rPr dirty="0" spc="-2095"/>
              <a:t> </a:t>
            </a:r>
            <a:r>
              <a:rPr dirty="0" spc="165"/>
              <a:t>website?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0757" y="5699772"/>
            <a:ext cx="4345940" cy="222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35">
                <a:solidFill>
                  <a:srgbClr val="994B37"/>
                </a:solidFill>
                <a:latin typeface="Tahoma"/>
                <a:cs typeface="Tahoma"/>
              </a:rPr>
              <a:t>Benefits</a:t>
            </a:r>
            <a:endParaRPr sz="3000">
              <a:latin typeface="Tahoma"/>
              <a:cs typeface="Tahoma"/>
            </a:endParaRPr>
          </a:p>
          <a:p>
            <a:pPr algn="ctr" marL="12700" marR="5080">
              <a:lnSpc>
                <a:spcPct val="114900"/>
              </a:lnSpc>
              <a:spcBef>
                <a:spcPts val="2145"/>
              </a:spcBef>
            </a:pPr>
            <a:r>
              <a:rPr dirty="0" sz="2100" spc="65">
                <a:solidFill>
                  <a:srgbClr val="994B37"/>
                </a:solidFill>
                <a:latin typeface="Tahoma"/>
                <a:cs typeface="Tahoma"/>
              </a:rPr>
              <a:t>As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994B37"/>
                </a:solidFill>
                <a:latin typeface="Tahoma"/>
                <a:cs typeface="Tahoma"/>
              </a:rPr>
              <a:t>after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994B37"/>
                </a:solidFill>
                <a:latin typeface="Tahoma"/>
                <a:cs typeface="Tahoma"/>
              </a:rPr>
              <a:t>certain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50">
                <a:solidFill>
                  <a:srgbClr val="994B37"/>
                </a:solidFill>
                <a:latin typeface="Tahoma"/>
                <a:cs typeface="Tahoma"/>
              </a:rPr>
              <a:t>score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reward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will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994B37"/>
                </a:solidFill>
                <a:latin typeface="Tahoma"/>
                <a:cs typeface="Tahoma"/>
              </a:rPr>
              <a:t>be </a:t>
            </a:r>
            <a:r>
              <a:rPr dirty="0" sz="2100" spc="-64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994B37"/>
                </a:solidFill>
                <a:latin typeface="Tahoma"/>
                <a:cs typeface="Tahoma"/>
              </a:rPr>
              <a:t>given </a:t>
            </a:r>
            <a:r>
              <a:rPr dirty="0" sz="2100" spc="20">
                <a:solidFill>
                  <a:srgbClr val="994B37"/>
                </a:solidFill>
                <a:latin typeface="Tahoma"/>
                <a:cs typeface="Tahoma"/>
              </a:rPr>
              <a:t>one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will </a:t>
            </a:r>
            <a:r>
              <a:rPr dirty="0" sz="2100" spc="20">
                <a:solidFill>
                  <a:srgbClr val="994B37"/>
                </a:solidFill>
                <a:latin typeface="Tahoma"/>
                <a:cs typeface="Tahoma"/>
              </a:rPr>
              <a:t>always </a:t>
            </a:r>
            <a:r>
              <a:rPr dirty="0" sz="2100" spc="35">
                <a:solidFill>
                  <a:srgbClr val="994B37"/>
                </a:solidFill>
                <a:latin typeface="Tahoma"/>
                <a:cs typeface="Tahoma"/>
              </a:rPr>
              <a:t>proactivily </a:t>
            </a:r>
            <a:r>
              <a:rPr dirty="0" sz="2100" spc="4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994B37"/>
                </a:solidFill>
                <a:latin typeface="Tahoma"/>
                <a:cs typeface="Tahoma"/>
              </a:rPr>
              <a:t>manage </a:t>
            </a:r>
            <a:r>
              <a:rPr dirty="0" sz="2100" spc="15">
                <a:solidFill>
                  <a:srgbClr val="994B37"/>
                </a:solidFill>
                <a:latin typeface="Tahoma"/>
                <a:cs typeface="Tahoma"/>
              </a:rPr>
              <a:t>waste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and </a:t>
            </a:r>
            <a:r>
              <a:rPr dirty="0" sz="2100" spc="5">
                <a:solidFill>
                  <a:srgbClr val="994B37"/>
                </a:solidFill>
                <a:latin typeface="Tahoma"/>
                <a:cs typeface="Tahoma"/>
              </a:rPr>
              <a:t>have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mutually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994B37"/>
                </a:solidFill>
                <a:latin typeface="Tahoma"/>
                <a:cs typeface="Tahoma"/>
              </a:rPr>
              <a:t>favour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garbage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994B37"/>
                </a:solidFill>
                <a:latin typeface="Tahoma"/>
                <a:cs typeface="Tahoma"/>
              </a:rPr>
              <a:t>truck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2209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88050" y="5699772"/>
            <a:ext cx="4312285" cy="1858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35">
                <a:solidFill>
                  <a:srgbClr val="994B37"/>
                </a:solidFill>
                <a:latin typeface="Tahoma"/>
                <a:cs typeface="Tahoma"/>
              </a:rPr>
              <a:t>Information</a:t>
            </a:r>
            <a:r>
              <a:rPr dirty="0" sz="3000" spc="-17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994B37"/>
                </a:solidFill>
                <a:latin typeface="Tahoma"/>
                <a:cs typeface="Tahoma"/>
              </a:rPr>
              <a:t>Offered</a:t>
            </a:r>
            <a:endParaRPr sz="3000">
              <a:latin typeface="Tahoma"/>
              <a:cs typeface="Tahoma"/>
            </a:endParaRPr>
          </a:p>
          <a:p>
            <a:pPr algn="ctr" marL="12700" marR="5080">
              <a:lnSpc>
                <a:spcPct val="114900"/>
              </a:lnSpc>
              <a:spcBef>
                <a:spcPts val="2145"/>
              </a:spcBef>
            </a:pPr>
            <a:r>
              <a:rPr dirty="0" sz="2100" spc="10">
                <a:solidFill>
                  <a:srgbClr val="994B37"/>
                </a:solidFill>
                <a:latin typeface="Tahoma"/>
                <a:cs typeface="Tahoma"/>
              </a:rPr>
              <a:t>Website </a:t>
            </a:r>
            <a:r>
              <a:rPr dirty="0" sz="2100" spc="35">
                <a:solidFill>
                  <a:srgbClr val="994B37"/>
                </a:solidFill>
                <a:latin typeface="Tahoma"/>
                <a:cs typeface="Tahoma"/>
              </a:rPr>
              <a:t>easily </a:t>
            </a:r>
            <a:r>
              <a:rPr dirty="0" sz="2100" spc="50">
                <a:solidFill>
                  <a:srgbClr val="994B37"/>
                </a:solidFill>
                <a:latin typeface="Tahoma"/>
                <a:cs typeface="Tahoma"/>
              </a:rPr>
              <a:t>shortlist </a:t>
            </a:r>
            <a:r>
              <a:rPr dirty="0" sz="2100" spc="45">
                <a:solidFill>
                  <a:srgbClr val="994B37"/>
                </a:solidFill>
                <a:latin typeface="Tahoma"/>
                <a:cs typeface="Tahoma"/>
              </a:rPr>
              <a:t>all possible </a:t>
            </a:r>
            <a:r>
              <a:rPr dirty="0" sz="2100" spc="-64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994B37"/>
                </a:solidFill>
                <a:latin typeface="Tahoma"/>
                <a:cs typeface="Tahoma"/>
              </a:rPr>
              <a:t>ways</a:t>
            </a:r>
            <a:r>
              <a:rPr dirty="0" sz="2100" spc="-10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994B37"/>
                </a:solidFill>
                <a:latin typeface="Tahoma"/>
                <a:cs typeface="Tahoma"/>
              </a:rPr>
              <a:t>of</a:t>
            </a:r>
            <a:r>
              <a:rPr dirty="0" sz="2100" spc="-10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dealing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994B37"/>
                </a:solidFill>
                <a:latin typeface="Tahoma"/>
                <a:cs typeface="Tahoma"/>
              </a:rPr>
              <a:t>with</a:t>
            </a:r>
            <a:r>
              <a:rPr dirty="0" sz="2100" spc="-10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5">
                <a:solidFill>
                  <a:srgbClr val="994B37"/>
                </a:solidFill>
                <a:latin typeface="Tahoma"/>
                <a:cs typeface="Tahoma"/>
              </a:rPr>
              <a:t>waste</a:t>
            </a:r>
            <a:r>
              <a:rPr dirty="0" sz="2100" spc="-10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994B37"/>
                </a:solidFill>
                <a:latin typeface="Tahoma"/>
                <a:cs typeface="Tahoma"/>
              </a:rPr>
              <a:t>so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994B37"/>
                </a:solidFill>
                <a:latin typeface="Tahoma"/>
                <a:cs typeface="Tahoma"/>
              </a:rPr>
              <a:t>it</a:t>
            </a:r>
            <a:r>
              <a:rPr dirty="0" sz="2100" spc="-10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994B37"/>
                </a:solidFill>
                <a:latin typeface="Tahoma"/>
                <a:cs typeface="Tahoma"/>
              </a:rPr>
              <a:t>can </a:t>
            </a:r>
            <a:r>
              <a:rPr dirty="0" sz="2100" spc="-64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994B37"/>
                </a:solidFill>
                <a:latin typeface="Tahoma"/>
                <a:cs typeface="Tahoma"/>
              </a:rPr>
              <a:t>fuel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994B37"/>
                </a:solidFill>
                <a:latin typeface="Tahoma"/>
                <a:cs typeface="Tahoma"/>
              </a:rPr>
              <a:t>one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994B37"/>
                </a:solidFill>
                <a:latin typeface="Tahoma"/>
                <a:cs typeface="Tahoma"/>
              </a:rPr>
              <a:t>curosity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994B37"/>
                </a:solidFill>
                <a:latin typeface="Tahoma"/>
                <a:cs typeface="Tahoma"/>
              </a:rPr>
              <a:t>if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994B37"/>
                </a:solidFill>
                <a:latin typeface="Tahoma"/>
                <a:cs typeface="Tahoma"/>
              </a:rPr>
              <a:t>seen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5">
                <a:solidFill>
                  <a:srgbClr val="994B37"/>
                </a:solidFill>
                <a:latin typeface="Tahoma"/>
                <a:cs typeface="Tahoma"/>
              </a:rPr>
              <a:t>once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91258" y="5699772"/>
            <a:ext cx="4366260" cy="1858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60">
                <a:solidFill>
                  <a:srgbClr val="994B37"/>
                </a:solidFill>
                <a:latin typeface="Tahoma"/>
                <a:cs typeface="Tahoma"/>
              </a:rPr>
              <a:t>Simplicity</a:t>
            </a:r>
            <a:endParaRPr sz="3000">
              <a:latin typeface="Tahoma"/>
              <a:cs typeface="Tahoma"/>
            </a:endParaRPr>
          </a:p>
          <a:p>
            <a:pPr algn="ctr" marL="12700" marR="5080">
              <a:lnSpc>
                <a:spcPct val="114900"/>
              </a:lnSpc>
              <a:spcBef>
                <a:spcPts val="2145"/>
              </a:spcBef>
            </a:pPr>
            <a:r>
              <a:rPr dirty="0" sz="2100" spc="10">
                <a:solidFill>
                  <a:srgbClr val="994B37"/>
                </a:solidFill>
                <a:latin typeface="Tahoma"/>
                <a:cs typeface="Tahoma"/>
              </a:rPr>
              <a:t>Website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55">
                <a:solidFill>
                  <a:srgbClr val="994B37"/>
                </a:solidFill>
                <a:latin typeface="Tahoma"/>
                <a:cs typeface="Tahoma"/>
              </a:rPr>
              <a:t>is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simple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994B37"/>
                </a:solidFill>
                <a:latin typeface="Tahoma"/>
                <a:cs typeface="Tahoma"/>
              </a:rPr>
              <a:t>to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use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and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easy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40">
                <a:solidFill>
                  <a:srgbClr val="994B37"/>
                </a:solidFill>
                <a:latin typeface="Tahoma"/>
                <a:cs typeface="Tahoma"/>
              </a:rPr>
              <a:t>to </a:t>
            </a:r>
            <a:r>
              <a:rPr dirty="0" sz="2100" spc="-64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understand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there </a:t>
            </a:r>
            <a:r>
              <a:rPr dirty="0" sz="2100" spc="55">
                <a:solidFill>
                  <a:srgbClr val="994B37"/>
                </a:solidFill>
                <a:latin typeface="Tahoma"/>
                <a:cs typeface="Tahoma"/>
              </a:rPr>
              <a:t>is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no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complex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model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for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sake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994B37"/>
                </a:solidFill>
                <a:latin typeface="Tahoma"/>
                <a:cs typeface="Tahoma"/>
              </a:rPr>
              <a:t>of</a:t>
            </a:r>
            <a:r>
              <a:rPr dirty="0" sz="2100" spc="-90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994B37"/>
                </a:solidFill>
                <a:latin typeface="Tahoma"/>
                <a:cs typeface="Tahoma"/>
              </a:rPr>
              <a:t>easy</a:t>
            </a:r>
            <a:r>
              <a:rPr dirty="0" sz="2100" spc="-95">
                <a:solidFill>
                  <a:srgbClr val="994B37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994B37"/>
                </a:solidFill>
                <a:latin typeface="Tahoma"/>
                <a:cs typeface="Tahoma"/>
              </a:rPr>
              <a:t>use</a:t>
            </a:r>
            <a:endParaRPr sz="2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45328" y="8630444"/>
            <a:ext cx="1542671" cy="1656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1639" y="0"/>
            <a:ext cx="6856730" cy="10297795"/>
            <a:chOff x="11431639" y="0"/>
            <a:chExt cx="6856730" cy="10297795"/>
          </a:xfrm>
        </p:grpSpPr>
        <p:sp>
          <p:nvSpPr>
            <p:cNvPr id="3" name="object 3"/>
            <p:cNvSpPr/>
            <p:nvPr/>
          </p:nvSpPr>
          <p:spPr>
            <a:xfrm>
              <a:off x="11431639" y="2135509"/>
              <a:ext cx="6855459" cy="8162290"/>
            </a:xfrm>
            <a:custGeom>
              <a:avLst/>
              <a:gdLst/>
              <a:ahLst/>
              <a:cxnLst/>
              <a:rect l="l" t="t" r="r" b="b"/>
              <a:pathLst>
                <a:path w="6855459" h="8162290">
                  <a:moveTo>
                    <a:pt x="420317" y="5465354"/>
                  </a:moveTo>
                  <a:lnTo>
                    <a:pt x="4722727" y="6418441"/>
                  </a:lnTo>
                  <a:lnTo>
                    <a:pt x="4668586" y="6419455"/>
                  </a:lnTo>
                  <a:lnTo>
                    <a:pt x="4617846" y="6408215"/>
                  </a:lnTo>
                  <a:lnTo>
                    <a:pt x="4461823" y="6412676"/>
                  </a:lnTo>
                  <a:lnTo>
                    <a:pt x="4408714" y="6426927"/>
                  </a:lnTo>
                  <a:lnTo>
                    <a:pt x="4310831" y="6457275"/>
                  </a:lnTo>
                  <a:lnTo>
                    <a:pt x="4265397" y="6460218"/>
                  </a:lnTo>
                  <a:lnTo>
                    <a:pt x="4170531" y="6491234"/>
                  </a:lnTo>
                  <a:lnTo>
                    <a:pt x="4077627" y="6522685"/>
                  </a:lnTo>
                  <a:lnTo>
                    <a:pt x="4029152" y="6550971"/>
                  </a:lnTo>
                  <a:lnTo>
                    <a:pt x="3983899" y="6566962"/>
                  </a:lnTo>
                  <a:lnTo>
                    <a:pt x="3894801" y="6599256"/>
                  </a:lnTo>
                  <a:lnTo>
                    <a:pt x="3848199" y="6627956"/>
                  </a:lnTo>
                  <a:lnTo>
                    <a:pt x="3804799" y="6644358"/>
                  </a:lnTo>
                  <a:lnTo>
                    <a:pt x="3790175" y="6654126"/>
                  </a:lnTo>
                  <a:lnTo>
                    <a:pt x="3776401" y="6664083"/>
                  </a:lnTo>
                  <a:lnTo>
                    <a:pt x="3763648" y="6674265"/>
                  </a:lnTo>
                  <a:lnTo>
                    <a:pt x="3752085" y="6684712"/>
                  </a:lnTo>
                  <a:lnTo>
                    <a:pt x="3715203" y="6715565"/>
                  </a:lnTo>
                  <a:lnTo>
                    <a:pt x="3638609" y="6789653"/>
                  </a:lnTo>
                  <a:lnTo>
                    <a:pt x="3601854" y="6820535"/>
                  </a:lnTo>
                  <a:lnTo>
                    <a:pt x="3562609" y="6863872"/>
                  </a:lnTo>
                  <a:lnTo>
                    <a:pt x="3526471" y="6894891"/>
                  </a:lnTo>
                  <a:lnTo>
                    <a:pt x="3490802" y="6926013"/>
                  </a:lnTo>
                  <a:lnTo>
                    <a:pt x="3452959" y="6969661"/>
                  </a:lnTo>
                  <a:lnTo>
                    <a:pt x="3421814" y="7001786"/>
                  </a:lnTo>
                  <a:lnTo>
                    <a:pt x="3393391" y="7034513"/>
                  </a:lnTo>
                  <a:lnTo>
                    <a:pt x="3364262" y="7080091"/>
                  </a:lnTo>
                  <a:lnTo>
                    <a:pt x="3339240" y="7113572"/>
                  </a:lnTo>
                  <a:lnTo>
                    <a:pt x="3317988" y="7147888"/>
                  </a:lnTo>
                  <a:lnTo>
                    <a:pt x="3300309" y="7182995"/>
                  </a:lnTo>
                  <a:lnTo>
                    <a:pt x="3282944" y="7231180"/>
                  </a:lnTo>
                  <a:lnTo>
                    <a:pt x="3270876" y="7267530"/>
                  </a:lnTo>
                  <a:lnTo>
                    <a:pt x="3258546" y="7316831"/>
                  </a:lnTo>
                  <a:lnTo>
                    <a:pt x="3247683" y="7366456"/>
                  </a:lnTo>
                  <a:lnTo>
                    <a:pt x="3241140" y="7404030"/>
                  </a:lnTo>
                  <a:lnTo>
                    <a:pt x="3233530" y="7454376"/>
                  </a:lnTo>
                  <a:lnTo>
                    <a:pt x="3227706" y="7505117"/>
                  </a:lnTo>
                  <a:lnTo>
                    <a:pt x="3223774" y="7556277"/>
                  </a:lnTo>
                  <a:lnTo>
                    <a:pt x="3224587" y="7595481"/>
                  </a:lnTo>
                  <a:lnTo>
                    <a:pt x="3224758" y="7647551"/>
                  </a:lnTo>
                  <a:lnTo>
                    <a:pt x="3225144" y="7699668"/>
                  </a:lnTo>
                  <a:lnTo>
                    <a:pt x="3223773" y="7751395"/>
                  </a:lnTo>
                  <a:lnTo>
                    <a:pt x="3220626" y="7802730"/>
                  </a:lnTo>
                  <a:lnTo>
                    <a:pt x="3218430" y="7841267"/>
                  </a:lnTo>
                  <a:lnTo>
                    <a:pt x="3211672" y="7891802"/>
                  </a:lnTo>
                  <a:lnTo>
                    <a:pt x="3203082" y="7941930"/>
                  </a:lnTo>
                  <a:lnTo>
                    <a:pt x="3192640" y="7991648"/>
                  </a:lnTo>
                  <a:lnTo>
                    <a:pt x="3183074" y="8028553"/>
                  </a:lnTo>
                  <a:lnTo>
                    <a:pt x="3168871" y="8077438"/>
                  </a:lnTo>
                  <a:lnTo>
                    <a:pt x="3152759" y="8125901"/>
                  </a:lnTo>
                  <a:lnTo>
                    <a:pt x="3139380" y="8161960"/>
                  </a:lnTo>
                  <a:lnTo>
                    <a:pt x="1858993" y="8151490"/>
                  </a:lnTo>
                  <a:lnTo>
                    <a:pt x="1866815" y="8088183"/>
                  </a:lnTo>
                  <a:lnTo>
                    <a:pt x="1877334" y="7999458"/>
                  </a:lnTo>
                  <a:lnTo>
                    <a:pt x="1880049" y="7974044"/>
                  </a:lnTo>
                  <a:lnTo>
                    <a:pt x="1882425" y="7948554"/>
                  </a:lnTo>
                  <a:lnTo>
                    <a:pt x="1881373" y="7935313"/>
                  </a:lnTo>
                  <a:lnTo>
                    <a:pt x="1882048" y="7909447"/>
                  </a:lnTo>
                  <a:lnTo>
                    <a:pt x="1874755" y="7816776"/>
                  </a:lnTo>
                  <a:lnTo>
                    <a:pt x="1872323" y="7764206"/>
                  </a:lnTo>
                  <a:lnTo>
                    <a:pt x="1869701" y="7711594"/>
                  </a:lnTo>
                  <a:lnTo>
                    <a:pt x="1864078" y="7671325"/>
                  </a:lnTo>
                  <a:lnTo>
                    <a:pt x="1860884" y="7618586"/>
                  </a:lnTo>
                  <a:lnTo>
                    <a:pt x="1857310" y="7565762"/>
                  </a:lnTo>
                  <a:lnTo>
                    <a:pt x="1850211" y="7512158"/>
                  </a:lnTo>
                  <a:lnTo>
                    <a:pt x="1835264" y="7469823"/>
                  </a:lnTo>
                  <a:lnTo>
                    <a:pt x="1815579" y="7413431"/>
                  </a:lnTo>
                  <a:lnTo>
                    <a:pt x="1780536" y="7379653"/>
                  </a:lnTo>
                  <a:lnTo>
                    <a:pt x="1763207" y="7336790"/>
                  </a:lnTo>
                  <a:lnTo>
                    <a:pt x="1729230" y="7251216"/>
                  </a:lnTo>
                  <a:lnTo>
                    <a:pt x="1711901" y="7208354"/>
                  </a:lnTo>
                  <a:lnTo>
                    <a:pt x="1680934" y="7149462"/>
                  </a:lnTo>
                  <a:lnTo>
                    <a:pt x="1648606" y="7090269"/>
                  </a:lnTo>
                  <a:lnTo>
                    <a:pt x="1624874" y="7058996"/>
                  </a:lnTo>
                  <a:lnTo>
                    <a:pt x="1597229" y="7026857"/>
                  </a:lnTo>
                  <a:lnTo>
                    <a:pt x="1563096" y="7006287"/>
                  </a:lnTo>
                  <a:lnTo>
                    <a:pt x="1525392" y="6984927"/>
                  </a:lnTo>
                  <a:lnTo>
                    <a:pt x="322978" y="6718564"/>
                  </a:lnTo>
                  <a:lnTo>
                    <a:pt x="284516" y="6684028"/>
                  </a:lnTo>
                  <a:lnTo>
                    <a:pt x="251371" y="6650670"/>
                  </a:lnTo>
                  <a:lnTo>
                    <a:pt x="216545" y="6616939"/>
                  </a:lnTo>
                  <a:lnTo>
                    <a:pt x="184211" y="6570753"/>
                  </a:lnTo>
                  <a:lnTo>
                    <a:pt x="150305" y="6537226"/>
                  </a:lnTo>
                  <a:lnTo>
                    <a:pt x="121748" y="6491876"/>
                  </a:lnTo>
                  <a:lnTo>
                    <a:pt x="97221" y="6447419"/>
                  </a:lnTo>
                  <a:lnTo>
                    <a:pt x="78153" y="6404172"/>
                  </a:lnTo>
                  <a:lnTo>
                    <a:pt x="63803" y="6374977"/>
                  </a:lnTo>
                  <a:lnTo>
                    <a:pt x="41959" y="6292091"/>
                  </a:lnTo>
                  <a:lnTo>
                    <a:pt x="27609" y="6262896"/>
                  </a:lnTo>
                  <a:lnTo>
                    <a:pt x="13248" y="6220691"/>
                  </a:lnTo>
                  <a:lnTo>
                    <a:pt x="5982" y="6167050"/>
                  </a:lnTo>
                  <a:lnTo>
                    <a:pt x="0" y="6126701"/>
                  </a:lnTo>
                  <a:lnTo>
                    <a:pt x="477" y="6074775"/>
                  </a:lnTo>
                  <a:lnTo>
                    <a:pt x="1603" y="6036001"/>
                  </a:lnTo>
                  <a:lnTo>
                    <a:pt x="8554" y="5985510"/>
                  </a:lnTo>
                  <a:lnTo>
                    <a:pt x="18267" y="5935630"/>
                  </a:lnTo>
                  <a:lnTo>
                    <a:pt x="32360" y="5886720"/>
                  </a:lnTo>
                  <a:lnTo>
                    <a:pt x="49279" y="5851445"/>
                  </a:lnTo>
                  <a:lnTo>
                    <a:pt x="73561" y="5804792"/>
                  </a:lnTo>
                  <a:lnTo>
                    <a:pt x="98754" y="5771349"/>
                  </a:lnTo>
                  <a:lnTo>
                    <a:pt x="129393" y="5726105"/>
                  </a:lnTo>
                  <a:lnTo>
                    <a:pt x="160873" y="5694055"/>
                  </a:lnTo>
                  <a:lnTo>
                    <a:pt x="196989" y="5650024"/>
                  </a:lnTo>
                  <a:lnTo>
                    <a:pt x="232158" y="5618791"/>
                  </a:lnTo>
                  <a:lnTo>
                    <a:pt x="271783" y="5575537"/>
                  </a:lnTo>
                  <a:lnTo>
                    <a:pt x="310280" y="5545042"/>
                  </a:lnTo>
                  <a:lnTo>
                    <a:pt x="350307" y="5514885"/>
                  </a:lnTo>
                  <a:lnTo>
                    <a:pt x="391773" y="5485047"/>
                  </a:lnTo>
                  <a:lnTo>
                    <a:pt x="420317" y="5465354"/>
                  </a:lnTo>
                  <a:close/>
                </a:path>
                <a:path w="6855459" h="8162290">
                  <a:moveTo>
                    <a:pt x="322978" y="6718564"/>
                  </a:moveTo>
                  <a:lnTo>
                    <a:pt x="1433037" y="6964468"/>
                  </a:lnTo>
                  <a:lnTo>
                    <a:pt x="1399278" y="6969998"/>
                  </a:lnTo>
                  <a:lnTo>
                    <a:pt x="1347573" y="6958544"/>
                  </a:lnTo>
                  <a:lnTo>
                    <a:pt x="1238669" y="6960435"/>
                  </a:lnTo>
                  <a:lnTo>
                    <a:pt x="1186964" y="6948981"/>
                  </a:lnTo>
                  <a:lnTo>
                    <a:pt x="1023012" y="6951685"/>
                  </a:lnTo>
                  <a:lnTo>
                    <a:pt x="971109" y="6940187"/>
                  </a:lnTo>
                  <a:lnTo>
                    <a:pt x="916300" y="6941054"/>
                  </a:lnTo>
                  <a:lnTo>
                    <a:pt x="863983" y="6929465"/>
                  </a:lnTo>
                  <a:lnTo>
                    <a:pt x="808571" y="6930197"/>
                  </a:lnTo>
                  <a:lnTo>
                    <a:pt x="772287" y="6922160"/>
                  </a:lnTo>
                  <a:lnTo>
                    <a:pt x="733851" y="6926653"/>
                  </a:lnTo>
                  <a:lnTo>
                    <a:pt x="624403" y="6902408"/>
                  </a:lnTo>
                  <a:lnTo>
                    <a:pt x="489550" y="6833511"/>
                  </a:lnTo>
                  <a:lnTo>
                    <a:pt x="448324" y="6798362"/>
                  </a:lnTo>
                  <a:lnTo>
                    <a:pt x="362227" y="6753274"/>
                  </a:lnTo>
                  <a:lnTo>
                    <a:pt x="322978" y="6718564"/>
                  </a:lnTo>
                  <a:close/>
                </a:path>
                <a:path w="6855459" h="8162290">
                  <a:moveTo>
                    <a:pt x="6493102" y="7499"/>
                  </a:moveTo>
                  <a:lnTo>
                    <a:pt x="6691524" y="51455"/>
                  </a:lnTo>
                  <a:lnTo>
                    <a:pt x="6735548" y="74215"/>
                  </a:lnTo>
                  <a:lnTo>
                    <a:pt x="6819842" y="118904"/>
                  </a:lnTo>
                  <a:lnTo>
                    <a:pt x="6855007" y="152709"/>
                  </a:lnTo>
                  <a:lnTo>
                    <a:pt x="6854518" y="1440381"/>
                  </a:lnTo>
                  <a:lnTo>
                    <a:pt x="6841350" y="1463480"/>
                  </a:lnTo>
                  <a:lnTo>
                    <a:pt x="6812894" y="1496200"/>
                  </a:lnTo>
                  <a:lnTo>
                    <a:pt x="6779597" y="1540855"/>
                  </a:lnTo>
                  <a:lnTo>
                    <a:pt x="6748455" y="1585988"/>
                  </a:lnTo>
                  <a:lnTo>
                    <a:pt x="6720230" y="1618759"/>
                  </a:lnTo>
                  <a:lnTo>
                    <a:pt x="6691665" y="1651455"/>
                  </a:lnTo>
                  <a:lnTo>
                    <a:pt x="6659502" y="1696362"/>
                  </a:lnTo>
                  <a:lnTo>
                    <a:pt x="6626821" y="1728146"/>
                  </a:lnTo>
                  <a:lnTo>
                    <a:pt x="6590173" y="1772059"/>
                  </a:lnTo>
                  <a:lnTo>
                    <a:pt x="6551958" y="1815625"/>
                  </a:lnTo>
                  <a:lnTo>
                    <a:pt x="6511828" y="1858767"/>
                  </a:lnTo>
                  <a:lnTo>
                    <a:pt x="6472180" y="1889007"/>
                  </a:lnTo>
                  <a:lnTo>
                    <a:pt x="6432702" y="1932293"/>
                  </a:lnTo>
                  <a:lnTo>
                    <a:pt x="6397887" y="1963605"/>
                  </a:lnTo>
                  <a:lnTo>
                    <a:pt x="6365162" y="1995379"/>
                  </a:lnTo>
                  <a:lnTo>
                    <a:pt x="6331955" y="2040054"/>
                  </a:lnTo>
                  <a:lnTo>
                    <a:pt x="6301185" y="2085270"/>
                  </a:lnTo>
                  <a:lnTo>
                    <a:pt x="6293024" y="2096470"/>
                  </a:lnTo>
                  <a:lnTo>
                    <a:pt x="6287755" y="2108310"/>
                  </a:lnTo>
                  <a:lnTo>
                    <a:pt x="6285546" y="2120829"/>
                  </a:lnTo>
                  <a:lnTo>
                    <a:pt x="6286570" y="2134064"/>
                  </a:lnTo>
                  <a:lnTo>
                    <a:pt x="6293768" y="2187690"/>
                  </a:lnTo>
                  <a:lnTo>
                    <a:pt x="6300793" y="2241277"/>
                  </a:lnTo>
                  <a:lnTo>
                    <a:pt x="6311087" y="2282581"/>
                  </a:lnTo>
                  <a:lnTo>
                    <a:pt x="6319853" y="2336555"/>
                  </a:lnTo>
                  <a:lnTo>
                    <a:pt x="6330535" y="2390953"/>
                  </a:lnTo>
                  <a:lnTo>
                    <a:pt x="6346250" y="2433457"/>
                  </a:lnTo>
                  <a:lnTo>
                    <a:pt x="6372360" y="2543304"/>
                  </a:lnTo>
                  <a:lnTo>
                    <a:pt x="6388336" y="2585867"/>
                  </a:lnTo>
                  <a:lnTo>
                    <a:pt x="6401739" y="2640868"/>
                  </a:lnTo>
                  <a:lnTo>
                    <a:pt x="6415360" y="2695917"/>
                  </a:lnTo>
                  <a:lnTo>
                    <a:pt x="6431989" y="2738624"/>
                  </a:lnTo>
                  <a:lnTo>
                    <a:pt x="6446176" y="2793798"/>
                  </a:lnTo>
                  <a:lnTo>
                    <a:pt x="6460712" y="2849050"/>
                  </a:lnTo>
                  <a:lnTo>
                    <a:pt x="6478386" y="2891989"/>
                  </a:lnTo>
                  <a:lnTo>
                    <a:pt x="6491991" y="2947034"/>
                  </a:lnTo>
                  <a:lnTo>
                    <a:pt x="6508949" y="2989814"/>
                  </a:lnTo>
                  <a:lnTo>
                    <a:pt x="6527115" y="3032862"/>
                  </a:lnTo>
                  <a:lnTo>
                    <a:pt x="6544349" y="3088712"/>
                  </a:lnTo>
                  <a:lnTo>
                    <a:pt x="6566749" y="3132697"/>
                  </a:lnTo>
                  <a:lnTo>
                    <a:pt x="6592173" y="3177353"/>
                  </a:lnTo>
                  <a:lnTo>
                    <a:pt x="6611852" y="3207728"/>
                  </a:lnTo>
                  <a:lnTo>
                    <a:pt x="6630170" y="3237802"/>
                  </a:lnTo>
                  <a:lnTo>
                    <a:pt x="6644381" y="3279973"/>
                  </a:lnTo>
                  <a:lnTo>
                    <a:pt x="6659977" y="3309444"/>
                  </a:lnTo>
                  <a:lnTo>
                    <a:pt x="6670160" y="3337716"/>
                  </a:lnTo>
                  <a:lnTo>
                    <a:pt x="6684620" y="3353927"/>
                  </a:lnTo>
                  <a:lnTo>
                    <a:pt x="6700781" y="3370515"/>
                  </a:lnTo>
                  <a:lnTo>
                    <a:pt x="6718812" y="3387517"/>
                  </a:lnTo>
                  <a:lnTo>
                    <a:pt x="6743279" y="3405945"/>
                  </a:lnTo>
                  <a:lnTo>
                    <a:pt x="6789465" y="3455200"/>
                  </a:lnTo>
                  <a:lnTo>
                    <a:pt x="6813932" y="3473628"/>
                  </a:lnTo>
                  <a:lnTo>
                    <a:pt x="6845513" y="3493632"/>
                  </a:lnTo>
                  <a:lnTo>
                    <a:pt x="6854855" y="3508709"/>
                  </a:lnTo>
                  <a:lnTo>
                    <a:pt x="6854275" y="7449968"/>
                  </a:lnTo>
                  <a:lnTo>
                    <a:pt x="6828557" y="7496303"/>
                  </a:lnTo>
                  <a:lnTo>
                    <a:pt x="6800699" y="7529155"/>
                  </a:lnTo>
                  <a:lnTo>
                    <a:pt x="6765644" y="7573421"/>
                  </a:lnTo>
                  <a:lnTo>
                    <a:pt x="6729349" y="7604404"/>
                  </a:lnTo>
                  <a:lnTo>
                    <a:pt x="6692278" y="7622208"/>
                  </a:lnTo>
                  <a:lnTo>
                    <a:pt x="6649398" y="7651733"/>
                  </a:lnTo>
                  <a:lnTo>
                    <a:pt x="6606667" y="7668283"/>
                  </a:lnTo>
                  <a:lnTo>
                    <a:pt x="6561801" y="7684359"/>
                  </a:lnTo>
                  <a:lnTo>
                    <a:pt x="6515262" y="7700066"/>
                  </a:lnTo>
                  <a:lnTo>
                    <a:pt x="6498597" y="7709382"/>
                  </a:lnTo>
                  <a:lnTo>
                    <a:pt x="6484168" y="7706186"/>
                  </a:lnTo>
                  <a:lnTo>
                    <a:pt x="6466652" y="7715313"/>
                  </a:lnTo>
                  <a:lnTo>
                    <a:pt x="6451713" y="7712004"/>
                  </a:lnTo>
                  <a:lnTo>
                    <a:pt x="6401182" y="7713818"/>
                  </a:lnTo>
                  <a:lnTo>
                    <a:pt x="6353626" y="7703283"/>
                  </a:lnTo>
                  <a:lnTo>
                    <a:pt x="6303562" y="7705201"/>
                  </a:lnTo>
                  <a:lnTo>
                    <a:pt x="6163158" y="7674098"/>
                  </a:lnTo>
                  <a:lnTo>
                    <a:pt x="6033541" y="7606361"/>
                  </a:lnTo>
                  <a:lnTo>
                    <a:pt x="5993699" y="7571519"/>
                  </a:lnTo>
                  <a:lnTo>
                    <a:pt x="5929169" y="7505193"/>
                  </a:lnTo>
                  <a:lnTo>
                    <a:pt x="5895433" y="7484712"/>
                  </a:lnTo>
                  <a:lnTo>
                    <a:pt x="5865974" y="7452170"/>
                  </a:lnTo>
                  <a:lnTo>
                    <a:pt x="5849102" y="7422417"/>
                  </a:lnTo>
                  <a:lnTo>
                    <a:pt x="5787183" y="7369676"/>
                  </a:lnTo>
                  <a:lnTo>
                    <a:pt x="5754348" y="7323379"/>
                  </a:lnTo>
                  <a:lnTo>
                    <a:pt x="5683185" y="7255583"/>
                  </a:lnTo>
                  <a:lnTo>
                    <a:pt x="5648624" y="7221911"/>
                  </a:lnTo>
                  <a:lnTo>
                    <a:pt x="5619854" y="7176515"/>
                  </a:lnTo>
                  <a:lnTo>
                    <a:pt x="5590515" y="7143999"/>
                  </a:lnTo>
                  <a:lnTo>
                    <a:pt x="5566099" y="7099567"/>
                  </a:lnTo>
                  <a:lnTo>
                    <a:pt x="5543860" y="7055617"/>
                  </a:lnTo>
                  <a:lnTo>
                    <a:pt x="5523799" y="7012149"/>
                  </a:lnTo>
                  <a:lnTo>
                    <a:pt x="5505487" y="6969069"/>
                  </a:lnTo>
                  <a:lnTo>
                    <a:pt x="5486921" y="6925933"/>
                  </a:lnTo>
                  <a:lnTo>
                    <a:pt x="5468070" y="6882733"/>
                  </a:lnTo>
                  <a:lnTo>
                    <a:pt x="5429383" y="6796116"/>
                  </a:lnTo>
                  <a:lnTo>
                    <a:pt x="5409484" y="6752684"/>
                  </a:lnTo>
                  <a:lnTo>
                    <a:pt x="5389173" y="6709161"/>
                  </a:lnTo>
                  <a:lnTo>
                    <a:pt x="5351057" y="6674702"/>
                  </a:lnTo>
                  <a:lnTo>
                    <a:pt x="5308670" y="6652304"/>
                  </a:lnTo>
                  <a:lnTo>
                    <a:pt x="5267761" y="6617226"/>
                  </a:lnTo>
                  <a:lnTo>
                    <a:pt x="5085520" y="6524824"/>
                  </a:lnTo>
                  <a:lnTo>
                    <a:pt x="5043053" y="6502408"/>
                  </a:lnTo>
                  <a:lnTo>
                    <a:pt x="4997329" y="6492279"/>
                  </a:lnTo>
                  <a:lnTo>
                    <a:pt x="4954012" y="6469676"/>
                  </a:lnTo>
                  <a:lnTo>
                    <a:pt x="420317" y="5465354"/>
                  </a:lnTo>
                  <a:lnTo>
                    <a:pt x="434589" y="5455508"/>
                  </a:lnTo>
                  <a:lnTo>
                    <a:pt x="478664" y="5426248"/>
                  </a:lnTo>
                  <a:lnTo>
                    <a:pt x="523908" y="5397247"/>
                  </a:lnTo>
                  <a:lnTo>
                    <a:pt x="567485" y="5380885"/>
                  </a:lnTo>
                  <a:lnTo>
                    <a:pt x="615667" y="5352534"/>
                  </a:lnTo>
                  <a:lnTo>
                    <a:pt x="756469" y="5266655"/>
                  </a:lnTo>
                  <a:lnTo>
                    <a:pt x="773503" y="5257420"/>
                  </a:lnTo>
                  <a:lnTo>
                    <a:pt x="789151" y="5260887"/>
                  </a:lnTo>
                  <a:lnTo>
                    <a:pt x="808906" y="5252255"/>
                  </a:lnTo>
                  <a:lnTo>
                    <a:pt x="827275" y="5256324"/>
                  </a:lnTo>
                  <a:lnTo>
                    <a:pt x="933458" y="5253830"/>
                  </a:lnTo>
                  <a:lnTo>
                    <a:pt x="988275" y="5239958"/>
                  </a:lnTo>
                  <a:lnTo>
                    <a:pt x="1039641" y="5251337"/>
                  </a:lnTo>
                  <a:lnTo>
                    <a:pt x="1075012" y="5233156"/>
                  </a:lnTo>
                  <a:lnTo>
                    <a:pt x="1138901" y="5221294"/>
                  </a:lnTo>
                  <a:lnTo>
                    <a:pt x="1172231" y="5202661"/>
                  </a:lnTo>
                  <a:lnTo>
                    <a:pt x="1221032" y="5187456"/>
                  </a:lnTo>
                  <a:lnTo>
                    <a:pt x="1272197" y="5159767"/>
                  </a:lnTo>
                  <a:lnTo>
                    <a:pt x="1320360" y="5144420"/>
                  </a:lnTo>
                  <a:lnTo>
                    <a:pt x="1371142" y="5116646"/>
                  </a:lnTo>
                  <a:lnTo>
                    <a:pt x="1419178" y="5101271"/>
                  </a:lnTo>
                  <a:lnTo>
                    <a:pt x="1470088" y="5073525"/>
                  </a:lnTo>
                  <a:lnTo>
                    <a:pt x="1567307" y="5043030"/>
                  </a:lnTo>
                  <a:lnTo>
                    <a:pt x="1612697" y="5027069"/>
                  </a:lnTo>
                  <a:lnTo>
                    <a:pt x="1661171" y="4998784"/>
                  </a:lnTo>
                  <a:lnTo>
                    <a:pt x="1800487" y="4951599"/>
                  </a:lnTo>
                  <a:lnTo>
                    <a:pt x="1844927" y="4948435"/>
                  </a:lnTo>
                  <a:lnTo>
                    <a:pt x="1988880" y="4902277"/>
                  </a:lnTo>
                  <a:lnTo>
                    <a:pt x="2037699" y="4887076"/>
                  </a:lnTo>
                  <a:lnTo>
                    <a:pt x="2084220" y="4884373"/>
                  </a:lnTo>
                  <a:lnTo>
                    <a:pt x="2182096" y="4854024"/>
                  </a:lnTo>
                  <a:lnTo>
                    <a:pt x="2227948" y="4851173"/>
                  </a:lnTo>
                  <a:lnTo>
                    <a:pt x="2467324" y="4774122"/>
                  </a:lnTo>
                  <a:lnTo>
                    <a:pt x="2654169" y="4711449"/>
                  </a:lnTo>
                  <a:lnTo>
                    <a:pt x="2745922" y="4679743"/>
                  </a:lnTo>
                  <a:lnTo>
                    <a:pt x="2794110" y="4651394"/>
                  </a:lnTo>
                  <a:lnTo>
                    <a:pt x="2887850" y="4620129"/>
                  </a:lnTo>
                  <a:lnTo>
                    <a:pt x="2937177" y="4592032"/>
                  </a:lnTo>
                  <a:lnTo>
                    <a:pt x="3029716" y="4560500"/>
                  </a:lnTo>
                  <a:lnTo>
                    <a:pt x="3078404" y="4532262"/>
                  </a:lnTo>
                  <a:lnTo>
                    <a:pt x="3124117" y="4516373"/>
                  </a:lnTo>
                  <a:lnTo>
                    <a:pt x="3172340" y="4488032"/>
                  </a:lnTo>
                  <a:lnTo>
                    <a:pt x="3217571" y="4472036"/>
                  </a:lnTo>
                  <a:lnTo>
                    <a:pt x="3265295" y="4443584"/>
                  </a:lnTo>
                  <a:lnTo>
                    <a:pt x="3310010" y="4427474"/>
                  </a:lnTo>
                  <a:lnTo>
                    <a:pt x="3329056" y="4418685"/>
                  </a:lnTo>
                  <a:lnTo>
                    <a:pt x="3350679" y="4397459"/>
                  </a:lnTo>
                  <a:lnTo>
                    <a:pt x="3369215" y="4388558"/>
                  </a:lnTo>
                  <a:lnTo>
                    <a:pt x="3387241" y="4379543"/>
                  </a:lnTo>
                  <a:lnTo>
                    <a:pt x="3471318" y="4320121"/>
                  </a:lnTo>
                  <a:lnTo>
                    <a:pt x="3510778" y="4302846"/>
                  </a:lnTo>
                  <a:lnTo>
                    <a:pt x="3553041" y="4273185"/>
                  </a:lnTo>
                  <a:lnTo>
                    <a:pt x="3634829" y="4226263"/>
                  </a:lnTo>
                  <a:lnTo>
                    <a:pt x="3761039" y="4137151"/>
                  </a:lnTo>
                  <a:lnTo>
                    <a:pt x="3800040" y="4119775"/>
                  </a:lnTo>
                  <a:lnTo>
                    <a:pt x="3841559" y="4089949"/>
                  </a:lnTo>
                  <a:lnTo>
                    <a:pt x="3883923" y="4060310"/>
                  </a:lnTo>
                  <a:lnTo>
                    <a:pt x="3925950" y="4030596"/>
                  </a:lnTo>
                  <a:lnTo>
                    <a:pt x="3967628" y="4000805"/>
                  </a:lnTo>
                  <a:lnTo>
                    <a:pt x="4008947" y="3970934"/>
                  </a:lnTo>
                  <a:lnTo>
                    <a:pt x="4049896" y="3940982"/>
                  </a:lnTo>
                  <a:lnTo>
                    <a:pt x="4090464" y="3910945"/>
                  </a:lnTo>
                  <a:lnTo>
                    <a:pt x="4130640" y="3880821"/>
                  </a:lnTo>
                  <a:lnTo>
                    <a:pt x="4170413" y="3850608"/>
                  </a:lnTo>
                  <a:lnTo>
                    <a:pt x="4209773" y="3820304"/>
                  </a:lnTo>
                  <a:lnTo>
                    <a:pt x="4248708" y="3789905"/>
                  </a:lnTo>
                  <a:lnTo>
                    <a:pt x="4280164" y="3757850"/>
                  </a:lnTo>
                  <a:lnTo>
                    <a:pt x="4306663" y="3737704"/>
                  </a:lnTo>
                  <a:lnTo>
                    <a:pt x="4334208" y="3704783"/>
                  </a:lnTo>
                  <a:lnTo>
                    <a:pt x="4395764" y="3627363"/>
                  </a:lnTo>
                  <a:lnTo>
                    <a:pt x="4430512" y="3583029"/>
                  </a:lnTo>
                  <a:lnTo>
                    <a:pt x="4464958" y="3538629"/>
                  </a:lnTo>
                  <a:lnTo>
                    <a:pt x="4496506" y="3506594"/>
                  </a:lnTo>
                  <a:lnTo>
                    <a:pt x="4530801" y="3462159"/>
                  </a:lnTo>
                  <a:lnTo>
                    <a:pt x="4565247" y="3417758"/>
                  </a:lnTo>
                  <a:lnTo>
                    <a:pt x="4582816" y="3395634"/>
                  </a:lnTo>
                  <a:lnTo>
                    <a:pt x="4599365" y="3373285"/>
                  </a:lnTo>
                  <a:lnTo>
                    <a:pt x="4613873" y="3350483"/>
                  </a:lnTo>
                  <a:lnTo>
                    <a:pt x="4628066" y="3314603"/>
                  </a:lnTo>
                  <a:lnTo>
                    <a:pt x="4648156" y="3267022"/>
                  </a:lnTo>
                  <a:lnTo>
                    <a:pt x="4669325" y="3219680"/>
                  </a:lnTo>
                  <a:lnTo>
                    <a:pt x="4691541" y="3172570"/>
                  </a:lnTo>
                  <a:lnTo>
                    <a:pt x="4714773" y="3125685"/>
                  </a:lnTo>
                  <a:lnTo>
                    <a:pt x="4738989" y="3079018"/>
                  </a:lnTo>
                  <a:lnTo>
                    <a:pt x="4764156" y="3032561"/>
                  </a:lnTo>
                  <a:lnTo>
                    <a:pt x="4787497" y="2998708"/>
                  </a:lnTo>
                  <a:lnTo>
                    <a:pt x="4793986" y="2987138"/>
                  </a:lnTo>
                  <a:lnTo>
                    <a:pt x="4799794" y="2975417"/>
                  </a:lnTo>
                  <a:lnTo>
                    <a:pt x="4804922" y="2963545"/>
                  </a:lnTo>
                  <a:lnTo>
                    <a:pt x="4809370" y="2951522"/>
                  </a:lnTo>
                  <a:lnTo>
                    <a:pt x="4831014" y="2891277"/>
                  </a:lnTo>
                  <a:lnTo>
                    <a:pt x="4852088" y="2843914"/>
                  </a:lnTo>
                  <a:lnTo>
                    <a:pt x="4874468" y="2796840"/>
                  </a:lnTo>
                  <a:lnTo>
                    <a:pt x="4897284" y="2749863"/>
                  </a:lnTo>
                  <a:lnTo>
                    <a:pt x="4919664" y="2702789"/>
                  </a:lnTo>
                  <a:lnTo>
                    <a:pt x="4937788" y="2667781"/>
                  </a:lnTo>
                  <a:lnTo>
                    <a:pt x="4958311" y="2620295"/>
                  </a:lnTo>
                  <a:lnTo>
                    <a:pt x="4977701" y="2572559"/>
                  </a:lnTo>
                  <a:lnTo>
                    <a:pt x="4995176" y="2524399"/>
                  </a:lnTo>
                  <a:lnTo>
                    <a:pt x="5007205" y="2488040"/>
                  </a:lnTo>
                  <a:lnTo>
                    <a:pt x="5020409" y="2438933"/>
                  </a:lnTo>
                  <a:lnTo>
                    <a:pt x="5035151" y="2377160"/>
                  </a:lnTo>
                  <a:lnTo>
                    <a:pt x="5045634" y="2327450"/>
                  </a:lnTo>
                  <a:lnTo>
                    <a:pt x="5054303" y="2277339"/>
                  </a:lnTo>
                  <a:lnTo>
                    <a:pt x="5060855" y="2226759"/>
                  </a:lnTo>
                  <a:lnTo>
                    <a:pt x="5064988" y="2175643"/>
                  </a:lnTo>
                  <a:lnTo>
                    <a:pt x="5068727" y="2124440"/>
                  </a:lnTo>
                  <a:lnTo>
                    <a:pt x="5072516" y="2073248"/>
                  </a:lnTo>
                  <a:lnTo>
                    <a:pt x="5073659" y="2034477"/>
                  </a:lnTo>
                  <a:lnTo>
                    <a:pt x="5077700" y="1983341"/>
                  </a:lnTo>
                  <a:lnTo>
                    <a:pt x="5081943" y="1932249"/>
                  </a:lnTo>
                  <a:lnTo>
                    <a:pt x="5086437" y="1881213"/>
                  </a:lnTo>
                  <a:lnTo>
                    <a:pt x="5090436" y="1830068"/>
                  </a:lnTo>
                  <a:lnTo>
                    <a:pt x="5094838" y="1779011"/>
                  </a:lnTo>
                  <a:lnTo>
                    <a:pt x="5106792" y="1664589"/>
                  </a:lnTo>
                  <a:lnTo>
                    <a:pt x="5111194" y="1613532"/>
                  </a:lnTo>
                  <a:lnTo>
                    <a:pt x="5115193" y="1562387"/>
                  </a:lnTo>
                  <a:lnTo>
                    <a:pt x="5121931" y="1524856"/>
                  </a:lnTo>
                  <a:lnTo>
                    <a:pt x="5131901" y="1488040"/>
                  </a:lnTo>
                  <a:lnTo>
                    <a:pt x="5142210" y="1451301"/>
                  </a:lnTo>
                  <a:lnTo>
                    <a:pt x="5149968" y="1413996"/>
                  </a:lnTo>
                  <a:lnTo>
                    <a:pt x="5159030" y="1363972"/>
                  </a:lnTo>
                  <a:lnTo>
                    <a:pt x="5168759" y="1314095"/>
                  </a:lnTo>
                  <a:lnTo>
                    <a:pt x="5176184" y="1276716"/>
                  </a:lnTo>
                  <a:lnTo>
                    <a:pt x="5196974" y="1177259"/>
                  </a:lnTo>
                  <a:lnTo>
                    <a:pt x="5207146" y="1127481"/>
                  </a:lnTo>
                  <a:lnTo>
                    <a:pt x="5216874" y="1077604"/>
                  </a:lnTo>
                  <a:lnTo>
                    <a:pt x="5227609" y="1027951"/>
                  </a:lnTo>
                  <a:lnTo>
                    <a:pt x="5241671" y="979034"/>
                  </a:lnTo>
                  <a:lnTo>
                    <a:pt x="5262107" y="918522"/>
                  </a:lnTo>
                  <a:lnTo>
                    <a:pt x="5283727" y="871280"/>
                  </a:lnTo>
                  <a:lnTo>
                    <a:pt x="5309581" y="824975"/>
                  </a:lnTo>
                  <a:lnTo>
                    <a:pt x="5339970" y="779676"/>
                  </a:lnTo>
                  <a:lnTo>
                    <a:pt x="5365798" y="746374"/>
                  </a:lnTo>
                  <a:lnTo>
                    <a:pt x="5393466" y="700471"/>
                  </a:lnTo>
                  <a:lnTo>
                    <a:pt x="5420529" y="654435"/>
                  </a:lnTo>
                  <a:lnTo>
                    <a:pt x="5444543" y="620731"/>
                  </a:lnTo>
                  <a:lnTo>
                    <a:pt x="5471304" y="574627"/>
                  </a:lnTo>
                  <a:lnTo>
                    <a:pt x="5495620" y="540990"/>
                  </a:lnTo>
                  <a:lnTo>
                    <a:pt x="5525272" y="495527"/>
                  </a:lnTo>
                  <a:lnTo>
                    <a:pt x="5557188" y="450566"/>
                  </a:lnTo>
                  <a:lnTo>
                    <a:pt x="5588273" y="418428"/>
                  </a:lnTo>
                  <a:lnTo>
                    <a:pt x="5623672" y="374239"/>
                  </a:lnTo>
                  <a:lnTo>
                    <a:pt x="5657544" y="342718"/>
                  </a:lnTo>
                  <a:lnTo>
                    <a:pt x="5667717" y="331964"/>
                  </a:lnTo>
                  <a:lnTo>
                    <a:pt x="5676165" y="333836"/>
                  </a:lnTo>
                  <a:lnTo>
                    <a:pt x="5688039" y="323458"/>
                  </a:lnTo>
                  <a:lnTo>
                    <a:pt x="5700254" y="313156"/>
                  </a:lnTo>
                  <a:lnTo>
                    <a:pt x="5717826" y="304041"/>
                  </a:lnTo>
                  <a:lnTo>
                    <a:pt x="5733187" y="294436"/>
                  </a:lnTo>
                  <a:lnTo>
                    <a:pt x="5747528" y="284605"/>
                  </a:lnTo>
                  <a:lnTo>
                    <a:pt x="5762039" y="274811"/>
                  </a:lnTo>
                  <a:lnTo>
                    <a:pt x="5773772" y="264403"/>
                  </a:lnTo>
                  <a:lnTo>
                    <a:pt x="5784995" y="253881"/>
                  </a:lnTo>
                  <a:lnTo>
                    <a:pt x="5796557" y="243434"/>
                  </a:lnTo>
                  <a:lnTo>
                    <a:pt x="5809310" y="233252"/>
                  </a:lnTo>
                  <a:lnTo>
                    <a:pt x="5846213" y="215411"/>
                  </a:lnTo>
                  <a:lnTo>
                    <a:pt x="5881099" y="184115"/>
                  </a:lnTo>
                  <a:lnTo>
                    <a:pt x="5911904" y="151916"/>
                  </a:lnTo>
                  <a:lnTo>
                    <a:pt x="5939307" y="118962"/>
                  </a:lnTo>
                  <a:lnTo>
                    <a:pt x="5959859" y="123515"/>
                  </a:lnTo>
                  <a:lnTo>
                    <a:pt x="5998947" y="119166"/>
                  </a:lnTo>
                  <a:lnTo>
                    <a:pt x="6016437" y="123041"/>
                  </a:lnTo>
                  <a:lnTo>
                    <a:pt x="6042060" y="115709"/>
                  </a:lnTo>
                  <a:lnTo>
                    <a:pt x="6064792" y="107737"/>
                  </a:lnTo>
                  <a:lnTo>
                    <a:pt x="6087889" y="86837"/>
                  </a:lnTo>
                  <a:lnTo>
                    <a:pt x="6106368" y="77923"/>
                  </a:lnTo>
                  <a:lnTo>
                    <a:pt x="6141085" y="46590"/>
                  </a:lnTo>
                  <a:lnTo>
                    <a:pt x="6175410" y="41186"/>
                  </a:lnTo>
                  <a:lnTo>
                    <a:pt x="6255338" y="6860"/>
                  </a:lnTo>
                  <a:lnTo>
                    <a:pt x="6271212" y="10377"/>
                  </a:lnTo>
                  <a:lnTo>
                    <a:pt x="6283087" y="0"/>
                  </a:lnTo>
                  <a:lnTo>
                    <a:pt x="6340716" y="12766"/>
                  </a:lnTo>
                  <a:lnTo>
                    <a:pt x="6493102" y="7499"/>
                  </a:lnTo>
                  <a:close/>
                </a:path>
              </a:pathLst>
            </a:custGeom>
            <a:solidFill>
              <a:srgbClr val="EFD5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94025" y="0"/>
              <a:ext cx="5494020" cy="3429000"/>
            </a:xfrm>
            <a:custGeom>
              <a:avLst/>
              <a:gdLst/>
              <a:ahLst/>
              <a:cxnLst/>
              <a:rect l="l" t="t" r="r" b="b"/>
              <a:pathLst>
                <a:path w="5494019" h="3429000">
                  <a:moveTo>
                    <a:pt x="924844" y="2285999"/>
                  </a:moveTo>
                  <a:lnTo>
                    <a:pt x="45610" y="2285999"/>
                  </a:lnTo>
                  <a:lnTo>
                    <a:pt x="36753" y="2273299"/>
                  </a:lnTo>
                  <a:lnTo>
                    <a:pt x="29426" y="2260599"/>
                  </a:lnTo>
                  <a:lnTo>
                    <a:pt x="20807" y="2247899"/>
                  </a:lnTo>
                  <a:lnTo>
                    <a:pt x="13514" y="2235199"/>
                  </a:lnTo>
                  <a:lnTo>
                    <a:pt x="8465" y="2222499"/>
                  </a:lnTo>
                  <a:lnTo>
                    <a:pt x="6578" y="2197099"/>
                  </a:lnTo>
                  <a:lnTo>
                    <a:pt x="4521" y="2171699"/>
                  </a:lnTo>
                  <a:lnTo>
                    <a:pt x="1546" y="2158999"/>
                  </a:lnTo>
                  <a:lnTo>
                    <a:pt x="0" y="2133599"/>
                  </a:lnTo>
                  <a:lnTo>
                    <a:pt x="2226" y="2108199"/>
                  </a:lnTo>
                  <a:lnTo>
                    <a:pt x="3314" y="2095499"/>
                  </a:lnTo>
                  <a:lnTo>
                    <a:pt x="4402" y="2095499"/>
                  </a:lnTo>
                  <a:lnTo>
                    <a:pt x="12307" y="2057399"/>
                  </a:lnTo>
                  <a:lnTo>
                    <a:pt x="16234" y="2031999"/>
                  </a:lnTo>
                  <a:lnTo>
                    <a:pt x="18325" y="2006599"/>
                  </a:lnTo>
                  <a:lnTo>
                    <a:pt x="20722" y="1981199"/>
                  </a:lnTo>
                  <a:lnTo>
                    <a:pt x="22575" y="1968499"/>
                  </a:lnTo>
                  <a:lnTo>
                    <a:pt x="24938" y="1955799"/>
                  </a:lnTo>
                  <a:lnTo>
                    <a:pt x="27913" y="1943099"/>
                  </a:lnTo>
                  <a:lnTo>
                    <a:pt x="31602" y="1930399"/>
                  </a:lnTo>
                  <a:lnTo>
                    <a:pt x="40034" y="1892299"/>
                  </a:lnTo>
                  <a:lnTo>
                    <a:pt x="47650" y="1866899"/>
                  </a:lnTo>
                  <a:lnTo>
                    <a:pt x="62066" y="1803399"/>
                  </a:lnTo>
                  <a:lnTo>
                    <a:pt x="70328" y="1777999"/>
                  </a:lnTo>
                  <a:lnTo>
                    <a:pt x="80018" y="1752599"/>
                  </a:lnTo>
                  <a:lnTo>
                    <a:pt x="90524" y="1714499"/>
                  </a:lnTo>
                  <a:lnTo>
                    <a:pt x="108459" y="1676399"/>
                  </a:lnTo>
                  <a:lnTo>
                    <a:pt x="115786" y="1650999"/>
                  </a:lnTo>
                  <a:lnTo>
                    <a:pt x="123725" y="1638299"/>
                  </a:lnTo>
                  <a:lnTo>
                    <a:pt x="132786" y="1612899"/>
                  </a:lnTo>
                  <a:lnTo>
                    <a:pt x="158217" y="1574799"/>
                  </a:lnTo>
                  <a:lnTo>
                    <a:pt x="172412" y="1549399"/>
                  </a:lnTo>
                  <a:lnTo>
                    <a:pt x="189361" y="1536699"/>
                  </a:lnTo>
                  <a:lnTo>
                    <a:pt x="202689" y="1511299"/>
                  </a:lnTo>
                  <a:lnTo>
                    <a:pt x="216017" y="1498599"/>
                  </a:lnTo>
                  <a:lnTo>
                    <a:pt x="228529" y="1485899"/>
                  </a:lnTo>
                  <a:lnTo>
                    <a:pt x="239409" y="1473199"/>
                  </a:lnTo>
                  <a:lnTo>
                    <a:pt x="242673" y="1473199"/>
                  </a:lnTo>
                  <a:lnTo>
                    <a:pt x="247025" y="1460499"/>
                  </a:lnTo>
                  <a:lnTo>
                    <a:pt x="252465" y="1460499"/>
                  </a:lnTo>
                  <a:lnTo>
                    <a:pt x="277489" y="1447799"/>
                  </a:lnTo>
                  <a:lnTo>
                    <a:pt x="302512" y="1422399"/>
                  </a:lnTo>
                  <a:lnTo>
                    <a:pt x="328352" y="1409699"/>
                  </a:lnTo>
                  <a:lnTo>
                    <a:pt x="355824" y="1396999"/>
                  </a:lnTo>
                  <a:lnTo>
                    <a:pt x="379964" y="1384299"/>
                  </a:lnTo>
                  <a:lnTo>
                    <a:pt x="427428" y="1371599"/>
                  </a:lnTo>
                  <a:lnTo>
                    <a:pt x="451567" y="1358899"/>
                  </a:lnTo>
                  <a:lnTo>
                    <a:pt x="465167" y="1346199"/>
                  </a:lnTo>
                  <a:lnTo>
                    <a:pt x="478767" y="1346199"/>
                  </a:lnTo>
                  <a:lnTo>
                    <a:pt x="512223" y="1333499"/>
                  </a:lnTo>
                  <a:lnTo>
                    <a:pt x="545679" y="1333499"/>
                  </a:lnTo>
                  <a:lnTo>
                    <a:pt x="612590" y="1308099"/>
                  </a:lnTo>
                  <a:lnTo>
                    <a:pt x="634758" y="1308099"/>
                  </a:lnTo>
                  <a:lnTo>
                    <a:pt x="645485" y="1295399"/>
                  </a:lnTo>
                  <a:lnTo>
                    <a:pt x="656110" y="1295399"/>
                  </a:lnTo>
                  <a:lnTo>
                    <a:pt x="749593" y="1257299"/>
                  </a:lnTo>
                  <a:lnTo>
                    <a:pt x="781229" y="1257299"/>
                  </a:lnTo>
                  <a:lnTo>
                    <a:pt x="806678" y="1244599"/>
                  </a:lnTo>
                  <a:lnTo>
                    <a:pt x="832229" y="1244599"/>
                  </a:lnTo>
                  <a:lnTo>
                    <a:pt x="857576" y="1231899"/>
                  </a:lnTo>
                  <a:lnTo>
                    <a:pt x="882413" y="1231899"/>
                  </a:lnTo>
                  <a:lnTo>
                    <a:pt x="955393" y="1193799"/>
                  </a:lnTo>
                  <a:lnTo>
                    <a:pt x="980332" y="1193799"/>
                  </a:lnTo>
                  <a:lnTo>
                    <a:pt x="993796" y="1181099"/>
                  </a:lnTo>
                  <a:lnTo>
                    <a:pt x="1006444" y="1181099"/>
                  </a:lnTo>
                  <a:lnTo>
                    <a:pt x="1018276" y="1168399"/>
                  </a:lnTo>
                  <a:lnTo>
                    <a:pt x="1029292" y="1155699"/>
                  </a:lnTo>
                  <a:lnTo>
                    <a:pt x="1051460" y="1142999"/>
                  </a:lnTo>
                  <a:lnTo>
                    <a:pt x="1075259" y="1117599"/>
                  </a:lnTo>
                  <a:lnTo>
                    <a:pt x="1100283" y="1104899"/>
                  </a:lnTo>
                  <a:lnTo>
                    <a:pt x="1138295" y="1079499"/>
                  </a:lnTo>
                  <a:lnTo>
                    <a:pt x="1150059" y="1066799"/>
                  </a:lnTo>
                  <a:lnTo>
                    <a:pt x="1161007" y="1066799"/>
                  </a:lnTo>
                  <a:lnTo>
                    <a:pt x="1170731" y="1054099"/>
                  </a:lnTo>
                  <a:lnTo>
                    <a:pt x="1200379" y="1015999"/>
                  </a:lnTo>
                  <a:lnTo>
                    <a:pt x="1234922" y="990599"/>
                  </a:lnTo>
                  <a:lnTo>
                    <a:pt x="1262717" y="977899"/>
                  </a:lnTo>
                  <a:lnTo>
                    <a:pt x="1286738" y="952499"/>
                  </a:lnTo>
                  <a:lnTo>
                    <a:pt x="1308515" y="914399"/>
                  </a:lnTo>
                  <a:lnTo>
                    <a:pt x="1340237" y="876299"/>
                  </a:lnTo>
                  <a:lnTo>
                    <a:pt x="1375273" y="838199"/>
                  </a:lnTo>
                  <a:lnTo>
                    <a:pt x="1396404" y="825499"/>
                  </a:lnTo>
                  <a:lnTo>
                    <a:pt x="1414577" y="800099"/>
                  </a:lnTo>
                  <a:lnTo>
                    <a:pt x="1430506" y="774699"/>
                  </a:lnTo>
                  <a:lnTo>
                    <a:pt x="1444905" y="749299"/>
                  </a:lnTo>
                  <a:lnTo>
                    <a:pt x="1467736" y="711199"/>
                  </a:lnTo>
                  <a:lnTo>
                    <a:pt x="1491280" y="673099"/>
                  </a:lnTo>
                  <a:lnTo>
                    <a:pt x="1514213" y="622299"/>
                  </a:lnTo>
                  <a:lnTo>
                    <a:pt x="1535208" y="584199"/>
                  </a:lnTo>
                  <a:lnTo>
                    <a:pt x="1537384" y="584199"/>
                  </a:lnTo>
                  <a:lnTo>
                    <a:pt x="1540648" y="571499"/>
                  </a:lnTo>
                  <a:lnTo>
                    <a:pt x="1543912" y="571499"/>
                  </a:lnTo>
                  <a:lnTo>
                    <a:pt x="1563615" y="546099"/>
                  </a:lnTo>
                  <a:lnTo>
                    <a:pt x="1579952" y="520699"/>
                  </a:lnTo>
                  <a:lnTo>
                    <a:pt x="1594861" y="482599"/>
                  </a:lnTo>
                  <a:lnTo>
                    <a:pt x="1610280" y="457199"/>
                  </a:lnTo>
                  <a:lnTo>
                    <a:pt x="1621075" y="419099"/>
                  </a:lnTo>
                  <a:lnTo>
                    <a:pt x="1634624" y="393699"/>
                  </a:lnTo>
                  <a:lnTo>
                    <a:pt x="1647153" y="368299"/>
                  </a:lnTo>
                  <a:lnTo>
                    <a:pt x="1654888" y="330199"/>
                  </a:lnTo>
                  <a:lnTo>
                    <a:pt x="1657404" y="317499"/>
                  </a:lnTo>
                  <a:lnTo>
                    <a:pt x="1661144" y="317499"/>
                  </a:lnTo>
                  <a:lnTo>
                    <a:pt x="1665292" y="304799"/>
                  </a:lnTo>
                  <a:lnTo>
                    <a:pt x="1669032" y="292099"/>
                  </a:lnTo>
                  <a:lnTo>
                    <a:pt x="1678398" y="266699"/>
                  </a:lnTo>
                  <a:lnTo>
                    <a:pt x="1686847" y="241299"/>
                  </a:lnTo>
                  <a:lnTo>
                    <a:pt x="1694276" y="215899"/>
                  </a:lnTo>
                  <a:lnTo>
                    <a:pt x="1700583" y="177799"/>
                  </a:lnTo>
                  <a:lnTo>
                    <a:pt x="1706958" y="152399"/>
                  </a:lnTo>
                  <a:lnTo>
                    <a:pt x="1713231" y="114299"/>
                  </a:lnTo>
                  <a:lnTo>
                    <a:pt x="1719708" y="88899"/>
                  </a:lnTo>
                  <a:lnTo>
                    <a:pt x="1726695" y="50799"/>
                  </a:lnTo>
                  <a:lnTo>
                    <a:pt x="1736028" y="12699"/>
                  </a:lnTo>
                  <a:lnTo>
                    <a:pt x="1738085" y="0"/>
                  </a:lnTo>
                  <a:lnTo>
                    <a:pt x="1790777" y="0"/>
                  </a:lnTo>
                  <a:lnTo>
                    <a:pt x="1787739" y="25399"/>
                  </a:lnTo>
                  <a:lnTo>
                    <a:pt x="1782268" y="88899"/>
                  </a:lnTo>
                  <a:lnTo>
                    <a:pt x="1775534" y="139699"/>
                  </a:lnTo>
                  <a:lnTo>
                    <a:pt x="1767510" y="190499"/>
                  </a:lnTo>
                  <a:lnTo>
                    <a:pt x="1758171" y="241299"/>
                  </a:lnTo>
                  <a:lnTo>
                    <a:pt x="1747488" y="292099"/>
                  </a:lnTo>
                  <a:lnTo>
                    <a:pt x="1735435" y="342899"/>
                  </a:lnTo>
                  <a:lnTo>
                    <a:pt x="1721985" y="393699"/>
                  </a:lnTo>
                  <a:lnTo>
                    <a:pt x="1707111" y="444499"/>
                  </a:lnTo>
                  <a:lnTo>
                    <a:pt x="1690695" y="495299"/>
                  </a:lnTo>
                  <a:lnTo>
                    <a:pt x="1672980" y="546099"/>
                  </a:lnTo>
                  <a:lnTo>
                    <a:pt x="1653935" y="596899"/>
                  </a:lnTo>
                  <a:lnTo>
                    <a:pt x="1633530" y="647699"/>
                  </a:lnTo>
                  <a:lnTo>
                    <a:pt x="1611735" y="698499"/>
                  </a:lnTo>
                  <a:lnTo>
                    <a:pt x="1588520" y="736599"/>
                  </a:lnTo>
                  <a:lnTo>
                    <a:pt x="1566250" y="787399"/>
                  </a:lnTo>
                  <a:lnTo>
                    <a:pt x="1541736" y="825499"/>
                  </a:lnTo>
                  <a:lnTo>
                    <a:pt x="1514774" y="863599"/>
                  </a:lnTo>
                  <a:lnTo>
                    <a:pt x="1485161" y="901699"/>
                  </a:lnTo>
                  <a:lnTo>
                    <a:pt x="1454357" y="927099"/>
                  </a:lnTo>
                  <a:lnTo>
                    <a:pt x="1423961" y="965199"/>
                  </a:lnTo>
                  <a:lnTo>
                    <a:pt x="1393973" y="1003299"/>
                  </a:lnTo>
                  <a:lnTo>
                    <a:pt x="1364393" y="1041399"/>
                  </a:lnTo>
                  <a:lnTo>
                    <a:pt x="1334251" y="1079499"/>
                  </a:lnTo>
                  <a:lnTo>
                    <a:pt x="1302647" y="1117599"/>
                  </a:lnTo>
                  <a:lnTo>
                    <a:pt x="1269686" y="1155699"/>
                  </a:lnTo>
                  <a:lnTo>
                    <a:pt x="1235470" y="1181099"/>
                  </a:lnTo>
                  <a:lnTo>
                    <a:pt x="1200106" y="1219199"/>
                  </a:lnTo>
                  <a:lnTo>
                    <a:pt x="1164122" y="1244599"/>
                  </a:lnTo>
                  <a:lnTo>
                    <a:pt x="1126929" y="1269999"/>
                  </a:lnTo>
                  <a:lnTo>
                    <a:pt x="1088587" y="1295399"/>
                  </a:lnTo>
                  <a:lnTo>
                    <a:pt x="1049157" y="1320799"/>
                  </a:lnTo>
                  <a:lnTo>
                    <a:pt x="1008700" y="1346199"/>
                  </a:lnTo>
                  <a:lnTo>
                    <a:pt x="967276" y="1371599"/>
                  </a:lnTo>
                  <a:lnTo>
                    <a:pt x="943578" y="1384299"/>
                  </a:lnTo>
                  <a:lnTo>
                    <a:pt x="919676" y="1384299"/>
                  </a:lnTo>
                  <a:lnTo>
                    <a:pt x="895366" y="1396999"/>
                  </a:lnTo>
                  <a:lnTo>
                    <a:pt x="870444" y="1409699"/>
                  </a:lnTo>
                  <a:lnTo>
                    <a:pt x="705070" y="1460499"/>
                  </a:lnTo>
                  <a:lnTo>
                    <a:pt x="555131" y="1498599"/>
                  </a:lnTo>
                  <a:lnTo>
                    <a:pt x="505967" y="1523999"/>
                  </a:lnTo>
                  <a:lnTo>
                    <a:pt x="480042" y="1523999"/>
                  </a:lnTo>
                  <a:lnTo>
                    <a:pt x="403696" y="1562099"/>
                  </a:lnTo>
                  <a:lnTo>
                    <a:pt x="299248" y="1612899"/>
                  </a:lnTo>
                  <a:lnTo>
                    <a:pt x="284985" y="1625599"/>
                  </a:lnTo>
                  <a:lnTo>
                    <a:pt x="271640" y="1625599"/>
                  </a:lnTo>
                  <a:lnTo>
                    <a:pt x="259316" y="1638299"/>
                  </a:lnTo>
                  <a:lnTo>
                    <a:pt x="248113" y="1650999"/>
                  </a:lnTo>
                  <a:lnTo>
                    <a:pt x="225129" y="1676399"/>
                  </a:lnTo>
                  <a:lnTo>
                    <a:pt x="213382" y="1689099"/>
                  </a:lnTo>
                  <a:lnTo>
                    <a:pt x="201329" y="1701799"/>
                  </a:lnTo>
                  <a:lnTo>
                    <a:pt x="192676" y="1714499"/>
                  </a:lnTo>
                  <a:lnTo>
                    <a:pt x="184329" y="1727199"/>
                  </a:lnTo>
                  <a:lnTo>
                    <a:pt x="175778" y="1727199"/>
                  </a:lnTo>
                  <a:lnTo>
                    <a:pt x="166513" y="1739899"/>
                  </a:lnTo>
                  <a:lnTo>
                    <a:pt x="157503" y="1752599"/>
                  </a:lnTo>
                  <a:lnTo>
                    <a:pt x="149921" y="1765299"/>
                  </a:lnTo>
                  <a:lnTo>
                    <a:pt x="143563" y="1777999"/>
                  </a:lnTo>
                  <a:lnTo>
                    <a:pt x="138225" y="1790699"/>
                  </a:lnTo>
                  <a:lnTo>
                    <a:pt x="127243" y="1816099"/>
                  </a:lnTo>
                  <a:lnTo>
                    <a:pt x="117281" y="1841499"/>
                  </a:lnTo>
                  <a:lnTo>
                    <a:pt x="108544" y="1879599"/>
                  </a:lnTo>
                  <a:lnTo>
                    <a:pt x="101234" y="1917699"/>
                  </a:lnTo>
                  <a:lnTo>
                    <a:pt x="91918" y="1955799"/>
                  </a:lnTo>
                  <a:lnTo>
                    <a:pt x="72470" y="2057399"/>
                  </a:lnTo>
                  <a:lnTo>
                    <a:pt x="63154" y="2108199"/>
                  </a:lnTo>
                  <a:lnTo>
                    <a:pt x="62066" y="2108199"/>
                  </a:lnTo>
                  <a:lnTo>
                    <a:pt x="62066" y="2120899"/>
                  </a:lnTo>
                  <a:lnTo>
                    <a:pt x="60978" y="2120899"/>
                  </a:lnTo>
                  <a:lnTo>
                    <a:pt x="59890" y="2133599"/>
                  </a:lnTo>
                  <a:lnTo>
                    <a:pt x="72946" y="2133599"/>
                  </a:lnTo>
                  <a:lnTo>
                    <a:pt x="77298" y="2146299"/>
                  </a:lnTo>
                  <a:lnTo>
                    <a:pt x="591358" y="2146299"/>
                  </a:lnTo>
                  <a:lnTo>
                    <a:pt x="599535" y="2158999"/>
                  </a:lnTo>
                  <a:lnTo>
                    <a:pt x="697454" y="2158999"/>
                  </a:lnTo>
                  <a:lnTo>
                    <a:pt x="749542" y="2171699"/>
                  </a:lnTo>
                  <a:lnTo>
                    <a:pt x="829544" y="2171699"/>
                  </a:lnTo>
                  <a:lnTo>
                    <a:pt x="858477" y="2184399"/>
                  </a:lnTo>
                  <a:lnTo>
                    <a:pt x="1205547" y="2184399"/>
                  </a:lnTo>
                  <a:lnTo>
                    <a:pt x="1254354" y="2197099"/>
                  </a:lnTo>
                  <a:lnTo>
                    <a:pt x="1427855" y="2197099"/>
                  </a:lnTo>
                  <a:lnTo>
                    <a:pt x="1436202" y="2209799"/>
                  </a:lnTo>
                  <a:lnTo>
                    <a:pt x="1513585" y="2209799"/>
                  </a:lnTo>
                  <a:lnTo>
                    <a:pt x="1552634" y="2222499"/>
                  </a:lnTo>
                  <a:lnTo>
                    <a:pt x="1672653" y="2222499"/>
                  </a:lnTo>
                  <a:lnTo>
                    <a:pt x="1712960" y="2235199"/>
                  </a:lnTo>
                  <a:lnTo>
                    <a:pt x="1753062" y="2235199"/>
                  </a:lnTo>
                  <a:lnTo>
                    <a:pt x="1793063" y="2247899"/>
                  </a:lnTo>
                  <a:lnTo>
                    <a:pt x="1835495" y="2247899"/>
                  </a:lnTo>
                  <a:lnTo>
                    <a:pt x="1844199" y="2260599"/>
                  </a:lnTo>
                  <a:lnTo>
                    <a:pt x="1849639" y="2260599"/>
                  </a:lnTo>
                  <a:lnTo>
                    <a:pt x="1864259" y="2273299"/>
                  </a:lnTo>
                  <a:lnTo>
                    <a:pt x="975436" y="2273299"/>
                  </a:lnTo>
                  <a:lnTo>
                    <a:pt x="924844" y="2285999"/>
                  </a:lnTo>
                  <a:close/>
                </a:path>
                <a:path w="5494019" h="3429000">
                  <a:moveTo>
                    <a:pt x="84914" y="2146299"/>
                  </a:moveTo>
                  <a:lnTo>
                    <a:pt x="77298" y="2146299"/>
                  </a:lnTo>
                  <a:lnTo>
                    <a:pt x="80562" y="2133599"/>
                  </a:lnTo>
                  <a:lnTo>
                    <a:pt x="84914" y="2146299"/>
                  </a:lnTo>
                  <a:close/>
                </a:path>
                <a:path w="5494019" h="3429000">
                  <a:moveTo>
                    <a:pt x="1181067" y="2184399"/>
                  </a:moveTo>
                  <a:lnTo>
                    <a:pt x="1011884" y="2184399"/>
                  </a:lnTo>
                  <a:lnTo>
                    <a:pt x="1059654" y="2171699"/>
                  </a:lnTo>
                  <a:lnTo>
                    <a:pt x="1156587" y="2171699"/>
                  </a:lnTo>
                  <a:lnTo>
                    <a:pt x="1181067" y="2184399"/>
                  </a:lnTo>
                  <a:close/>
                </a:path>
                <a:path w="5494019" h="3429000">
                  <a:moveTo>
                    <a:pt x="1896762" y="2285999"/>
                  </a:moveTo>
                  <a:lnTo>
                    <a:pt x="1406825" y="2285999"/>
                  </a:lnTo>
                  <a:lnTo>
                    <a:pt x="1357865" y="2273299"/>
                  </a:lnTo>
                  <a:lnTo>
                    <a:pt x="1880103" y="2273299"/>
                  </a:lnTo>
                  <a:lnTo>
                    <a:pt x="1896762" y="2285999"/>
                  </a:lnTo>
                  <a:close/>
                </a:path>
                <a:path w="5494019" h="3429000">
                  <a:moveTo>
                    <a:pt x="448133" y="2298699"/>
                  </a:moveTo>
                  <a:lnTo>
                    <a:pt x="121192" y="2298699"/>
                  </a:lnTo>
                  <a:lnTo>
                    <a:pt x="67506" y="2285999"/>
                  </a:lnTo>
                  <a:lnTo>
                    <a:pt x="484207" y="2285999"/>
                  </a:lnTo>
                  <a:lnTo>
                    <a:pt x="448133" y="2298699"/>
                  </a:lnTo>
                  <a:close/>
                </a:path>
                <a:path w="5494019" h="3429000">
                  <a:moveTo>
                    <a:pt x="2034240" y="2298699"/>
                  </a:moveTo>
                  <a:lnTo>
                    <a:pt x="1504744" y="2298699"/>
                  </a:lnTo>
                  <a:lnTo>
                    <a:pt x="1455785" y="2285999"/>
                  </a:lnTo>
                  <a:lnTo>
                    <a:pt x="1993934" y="2285999"/>
                  </a:lnTo>
                  <a:lnTo>
                    <a:pt x="2034240" y="2298699"/>
                  </a:lnTo>
                  <a:close/>
                </a:path>
                <a:path w="5494019" h="3429000">
                  <a:moveTo>
                    <a:pt x="2184196" y="2311399"/>
                  </a:moveTo>
                  <a:lnTo>
                    <a:pt x="1645639" y="2311399"/>
                  </a:lnTo>
                  <a:lnTo>
                    <a:pt x="1599570" y="2298699"/>
                  </a:lnTo>
                  <a:lnTo>
                    <a:pt x="2167061" y="2298699"/>
                  </a:lnTo>
                  <a:lnTo>
                    <a:pt x="2184196" y="2311399"/>
                  </a:lnTo>
                  <a:close/>
                </a:path>
                <a:path w="5494019" h="3429000">
                  <a:moveTo>
                    <a:pt x="2356150" y="2324099"/>
                  </a:moveTo>
                  <a:lnTo>
                    <a:pt x="1737575" y="2324099"/>
                  </a:lnTo>
                  <a:lnTo>
                    <a:pt x="1691709" y="2311399"/>
                  </a:lnTo>
                  <a:lnTo>
                    <a:pt x="2339915" y="2311399"/>
                  </a:lnTo>
                  <a:lnTo>
                    <a:pt x="2356150" y="2324099"/>
                  </a:lnTo>
                  <a:close/>
                </a:path>
                <a:path w="5494019" h="3429000">
                  <a:moveTo>
                    <a:pt x="2384761" y="2336799"/>
                  </a:moveTo>
                  <a:lnTo>
                    <a:pt x="1794150" y="2336799"/>
                  </a:lnTo>
                  <a:lnTo>
                    <a:pt x="1779649" y="2324099"/>
                  </a:lnTo>
                  <a:lnTo>
                    <a:pt x="2371875" y="2324099"/>
                  </a:lnTo>
                  <a:lnTo>
                    <a:pt x="2384761" y="2336799"/>
                  </a:lnTo>
                  <a:close/>
                </a:path>
                <a:path w="5494019" h="3429000">
                  <a:moveTo>
                    <a:pt x="2410125" y="2349499"/>
                  </a:moveTo>
                  <a:lnTo>
                    <a:pt x="1886012" y="2349499"/>
                  </a:lnTo>
                  <a:lnTo>
                    <a:pt x="1840264" y="2336799"/>
                  </a:lnTo>
                  <a:lnTo>
                    <a:pt x="2397443" y="2336799"/>
                  </a:lnTo>
                  <a:lnTo>
                    <a:pt x="2410125" y="2349499"/>
                  </a:lnTo>
                  <a:close/>
                </a:path>
                <a:path w="5494019" h="3429000">
                  <a:moveTo>
                    <a:pt x="3617627" y="3162299"/>
                  </a:moveTo>
                  <a:lnTo>
                    <a:pt x="3274365" y="3162299"/>
                  </a:lnTo>
                  <a:lnTo>
                    <a:pt x="3260527" y="3149599"/>
                  </a:lnTo>
                  <a:lnTo>
                    <a:pt x="3247709" y="3149599"/>
                  </a:lnTo>
                  <a:lnTo>
                    <a:pt x="3211023" y="3111499"/>
                  </a:lnTo>
                  <a:lnTo>
                    <a:pt x="3172909" y="3098799"/>
                  </a:lnTo>
                  <a:lnTo>
                    <a:pt x="3133572" y="3073399"/>
                  </a:lnTo>
                  <a:lnTo>
                    <a:pt x="3093214" y="3047999"/>
                  </a:lnTo>
                  <a:lnTo>
                    <a:pt x="3053417" y="3035299"/>
                  </a:lnTo>
                  <a:lnTo>
                    <a:pt x="3015558" y="3009899"/>
                  </a:lnTo>
                  <a:lnTo>
                    <a:pt x="2979536" y="2984499"/>
                  </a:lnTo>
                  <a:lnTo>
                    <a:pt x="2945247" y="2959099"/>
                  </a:lnTo>
                  <a:lnTo>
                    <a:pt x="2918948" y="2933699"/>
                  </a:lnTo>
                  <a:lnTo>
                    <a:pt x="2865534" y="2882899"/>
                  </a:lnTo>
                  <a:lnTo>
                    <a:pt x="2829665" y="2857499"/>
                  </a:lnTo>
                  <a:lnTo>
                    <a:pt x="2820808" y="2844799"/>
                  </a:lnTo>
                  <a:lnTo>
                    <a:pt x="2812155" y="2844799"/>
                  </a:lnTo>
                  <a:lnTo>
                    <a:pt x="2803808" y="2832099"/>
                  </a:lnTo>
                  <a:lnTo>
                    <a:pt x="2771865" y="2806699"/>
                  </a:lnTo>
                  <a:lnTo>
                    <a:pt x="2740024" y="2768599"/>
                  </a:lnTo>
                  <a:lnTo>
                    <a:pt x="2708795" y="2743199"/>
                  </a:lnTo>
                  <a:lnTo>
                    <a:pt x="2678688" y="2705099"/>
                  </a:lnTo>
                  <a:lnTo>
                    <a:pt x="2646311" y="2666999"/>
                  </a:lnTo>
                  <a:lnTo>
                    <a:pt x="2612603" y="2641599"/>
                  </a:lnTo>
                  <a:lnTo>
                    <a:pt x="2578049" y="2603499"/>
                  </a:lnTo>
                  <a:lnTo>
                    <a:pt x="2543133" y="2578099"/>
                  </a:lnTo>
                  <a:lnTo>
                    <a:pt x="2508337" y="2539999"/>
                  </a:lnTo>
                  <a:lnTo>
                    <a:pt x="2474146" y="2501899"/>
                  </a:lnTo>
                  <a:lnTo>
                    <a:pt x="2445688" y="2489199"/>
                  </a:lnTo>
                  <a:lnTo>
                    <a:pt x="2414578" y="2463799"/>
                  </a:lnTo>
                  <a:lnTo>
                    <a:pt x="2381429" y="2438399"/>
                  </a:lnTo>
                  <a:lnTo>
                    <a:pt x="2346851" y="2425699"/>
                  </a:lnTo>
                  <a:lnTo>
                    <a:pt x="2322235" y="2425699"/>
                  </a:lnTo>
                  <a:lnTo>
                    <a:pt x="2309672" y="2412999"/>
                  </a:lnTo>
                  <a:lnTo>
                    <a:pt x="2296803" y="2412999"/>
                  </a:lnTo>
                  <a:lnTo>
                    <a:pt x="2264163" y="2400299"/>
                  </a:lnTo>
                  <a:lnTo>
                    <a:pt x="2198884" y="2400299"/>
                  </a:lnTo>
                  <a:lnTo>
                    <a:pt x="2166244" y="2387599"/>
                  </a:lnTo>
                  <a:lnTo>
                    <a:pt x="2108988" y="2387599"/>
                  </a:lnTo>
                  <a:lnTo>
                    <a:pt x="2080106" y="2374899"/>
                  </a:lnTo>
                  <a:lnTo>
                    <a:pt x="2022629" y="2374899"/>
                  </a:lnTo>
                  <a:lnTo>
                    <a:pt x="1931551" y="2349499"/>
                  </a:lnTo>
                  <a:lnTo>
                    <a:pt x="2423011" y="2349499"/>
                  </a:lnTo>
                  <a:lnTo>
                    <a:pt x="2442986" y="2362199"/>
                  </a:lnTo>
                  <a:lnTo>
                    <a:pt x="2462043" y="2374899"/>
                  </a:lnTo>
                  <a:lnTo>
                    <a:pt x="2480079" y="2387599"/>
                  </a:lnTo>
                  <a:lnTo>
                    <a:pt x="2496994" y="2412999"/>
                  </a:lnTo>
                  <a:lnTo>
                    <a:pt x="2524194" y="2438399"/>
                  </a:lnTo>
                  <a:lnTo>
                    <a:pt x="2552210" y="2463799"/>
                  </a:lnTo>
                  <a:lnTo>
                    <a:pt x="2581450" y="2489199"/>
                  </a:lnTo>
                  <a:lnTo>
                    <a:pt x="2612322" y="2501899"/>
                  </a:lnTo>
                  <a:lnTo>
                    <a:pt x="2627247" y="2514599"/>
                  </a:lnTo>
                  <a:lnTo>
                    <a:pt x="2641153" y="2527299"/>
                  </a:lnTo>
                  <a:lnTo>
                    <a:pt x="2654243" y="2539999"/>
                  </a:lnTo>
                  <a:lnTo>
                    <a:pt x="2666721" y="2552699"/>
                  </a:lnTo>
                  <a:lnTo>
                    <a:pt x="2705481" y="2603499"/>
                  </a:lnTo>
                  <a:lnTo>
                    <a:pt x="2745057" y="2641599"/>
                  </a:lnTo>
                  <a:lnTo>
                    <a:pt x="2785448" y="2679699"/>
                  </a:lnTo>
                  <a:lnTo>
                    <a:pt x="2826656" y="2717799"/>
                  </a:lnTo>
                  <a:lnTo>
                    <a:pt x="2855760" y="2743199"/>
                  </a:lnTo>
                  <a:lnTo>
                    <a:pt x="2871026" y="2755899"/>
                  </a:lnTo>
                  <a:lnTo>
                    <a:pt x="2886496" y="2755899"/>
                  </a:lnTo>
                  <a:lnTo>
                    <a:pt x="2914189" y="2781299"/>
                  </a:lnTo>
                  <a:lnTo>
                    <a:pt x="2941575" y="2793999"/>
                  </a:lnTo>
                  <a:lnTo>
                    <a:pt x="2968350" y="2819399"/>
                  </a:lnTo>
                  <a:lnTo>
                    <a:pt x="2994207" y="2844799"/>
                  </a:lnTo>
                  <a:lnTo>
                    <a:pt x="3027595" y="2870199"/>
                  </a:lnTo>
                  <a:lnTo>
                    <a:pt x="3062207" y="2882899"/>
                  </a:lnTo>
                  <a:lnTo>
                    <a:pt x="3133470" y="2933699"/>
                  </a:lnTo>
                  <a:lnTo>
                    <a:pt x="3164665" y="2946399"/>
                  </a:lnTo>
                  <a:lnTo>
                    <a:pt x="3196166" y="2971799"/>
                  </a:lnTo>
                  <a:lnTo>
                    <a:pt x="3259677" y="2997199"/>
                  </a:lnTo>
                  <a:lnTo>
                    <a:pt x="3295445" y="3022599"/>
                  </a:lnTo>
                  <a:lnTo>
                    <a:pt x="3313074" y="3035299"/>
                  </a:lnTo>
                  <a:lnTo>
                    <a:pt x="3330397" y="3047999"/>
                  </a:lnTo>
                  <a:lnTo>
                    <a:pt x="3344949" y="3047999"/>
                  </a:lnTo>
                  <a:lnTo>
                    <a:pt x="3351970" y="3060699"/>
                  </a:lnTo>
                  <a:lnTo>
                    <a:pt x="3358685" y="3060699"/>
                  </a:lnTo>
                  <a:lnTo>
                    <a:pt x="3364431" y="3073399"/>
                  </a:lnTo>
                  <a:lnTo>
                    <a:pt x="3390865" y="3073399"/>
                  </a:lnTo>
                  <a:lnTo>
                    <a:pt x="3397716" y="3086099"/>
                  </a:lnTo>
                  <a:lnTo>
                    <a:pt x="3410908" y="3086099"/>
                  </a:lnTo>
                  <a:lnTo>
                    <a:pt x="3499495" y="3124199"/>
                  </a:lnTo>
                  <a:lnTo>
                    <a:pt x="3530587" y="3124199"/>
                  </a:lnTo>
                  <a:lnTo>
                    <a:pt x="3552755" y="3136899"/>
                  </a:lnTo>
                  <a:lnTo>
                    <a:pt x="3595459" y="3149599"/>
                  </a:lnTo>
                  <a:lnTo>
                    <a:pt x="3617627" y="3162299"/>
                  </a:lnTo>
                  <a:close/>
                </a:path>
                <a:path w="5494019" h="3429000">
                  <a:moveTo>
                    <a:pt x="3650522" y="3174999"/>
                  </a:moveTo>
                  <a:lnTo>
                    <a:pt x="3304285" y="3174999"/>
                  </a:lnTo>
                  <a:lnTo>
                    <a:pt x="3289019" y="3162299"/>
                  </a:lnTo>
                  <a:lnTo>
                    <a:pt x="3639523" y="3162299"/>
                  </a:lnTo>
                  <a:lnTo>
                    <a:pt x="3650522" y="3174999"/>
                  </a:lnTo>
                  <a:close/>
                </a:path>
                <a:path w="5494019" h="3429000">
                  <a:moveTo>
                    <a:pt x="3709307" y="3200399"/>
                  </a:moveTo>
                  <a:lnTo>
                    <a:pt x="3392412" y="3200399"/>
                  </a:lnTo>
                  <a:lnTo>
                    <a:pt x="3370380" y="3187699"/>
                  </a:lnTo>
                  <a:lnTo>
                    <a:pt x="3326317" y="3174999"/>
                  </a:lnTo>
                  <a:lnTo>
                    <a:pt x="3671041" y="3174999"/>
                  </a:lnTo>
                  <a:lnTo>
                    <a:pt x="3679642" y="3187699"/>
                  </a:lnTo>
                  <a:lnTo>
                    <a:pt x="3697050" y="3187699"/>
                  </a:lnTo>
                  <a:lnTo>
                    <a:pt x="3709307" y="3200399"/>
                  </a:lnTo>
                  <a:close/>
                </a:path>
                <a:path w="5494019" h="3429000">
                  <a:moveTo>
                    <a:pt x="3762415" y="3213099"/>
                  </a:moveTo>
                  <a:lnTo>
                    <a:pt x="3423420" y="3213099"/>
                  </a:lnTo>
                  <a:lnTo>
                    <a:pt x="3407916" y="3200399"/>
                  </a:lnTo>
                  <a:lnTo>
                    <a:pt x="3747098" y="3200399"/>
                  </a:lnTo>
                  <a:lnTo>
                    <a:pt x="3762415" y="3213099"/>
                  </a:lnTo>
                  <a:close/>
                </a:path>
                <a:path w="5494019" h="3429000">
                  <a:moveTo>
                    <a:pt x="3792233" y="3225799"/>
                  </a:moveTo>
                  <a:lnTo>
                    <a:pt x="3491148" y="3225799"/>
                  </a:lnTo>
                  <a:lnTo>
                    <a:pt x="3454428" y="3213099"/>
                  </a:lnTo>
                  <a:lnTo>
                    <a:pt x="3777426" y="3213099"/>
                  </a:lnTo>
                  <a:lnTo>
                    <a:pt x="3792233" y="3225799"/>
                  </a:lnTo>
                  <a:close/>
                </a:path>
                <a:path w="5494019" h="3429000">
                  <a:moveTo>
                    <a:pt x="3951476" y="3251199"/>
                  </a:moveTo>
                  <a:lnTo>
                    <a:pt x="3601307" y="3251199"/>
                  </a:lnTo>
                  <a:lnTo>
                    <a:pt x="3527867" y="3225799"/>
                  </a:lnTo>
                  <a:lnTo>
                    <a:pt x="3817291" y="3225799"/>
                  </a:lnTo>
                  <a:lnTo>
                    <a:pt x="3828562" y="3238499"/>
                  </a:lnTo>
                  <a:lnTo>
                    <a:pt x="3902133" y="3238499"/>
                  </a:lnTo>
                  <a:lnTo>
                    <a:pt x="3951476" y="3251199"/>
                  </a:lnTo>
                  <a:close/>
                </a:path>
                <a:path w="5494019" h="3429000">
                  <a:moveTo>
                    <a:pt x="4050109" y="3263899"/>
                  </a:moveTo>
                  <a:lnTo>
                    <a:pt x="3666178" y="3263899"/>
                  </a:lnTo>
                  <a:lnTo>
                    <a:pt x="3633794" y="3251199"/>
                  </a:lnTo>
                  <a:lnTo>
                    <a:pt x="4000766" y="3251199"/>
                  </a:lnTo>
                  <a:lnTo>
                    <a:pt x="4050109" y="3263899"/>
                  </a:lnTo>
                  <a:close/>
                </a:path>
                <a:path w="5494019" h="3429000">
                  <a:moveTo>
                    <a:pt x="4146664" y="3276599"/>
                  </a:moveTo>
                  <a:lnTo>
                    <a:pt x="3731866" y="3276599"/>
                  </a:lnTo>
                  <a:lnTo>
                    <a:pt x="3698767" y="3263899"/>
                  </a:lnTo>
                  <a:lnTo>
                    <a:pt x="4127896" y="3263899"/>
                  </a:lnTo>
                  <a:lnTo>
                    <a:pt x="4146664" y="3276599"/>
                  </a:lnTo>
                  <a:close/>
                </a:path>
                <a:path w="5494019" h="3429000">
                  <a:moveTo>
                    <a:pt x="4333697" y="3289299"/>
                  </a:moveTo>
                  <a:lnTo>
                    <a:pt x="3802858" y="3289299"/>
                  </a:lnTo>
                  <a:lnTo>
                    <a:pt x="3749274" y="3276599"/>
                  </a:lnTo>
                  <a:lnTo>
                    <a:pt x="4323735" y="3276599"/>
                  </a:lnTo>
                  <a:lnTo>
                    <a:pt x="4333697" y="3289299"/>
                  </a:lnTo>
                  <a:close/>
                </a:path>
                <a:path w="5494019" h="3429000">
                  <a:moveTo>
                    <a:pt x="4473878" y="3301999"/>
                  </a:moveTo>
                  <a:lnTo>
                    <a:pt x="3912065" y="3301999"/>
                  </a:lnTo>
                  <a:lnTo>
                    <a:pt x="3857257" y="3289299"/>
                  </a:lnTo>
                  <a:lnTo>
                    <a:pt x="4446304" y="3289299"/>
                  </a:lnTo>
                  <a:lnTo>
                    <a:pt x="4473878" y="3301999"/>
                  </a:lnTo>
                  <a:close/>
                </a:path>
                <a:path w="5494019" h="3429000">
                  <a:moveTo>
                    <a:pt x="4555579" y="3314699"/>
                  </a:moveTo>
                  <a:lnTo>
                    <a:pt x="4000311" y="3314699"/>
                  </a:lnTo>
                  <a:lnTo>
                    <a:pt x="3966873" y="3301999"/>
                  </a:lnTo>
                  <a:lnTo>
                    <a:pt x="4528278" y="3301999"/>
                  </a:lnTo>
                  <a:lnTo>
                    <a:pt x="4555579" y="3314699"/>
                  </a:lnTo>
                  <a:close/>
                </a:path>
                <a:path w="5494019" h="3429000">
                  <a:moveTo>
                    <a:pt x="4678703" y="3327399"/>
                  </a:moveTo>
                  <a:lnTo>
                    <a:pt x="4099608" y="3327399"/>
                  </a:lnTo>
                  <a:lnTo>
                    <a:pt x="4066781" y="3314699"/>
                  </a:lnTo>
                  <a:lnTo>
                    <a:pt x="4630629" y="3314699"/>
                  </a:lnTo>
                  <a:lnTo>
                    <a:pt x="4678703" y="3327399"/>
                  </a:lnTo>
                  <a:close/>
                </a:path>
                <a:path w="5494019" h="3429000">
                  <a:moveTo>
                    <a:pt x="4774970" y="3340099"/>
                  </a:moveTo>
                  <a:lnTo>
                    <a:pt x="4280673" y="3340099"/>
                  </a:lnTo>
                  <a:lnTo>
                    <a:pt x="4241455" y="3327399"/>
                  </a:lnTo>
                  <a:lnTo>
                    <a:pt x="4726836" y="3327399"/>
                  </a:lnTo>
                  <a:lnTo>
                    <a:pt x="4774970" y="3340099"/>
                  </a:lnTo>
                  <a:close/>
                </a:path>
                <a:path w="5494019" h="3429000">
                  <a:moveTo>
                    <a:pt x="4927316" y="3352799"/>
                  </a:moveTo>
                  <a:lnTo>
                    <a:pt x="4390782" y="3352799"/>
                  </a:lnTo>
                  <a:lnTo>
                    <a:pt x="4354827" y="3340099"/>
                  </a:lnTo>
                  <a:lnTo>
                    <a:pt x="4870995" y="3340099"/>
                  </a:lnTo>
                  <a:lnTo>
                    <a:pt x="4927316" y="3352799"/>
                  </a:lnTo>
                  <a:close/>
                </a:path>
                <a:path w="5494019" h="3429000">
                  <a:moveTo>
                    <a:pt x="5493975" y="3416299"/>
                  </a:moveTo>
                  <a:lnTo>
                    <a:pt x="5043578" y="3416299"/>
                  </a:lnTo>
                  <a:lnTo>
                    <a:pt x="4988787" y="3403599"/>
                  </a:lnTo>
                  <a:lnTo>
                    <a:pt x="4881892" y="3403599"/>
                  </a:lnTo>
                  <a:lnTo>
                    <a:pt x="4829787" y="3390899"/>
                  </a:lnTo>
                  <a:lnTo>
                    <a:pt x="4693006" y="3390899"/>
                  </a:lnTo>
                  <a:lnTo>
                    <a:pt x="4659924" y="3378199"/>
                  </a:lnTo>
                  <a:lnTo>
                    <a:pt x="4568159" y="3378199"/>
                  </a:lnTo>
                  <a:lnTo>
                    <a:pt x="4559829" y="3365499"/>
                  </a:lnTo>
                  <a:lnTo>
                    <a:pt x="4511821" y="3365499"/>
                  </a:lnTo>
                  <a:lnTo>
                    <a:pt x="4487460" y="3352799"/>
                  </a:lnTo>
                  <a:lnTo>
                    <a:pt x="5493975" y="3352799"/>
                  </a:lnTo>
                  <a:lnTo>
                    <a:pt x="5493975" y="3416299"/>
                  </a:lnTo>
                  <a:close/>
                </a:path>
                <a:path w="5494019" h="3429000">
                  <a:moveTo>
                    <a:pt x="5440100" y="3428999"/>
                  </a:moveTo>
                  <a:lnTo>
                    <a:pt x="5354471" y="3428999"/>
                  </a:lnTo>
                  <a:lnTo>
                    <a:pt x="5323957" y="3416299"/>
                  </a:lnTo>
                  <a:lnTo>
                    <a:pt x="5489502" y="3416299"/>
                  </a:lnTo>
                  <a:lnTo>
                    <a:pt x="5440100" y="3428999"/>
                  </a:lnTo>
                  <a:close/>
                </a:path>
              </a:pathLst>
            </a:custGeom>
            <a:solidFill>
              <a:srgbClr val="994B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5327" y="8630441"/>
              <a:ext cx="1542671" cy="165655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52914"/>
            <a:ext cx="3986529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9">
                <a:solidFill>
                  <a:srgbClr val="F4F4F4"/>
                </a:solidFill>
              </a:rPr>
              <a:t>T</a:t>
            </a:r>
            <a:r>
              <a:rPr dirty="0" spc="10">
                <a:solidFill>
                  <a:srgbClr val="F4F4F4"/>
                </a:solidFill>
              </a:rPr>
              <a:t>h</a:t>
            </a:r>
            <a:r>
              <a:rPr dirty="0" spc="-45">
                <a:solidFill>
                  <a:srgbClr val="F4F4F4"/>
                </a:solidFill>
              </a:rPr>
              <a:t>a</a:t>
            </a:r>
            <a:r>
              <a:rPr dirty="0" spc="95">
                <a:solidFill>
                  <a:srgbClr val="F4F4F4"/>
                </a:solidFill>
              </a:rPr>
              <a:t>n</a:t>
            </a:r>
            <a:r>
              <a:rPr dirty="0" spc="75">
                <a:solidFill>
                  <a:srgbClr val="F4F4F4"/>
                </a:solidFill>
              </a:rPr>
              <a:t>k</a:t>
            </a:r>
            <a:r>
              <a:rPr dirty="0" spc="-70">
                <a:solidFill>
                  <a:srgbClr val="F4F4F4"/>
                </a:solidFill>
              </a:rPr>
              <a:t>y</a:t>
            </a:r>
            <a:r>
              <a:rPr dirty="0" spc="420">
                <a:solidFill>
                  <a:srgbClr val="F4F4F4"/>
                </a:solidFill>
              </a:rPr>
              <a:t>o</a:t>
            </a:r>
            <a:r>
              <a:rPr dirty="0" spc="240">
                <a:solidFill>
                  <a:srgbClr val="F4F4F4"/>
                </a:solidFill>
              </a:rPr>
              <a:t>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6000" y="4946647"/>
            <a:ext cx="4132579" cy="432181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400" spc="45">
                <a:solidFill>
                  <a:srgbClr val="F4F4F4"/>
                </a:solidFill>
                <a:latin typeface="Tahoma"/>
                <a:cs typeface="Tahoma"/>
              </a:rPr>
              <a:t>NAME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100" spc="35">
                <a:solidFill>
                  <a:srgbClr val="F4F4F4"/>
                </a:solidFill>
                <a:latin typeface="Tahoma"/>
                <a:cs typeface="Tahoma"/>
              </a:rPr>
              <a:t>Prakhar</a:t>
            </a:r>
            <a:r>
              <a:rPr dirty="0" sz="2100" spc="-114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F4F4F4"/>
                </a:solidFill>
                <a:latin typeface="Tahoma"/>
                <a:cs typeface="Tahoma"/>
              </a:rPr>
              <a:t>Dubey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dirty="0" sz="2400" spc="45">
                <a:solidFill>
                  <a:srgbClr val="F4F4F4"/>
                </a:solidFill>
                <a:latin typeface="Tahoma"/>
                <a:cs typeface="Tahoma"/>
              </a:rPr>
              <a:t>EMAIL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100" spc="40">
                <a:solidFill>
                  <a:srgbClr val="F4F4F4"/>
                </a:solidFill>
                <a:latin typeface="Tahoma"/>
                <a:cs typeface="Tahoma"/>
                <a:hlinkClick r:id="rId3"/>
              </a:rPr>
              <a:t>prakhardubey2002@gmail.com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dirty="0" sz="2400" spc="10">
                <a:solidFill>
                  <a:srgbClr val="F4F4F4"/>
                </a:solidFill>
                <a:latin typeface="Tahoma"/>
                <a:cs typeface="Tahoma"/>
              </a:rPr>
              <a:t>COLLEGE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900"/>
              </a:lnSpc>
              <a:spcBef>
                <a:spcPts val="600"/>
              </a:spcBef>
            </a:pPr>
            <a:r>
              <a:rPr dirty="0" sz="2100" spc="15">
                <a:solidFill>
                  <a:srgbClr val="F4F4F4"/>
                </a:solidFill>
                <a:latin typeface="Tahoma"/>
                <a:cs typeface="Tahoma"/>
              </a:rPr>
              <a:t>Gyan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ahoma"/>
                <a:cs typeface="Tahoma"/>
              </a:rPr>
              <a:t>Ganga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Institute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10">
                <a:solidFill>
                  <a:srgbClr val="F4F4F4"/>
                </a:solidFill>
                <a:latin typeface="Tahoma"/>
                <a:cs typeface="Tahoma"/>
              </a:rPr>
              <a:t>of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>
                <a:solidFill>
                  <a:srgbClr val="F4F4F4"/>
                </a:solidFill>
                <a:latin typeface="Tahoma"/>
                <a:cs typeface="Tahoma"/>
              </a:rPr>
              <a:t>technolgy </a:t>
            </a:r>
            <a:r>
              <a:rPr dirty="0" sz="2100" spc="-64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100" spc="-9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45">
                <a:solidFill>
                  <a:srgbClr val="F4F4F4"/>
                </a:solidFill>
                <a:latin typeface="Tahoma"/>
                <a:cs typeface="Tahoma"/>
              </a:rPr>
              <a:t>sciences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F4F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Prakhar Dubey</dc:creator>
  <cp:keywords>DAErFuZqrcQ,BAEcRShVXEw</cp:keywords>
  <dc:title>Environment</dc:title>
  <dcterms:created xsi:type="dcterms:W3CDTF">2021-09-26T07:07:42Z</dcterms:created>
  <dcterms:modified xsi:type="dcterms:W3CDTF">2021-09-26T07:07:42Z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2021-09-26T00:00:00Z</vt:filetime>
  </property>
  <property fmtid="{D5CDD505-2E9C-101B-9397-08002B2CF9AE}" pid="3" name="Creator">
    <vt:lpwstr>Canva</vt:lpwstr>
  </property>
  <property fmtid="{D5CDD505-2E9C-101B-9397-08002B2CF9AE}" pid="4" name="LastSaved">
    <vt:filetime>2021-09-26T00:00:00Z</vt:filetime>
  </property>
</Properties>
</file>