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7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60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40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66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8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59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6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8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1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4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1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04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6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07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DD0820-A95D-427A-B1E9-5E798F65420F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FAAC-EBE8-4D4F-8B8F-13EFA5411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28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for building </a:t>
            </a:r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multi-step AI workflows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graphs — combines memory, logic, and LLM-powered agents</a:t>
            </a:r>
          </a:p>
          <a:p>
            <a:r>
              <a:rPr lang="en-US" sz="1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</a:t>
            </a:r>
          </a:p>
          <a:p>
            <a:pPr lvl="1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collaboration</a:t>
            </a:r>
          </a:p>
          <a:p>
            <a:pPr lvl="1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task flows (like decision trees)</a:t>
            </a:r>
          </a:p>
          <a:p>
            <a:pPr lvl="1"/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LLMs + tools + memory working together</a:t>
            </a:r>
          </a:p>
          <a:p>
            <a:pPr lvl="1"/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Chabots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do more than just reply</a:t>
            </a:r>
          </a:p>
          <a:p>
            <a:pPr lvl="1"/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+ memory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out-of-the-box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boilerplate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decision-based flows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Seamlessly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+ tools + APIs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for </a:t>
            </a:r>
            <a:r>
              <a:rPr lang="en-US" alt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 pipelines, agentic systems</a:t>
            </a:r>
            <a:endParaRPr lang="en-US" alt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089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3</vt:lpstr>
      <vt:lpstr>Ion</vt:lpstr>
      <vt:lpstr>Lang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 Graph</dc:title>
  <dc:creator>prakhar</dc:creator>
  <cp:lastModifiedBy>prakhar</cp:lastModifiedBy>
  <cp:revision>2</cp:revision>
  <dcterms:created xsi:type="dcterms:W3CDTF">2025-04-04T05:04:12Z</dcterms:created>
  <dcterms:modified xsi:type="dcterms:W3CDTF">2025-04-04T05:05:19Z</dcterms:modified>
</cp:coreProperties>
</file>