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94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0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9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2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4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8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9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B91C-3732-48BD-98C7-D013A44EE573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9329-2158-40BE-AED6-0ABA38D21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3"/>
            </p:custDataLst>
          </p:nvPr>
        </p:nvSpPr>
        <p:spPr>
          <a:xfrm>
            <a:off x="2915694" y="4685918"/>
            <a:ext cx="8337926" cy="201399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4"/>
            </p:custDataLst>
          </p:nvPr>
        </p:nvSpPr>
        <p:spPr>
          <a:xfrm flipV="1">
            <a:off x="2915694" y="4908867"/>
            <a:ext cx="3529470" cy="45719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"/>
            </p:custDataLst>
          </p:nvPr>
        </p:nvSpPr>
        <p:spPr>
          <a:xfrm>
            <a:off x="6401070" y="4956719"/>
            <a:ext cx="106611" cy="84281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6"/>
            </p:custDataLst>
          </p:nvPr>
        </p:nvSpPr>
        <p:spPr>
          <a:xfrm>
            <a:off x="6270225" y="5043874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IN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0" name="OTLSHAPE_TB_00000000000000000000000000000000_TimescaleInterval3"/>
          <p:cNvSpPr txBox="1"/>
          <p:nvPr>
            <p:custDataLst>
              <p:tags r:id="rId7"/>
            </p:custDataLst>
          </p:nvPr>
        </p:nvSpPr>
        <p:spPr>
          <a:xfrm>
            <a:off x="4132730" y="4717140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2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IN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/>
          <p:cNvSpPr txBox="1"/>
          <p:nvPr>
            <p:custDataLst>
              <p:tags r:id="rId8"/>
            </p:custDataLst>
          </p:nvPr>
        </p:nvSpPr>
        <p:spPr>
          <a:xfrm>
            <a:off x="5601244" y="469122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IN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ScaleMarking1"/>
          <p:cNvSpPr txBox="1"/>
          <p:nvPr>
            <p:custDataLst>
              <p:tags r:id="rId9"/>
            </p:custDataLst>
          </p:nvPr>
        </p:nvSpPr>
        <p:spPr>
          <a:xfrm>
            <a:off x="3009413" y="450213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66" name="OTLSHAPE_T_538ca3113dfb4b9a990a5cf5281ff979_Shape"/>
          <p:cNvSpPr/>
          <p:nvPr>
            <p:custDataLst>
              <p:tags r:id="rId10"/>
            </p:custDataLst>
          </p:nvPr>
        </p:nvSpPr>
        <p:spPr>
          <a:xfrm>
            <a:off x="6645457" y="3712794"/>
            <a:ext cx="6604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TLSHAPE_T_2897af370f274dec9d1186482d518f37_ShapePercentage" hidden="1"/>
          <p:cNvSpPr/>
          <p:nvPr>
            <p:custDataLst>
              <p:tags r:id="rId11"/>
            </p:custDataLst>
          </p:nvPr>
        </p:nvSpPr>
        <p:spPr>
          <a:xfrm>
            <a:off x="844465" y="321691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TLSHAPE_T_e2e7afb329c24231a00732417fcef6a9_ShapePercentage" hidden="1"/>
          <p:cNvSpPr/>
          <p:nvPr>
            <p:custDataLst>
              <p:tags r:id="rId12"/>
            </p:custDataLst>
          </p:nvPr>
        </p:nvSpPr>
        <p:spPr>
          <a:xfrm>
            <a:off x="1492803" y="345092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TLSHAPE_T_32306c2d6a9b40e98716db9758dd2e98_ShapePercentage" hidden="1"/>
          <p:cNvSpPr/>
          <p:nvPr>
            <p:custDataLst>
              <p:tags r:id="rId13"/>
            </p:custDataLst>
          </p:nvPr>
        </p:nvSpPr>
        <p:spPr>
          <a:xfrm>
            <a:off x="2832701" y="368494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TLSHAPE_T_1e85921dc8374172bca56dc781441d31_ShapePercentage" hidden="1"/>
          <p:cNvSpPr/>
          <p:nvPr>
            <p:custDataLst>
              <p:tags r:id="rId14"/>
            </p:custDataLst>
          </p:nvPr>
        </p:nvSpPr>
        <p:spPr>
          <a:xfrm>
            <a:off x="3740374" y="391896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TLSHAPE_T_19fd0f17bac341af8a11b3bb09e0d2b6_ShapePercentage" hidden="1"/>
          <p:cNvSpPr/>
          <p:nvPr>
            <p:custDataLst>
              <p:tags r:id="rId15"/>
            </p:custDataLst>
          </p:nvPr>
        </p:nvSpPr>
        <p:spPr>
          <a:xfrm>
            <a:off x="7371064" y="4152984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TLSHAPE_T_58bf5de893ce4575978489a7ce14bb9d_ShapePercentage" hidden="1"/>
          <p:cNvSpPr/>
          <p:nvPr>
            <p:custDataLst>
              <p:tags r:id="rId16"/>
            </p:custDataLst>
          </p:nvPr>
        </p:nvSpPr>
        <p:spPr>
          <a:xfrm>
            <a:off x="9316077" y="4387003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TLSHAPE_T_538ca3113dfb4b9a990a5cf5281ff979_ShapePercentage" hidden="1"/>
          <p:cNvSpPr/>
          <p:nvPr>
            <p:custDataLst>
              <p:tags r:id="rId17"/>
            </p:custDataLst>
          </p:nvPr>
        </p:nvSpPr>
        <p:spPr>
          <a:xfrm>
            <a:off x="10655975" y="470628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TLSHAPE_T_2897af370f274dec9d1186482d518f37_Duration" hidden="1"/>
          <p:cNvSpPr txBox="1"/>
          <p:nvPr>
            <p:custDataLst>
              <p:tags r:id="rId18"/>
            </p:custDataLst>
          </p:nvPr>
        </p:nvSpPr>
        <p:spPr>
          <a:xfrm>
            <a:off x="12700" y="-387410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21" name="OTLSHAPE_T_2897af370f274dec9d1186482d518f37_TextPercentage" hidden="1"/>
          <p:cNvSpPr txBox="1"/>
          <p:nvPr>
            <p:custDataLst>
              <p:tags r:id="rId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_2897af370f274dec9d1186482d518f37_StartDate" hidden="1"/>
          <p:cNvSpPr txBox="1"/>
          <p:nvPr>
            <p:custDataLst>
              <p:tags r:id="rId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T_2897af370f274dec9d1186482d518f37_EndDate" hidden="1"/>
          <p:cNvSpPr txBox="1"/>
          <p:nvPr>
            <p:custDataLst>
              <p:tags r:id="rId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T_e2e7afb329c24231a00732417fcef6a9_Duration" hidden="1"/>
          <p:cNvSpPr txBox="1"/>
          <p:nvPr>
            <p:custDataLst>
              <p:tags r:id="rId22"/>
            </p:custDataLst>
          </p:nvPr>
        </p:nvSpPr>
        <p:spPr>
          <a:xfrm>
            <a:off x="12700" y="-387410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29" name="OTLSHAPE_T_e2e7afb329c24231a00732417fcef6a9_TextPercentage" hidden="1"/>
          <p:cNvSpPr txBox="1"/>
          <p:nvPr>
            <p:custDataLst>
              <p:tags r:id="rId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OTLSHAPE_T_e2e7afb329c24231a00732417fcef6a9_StartDate" hidden="1"/>
          <p:cNvSpPr txBox="1"/>
          <p:nvPr>
            <p:custDataLst>
              <p:tags r:id="rId2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_e2e7afb329c24231a00732417fcef6a9_EndDate" hidden="1"/>
          <p:cNvSpPr txBox="1"/>
          <p:nvPr>
            <p:custDataLst>
              <p:tags r:id="rId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32306c2d6a9b40e98716db9758dd2e98_Duration" hidden="1"/>
          <p:cNvSpPr txBox="1"/>
          <p:nvPr>
            <p:custDataLst>
              <p:tags r:id="rId26"/>
            </p:custDataLst>
          </p:nvPr>
        </p:nvSpPr>
        <p:spPr>
          <a:xfrm>
            <a:off x="12700" y="-387410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37" name="OTLSHAPE_T_32306c2d6a9b40e98716db9758dd2e98_TextPercentage" hidden="1"/>
          <p:cNvSpPr txBox="1"/>
          <p:nvPr>
            <p:custDataLst>
              <p:tags r:id="rId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32306c2d6a9b40e98716db9758dd2e98_StartDate" hidden="1"/>
          <p:cNvSpPr txBox="1"/>
          <p:nvPr>
            <p:custDataLst>
              <p:tags r:id="rId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32306c2d6a9b40e98716db9758dd2e98_EndDate" hidden="1"/>
          <p:cNvSpPr txBox="1"/>
          <p:nvPr>
            <p:custDataLst>
              <p:tags r:id="rId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1e85921dc8374172bca56dc781441d31_Duration" hidden="1"/>
          <p:cNvSpPr txBox="1"/>
          <p:nvPr>
            <p:custDataLst>
              <p:tags r:id="rId30"/>
            </p:custDataLst>
          </p:nvPr>
        </p:nvSpPr>
        <p:spPr>
          <a:xfrm>
            <a:off x="12700" y="-387410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33 days</a:t>
            </a:r>
          </a:p>
        </p:txBody>
      </p:sp>
      <p:sp>
        <p:nvSpPr>
          <p:cNvPr id="45" name="OTLSHAPE_T_1e85921dc8374172bca56dc781441d31_TextPercentage" hidden="1"/>
          <p:cNvSpPr txBox="1"/>
          <p:nvPr>
            <p:custDataLst>
              <p:tags r:id="rId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1e85921dc8374172bca56dc781441d31_StartDate" hidden="1"/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1e85921dc8374172bca56dc781441d31_EndDate" hidden="1"/>
          <p:cNvSpPr txBox="1"/>
          <p:nvPr>
            <p:custDataLst>
              <p:tags r:id="rId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19fd0f17bac341af8a11b3bb09e0d2b6_Duration" hidden="1"/>
          <p:cNvSpPr txBox="1"/>
          <p:nvPr>
            <p:custDataLst>
              <p:tags r:id="rId34"/>
            </p:custDataLst>
          </p:nvPr>
        </p:nvSpPr>
        <p:spPr>
          <a:xfrm>
            <a:off x="12700" y="-387410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53" name="OTLSHAPE_T_19fd0f17bac341af8a11b3bb09e0d2b6_TextPercentage" hidden="1"/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19fd0f17bac341af8a11b3bb09e0d2b6_StartDate" hidden="1"/>
          <p:cNvSpPr txBox="1"/>
          <p:nvPr>
            <p:custDataLst>
              <p:tags r:id="rId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19fd0f17bac341af8a11b3bb09e0d2b6_EndDate" hidden="1"/>
          <p:cNvSpPr txBox="1"/>
          <p:nvPr>
            <p:custDataLst>
              <p:tags r:id="rId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58bf5de893ce4575978489a7ce14bb9d_Duration" hidden="1"/>
          <p:cNvSpPr txBox="1"/>
          <p:nvPr>
            <p:custDataLst>
              <p:tags r:id="rId38"/>
            </p:custDataLst>
          </p:nvPr>
        </p:nvSpPr>
        <p:spPr>
          <a:xfrm>
            <a:off x="12700" y="-387410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61" name="OTLSHAPE_T_58bf5de893ce4575978489a7ce14bb9d_TextPercentage" hidden="1"/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58bf5de893ce4575978489a7ce14bb9d_StartDate" hidden="1"/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58bf5de893ce4575978489a7ce14bb9d_EndDate" hidden="1"/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58bf5de893ce4575978489a7ce14bb9d_JoinedDate"/>
          <p:cNvSpPr txBox="1"/>
          <p:nvPr>
            <p:custDataLst>
              <p:tags r:id="rId42"/>
            </p:custDataLst>
          </p:nvPr>
        </p:nvSpPr>
        <p:spPr>
          <a:xfrm>
            <a:off x="5629275" y="3708885"/>
            <a:ext cx="98652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Dec 16 – January</a:t>
            </a:r>
          </a:p>
        </p:txBody>
      </p:sp>
      <p:sp>
        <p:nvSpPr>
          <p:cNvPr id="68" name="OTLSHAPE_T_538ca3113dfb4b9a990a5cf5281ff979_Duration" hidden="1"/>
          <p:cNvSpPr txBox="1"/>
          <p:nvPr>
            <p:custDataLst>
              <p:tags r:id="rId43"/>
            </p:custDataLst>
          </p:nvPr>
        </p:nvSpPr>
        <p:spPr>
          <a:xfrm>
            <a:off x="12700" y="-387410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69" name="OTLSHAPE_T_538ca3113dfb4b9a990a5cf5281ff979_TextPercentage" hidden="1"/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538ca3113dfb4b9a990a5cf5281ff979_StartDate" hidden="1"/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538ca3113dfb4b9a990a5cf5281ff979_EndDate" hidden="1"/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IN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538ca3113dfb4b9a990a5cf5281ff979_Title"/>
          <p:cNvSpPr txBox="1"/>
          <p:nvPr>
            <p:custDataLst>
              <p:tags r:id="rId47"/>
            </p:custDataLst>
          </p:nvPr>
        </p:nvSpPr>
        <p:spPr>
          <a:xfrm>
            <a:off x="7358891" y="3689270"/>
            <a:ext cx="182393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Data Collection and Labelling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708187" y="758757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Gantt Chart</a:t>
            </a:r>
          </a:p>
        </p:txBody>
      </p:sp>
      <p:sp>
        <p:nvSpPr>
          <p:cNvPr id="72" name="OTLSHAPE_TB_00000000000000000000000000000000_TimescaleInterval5"/>
          <p:cNvSpPr txBox="1"/>
          <p:nvPr>
            <p:custDataLst>
              <p:tags r:id="rId48"/>
            </p:custDataLst>
          </p:nvPr>
        </p:nvSpPr>
        <p:spPr>
          <a:xfrm>
            <a:off x="7020647" y="4704001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75" name="OTLSHAPE_TB_00000000000000000000000000000000_ScaleMarking1"/>
          <p:cNvSpPr txBox="1"/>
          <p:nvPr>
            <p:custDataLst>
              <p:tags r:id="rId49"/>
            </p:custDataLst>
          </p:nvPr>
        </p:nvSpPr>
        <p:spPr>
          <a:xfrm>
            <a:off x="6948775" y="444106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IN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76" name="OTLSHAPE_T_538ca3113dfb4b9a990a5cf5281ff979_Shape"/>
          <p:cNvSpPr/>
          <p:nvPr>
            <p:custDataLst>
              <p:tags r:id="rId50"/>
            </p:custDataLst>
          </p:nvPr>
        </p:nvSpPr>
        <p:spPr>
          <a:xfrm>
            <a:off x="7384498" y="3932619"/>
            <a:ext cx="1390593" cy="144081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TLSHAPE_T_538ca3113dfb4b9a990a5cf5281ff979_Title"/>
          <p:cNvSpPr txBox="1"/>
          <p:nvPr>
            <p:custDataLst>
              <p:tags r:id="rId51"/>
            </p:custDataLst>
          </p:nvPr>
        </p:nvSpPr>
        <p:spPr>
          <a:xfrm>
            <a:off x="8839602" y="3916048"/>
            <a:ext cx="182393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Implementation</a:t>
            </a:r>
          </a:p>
        </p:txBody>
      </p:sp>
      <p:sp>
        <p:nvSpPr>
          <p:cNvPr id="79" name="OTLSHAPE_T_538ca3113dfb4b9a990a5cf5281ff979_Shape"/>
          <p:cNvSpPr/>
          <p:nvPr>
            <p:custDataLst>
              <p:tags r:id="rId52"/>
            </p:custDataLst>
          </p:nvPr>
        </p:nvSpPr>
        <p:spPr>
          <a:xfrm>
            <a:off x="8775091" y="4163933"/>
            <a:ext cx="671805" cy="13401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TLSHAPE_T_58bf5de893ce4575978489a7ce14bb9d_JoinedDate"/>
          <p:cNvSpPr txBox="1"/>
          <p:nvPr>
            <p:custDataLst>
              <p:tags r:id="rId53"/>
            </p:custDataLst>
          </p:nvPr>
        </p:nvSpPr>
        <p:spPr>
          <a:xfrm>
            <a:off x="7832834" y="4150598"/>
            <a:ext cx="87604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March – April</a:t>
            </a:r>
          </a:p>
        </p:txBody>
      </p:sp>
      <p:sp>
        <p:nvSpPr>
          <p:cNvPr id="81" name="OTLSHAPE_T_538ca3113dfb4b9a990a5cf5281ff979_Title"/>
          <p:cNvSpPr txBox="1"/>
          <p:nvPr>
            <p:custDataLst>
              <p:tags r:id="rId54"/>
            </p:custDataLst>
          </p:nvPr>
        </p:nvSpPr>
        <p:spPr>
          <a:xfrm>
            <a:off x="9513105" y="4128671"/>
            <a:ext cx="182393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Testing and Documentation</a:t>
            </a:r>
          </a:p>
        </p:txBody>
      </p:sp>
      <p:sp>
        <p:nvSpPr>
          <p:cNvPr id="11" name="OTLSHAPE_T_2897af370f274dec9d1186482d518f37_Shape">
            <a:extLst>
              <a:ext uri="{FF2B5EF4-FFF2-40B4-BE49-F238E27FC236}">
                <a16:creationId xmlns:a16="http://schemas.microsoft.com/office/drawing/2014/main" id="{9618E5EA-F978-BC42-2EE0-4FAF34590A99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798259" y="3019326"/>
            <a:ext cx="660400" cy="14101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TLSHAPE_T_e2e7afb329c24231a00732417fcef6a9_Shape">
            <a:extLst>
              <a:ext uri="{FF2B5EF4-FFF2-40B4-BE49-F238E27FC236}">
                <a16:creationId xmlns:a16="http://schemas.microsoft.com/office/drawing/2014/main" id="{1C985EF3-57DC-9B05-43C8-4AD57D2A522A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446597" y="3267357"/>
            <a:ext cx="1082497" cy="14101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TLSHAPE_T_1e85921dc8374172bca56dc781441d31_Shape">
            <a:extLst>
              <a:ext uri="{FF2B5EF4-FFF2-40B4-BE49-F238E27FC236}">
                <a16:creationId xmlns:a16="http://schemas.microsoft.com/office/drawing/2014/main" id="{6186463F-EF8B-F108-E3D4-5856266612ED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564776" y="3496491"/>
            <a:ext cx="1062448" cy="13153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TLSHAPE_T_2897af370f274dec9d1186482d518f37_JoinedDate">
            <a:extLst>
              <a:ext uri="{FF2B5EF4-FFF2-40B4-BE49-F238E27FC236}">
                <a16:creationId xmlns:a16="http://schemas.microsoft.com/office/drawing/2014/main" id="{7EB57E28-C737-9EBF-1285-467BC74A4227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2915694" y="3026556"/>
            <a:ext cx="79734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3 – Nov 10</a:t>
            </a:r>
          </a:p>
        </p:txBody>
      </p:sp>
      <p:sp>
        <p:nvSpPr>
          <p:cNvPr id="17" name="OTLSHAPE_T_2897af370f274dec9d1186482d518f37_Title">
            <a:extLst>
              <a:ext uri="{FF2B5EF4-FFF2-40B4-BE49-F238E27FC236}">
                <a16:creationId xmlns:a16="http://schemas.microsoft.com/office/drawing/2014/main" id="{72E06DA2-DA61-F659-70D8-F37A83FDF21B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505776" y="3001100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Selection of the Project</a:t>
            </a:r>
          </a:p>
        </p:txBody>
      </p:sp>
      <p:sp>
        <p:nvSpPr>
          <p:cNvPr id="34" name="OTLSHAPE_T_e2e7afb329c24231a00732417fcef6a9_JoinedDate">
            <a:extLst>
              <a:ext uri="{FF2B5EF4-FFF2-40B4-BE49-F238E27FC236}">
                <a16:creationId xmlns:a16="http://schemas.microsoft.com/office/drawing/2014/main" id="{8F14D903-B687-059A-12D4-4C545EA438A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3569874" y="3262869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11 - Dec 1</a:t>
            </a:r>
          </a:p>
        </p:txBody>
      </p:sp>
      <p:sp>
        <p:nvSpPr>
          <p:cNvPr id="40" name="OTLSHAPE_T_e2e7afb329c24231a00732417fcef6a9_Title">
            <a:extLst>
              <a:ext uri="{FF2B5EF4-FFF2-40B4-BE49-F238E27FC236}">
                <a16:creationId xmlns:a16="http://schemas.microsoft.com/office/drawing/2014/main" id="{915784ED-25AF-959C-BEE5-88C37992AC2E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586667" y="3244371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Literature Survey</a:t>
            </a:r>
          </a:p>
        </p:txBody>
      </p:sp>
      <p:sp>
        <p:nvSpPr>
          <p:cNvPr id="41" name="OTLSHAPE_T_1e85921dc8374172bca56dc781441d31_JoinedDate">
            <a:extLst>
              <a:ext uri="{FF2B5EF4-FFF2-40B4-BE49-F238E27FC236}">
                <a16:creationId xmlns:a16="http://schemas.microsoft.com/office/drawing/2014/main" id="{C900BFA0-7A7B-08A8-2FA1-D9F490F4E9C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656194" y="3476840"/>
            <a:ext cx="84272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Dec 2 – Dec 21</a:t>
            </a:r>
          </a:p>
        </p:txBody>
      </p:sp>
      <p:sp>
        <p:nvSpPr>
          <p:cNvPr id="50" name="OTLSHAPE_T_1e85921dc8374172bca56dc781441d31_Title">
            <a:extLst>
              <a:ext uri="{FF2B5EF4-FFF2-40B4-BE49-F238E27FC236}">
                <a16:creationId xmlns:a16="http://schemas.microsoft.com/office/drawing/2014/main" id="{7A081FB2-2BEB-A8A3-B87B-0B2C4807EC7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683557" y="3458754"/>
            <a:ext cx="1244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57" name="OTLSHAPE_T_19fd0f17bac341af8a11b3bb09e0d2b6_JoinedDate">
            <a:extLst>
              <a:ext uri="{FF2B5EF4-FFF2-40B4-BE49-F238E27FC236}">
                <a16:creationId xmlns:a16="http://schemas.microsoft.com/office/drawing/2014/main" id="{97154AF5-5B7F-83A9-7C69-D43BAEA6EE8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445164" y="3934825"/>
            <a:ext cx="87482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IN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January – March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484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C4wMS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mYWxzZSwiRWxhcHNlZFRpbWVGb3JtYXQiOjIsIlRvZGF5TWFya2VyUG9zaXRpb24iOjI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MuMCwiSGVpZ2h0IjoxMy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iLCJGb3JtYXQiOjAsIklzVmlzaWJsZSI6ZmFsc2UsIkxhc3RLbm93blZpc2liaWxpdHlTdGF0ZSI6ZmFsc2V9LCJJc1Zpc2libGUiOnRydWUsIlBhcmVudFN0eWxlIjpudWxsfSwiRGVmYXVsdFRhc2tTdHlsZSI6eyIkaWQiOiI4MyIsIlNoYXBlIjoxLCJTaGFwZVRoaWNrbmVzcyI6MCwiRHVyYXRpb25Gb3JtYXQiOjAsIkluY2x1ZGVOb25Xb3JraW5nRGF5c0luRHVyYXRpb24iOmZhbHNlLCJQZXJjZW50YWdlQ29tcGxl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jAuMCwiTWF4SGVpZ2h0IjowLjA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mZhbHN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mZhbHN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DAwMS0wMS0wMVQwMDowMDowMCIsIkVuZERhdGUiOiIyMDIxLTA1LTMwVDIzOjU5OjAwIiwiRm9ybWF0IjoiTU1NIiwiVHlwZSI6Mi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wLTAzLTAxVDAwOjAwOjAwWiIsIkVuZERhdGUiOiIyMDIxLTAyLTI4VDIzOjU5OjAwWiIsIlBlcmNlbnRhZ2VDb21wbGV0ZSI6bnVsbCwiU3R5bGUiOnsiJGlkIjoiMTY3IiwiU2hhcGUiOjEsIlNoYXBlVGhpY2tuZXNzIjowLCJEdXJhdGlvbkZvcm1hdCI6MCwiSW5jbHVkZU5vbldvcmtpbmdEYXlzSW5EdXJhdGlvbiI6ZmFsc2UsIlBlcmNlbnRhZ2VDb21wbGV0ZVN0eWxlIjp7IiRpZCI6IjE2OCIsIkZvbnRTZXR0aW5ncyI6eyIkaWQiOiIxNj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cwIiwiVG9wIjowLCJMZWZ0IjowLCJSaWdodCI6MCwiQm90dG9tIjowfSwiUGFkZGluZyI6eyIkaWQiOiIxNzEiLCJUb3AiOjAsIkxlZnQiOjAsIlJpZ2h0IjowLCJCb3R0b20iOjB9LCJCYWNrZ3JvdW5kIjp7IiRpZCI6IjE3MiIsIkNvbG9yIjp7IiRpZCI6IjE3MyIsIkEiOjg5LCJSIjowLCJHIjowLCJCIjowfX0sIklzVmlzaWJsZSI6dHJ1ZSwiV2lkdGgiOjAuMCwiSGVpZ2h0IjowLjAsIkJvcmRlclN0eWxlIjp7IiRpZCI6IjE3NCIsIkxpbmVDb2xvciI6bnVsbCwiTGluZVdlaWdodCI6MC4wLCJMaW5lVHlwZSI6MCwiUGFyZW50U3R5bGUiOm51bGx9LCJQYXJlbnRTdHlsZSI6bnVsbH0sIkR1cmF0aW9uU3R5bGUiOnsiJGlkIjoiMTc1IiwiRm9udFNldHRpbmdzIjp7IiRpZCI6IjE3NiIsIkZvbnRTaXplIjoxMCwiRm9udE5hbWUiOiJDYWxpYnJpIiwiSXNCb2xkIjpmYWxzZSwiSXNJdGFsaWMiOmZhbHNlLCJJc1VuZGVybGluZWQiOmZhbHNlLCJQYXJlbnRTdHlsZSI6bnVsbH0sIkF1dG9TaXplIjowLCJGb3JlZ3JvdW5kIjp7IiRpZCI6IjE3NyIsIkNvbG9yIjp7IiRpZCI6IjE3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3OSIsIlRvcCI6MCwiTGVmdCI6MCwiUmlnaHQiOjAsIkJvdHRvbSI6MH0sIlBhZGRpbmciOnsiJGlkIjoiMTgwIiwiVG9wIjowLCJMZWZ0IjowLCJSaWdodCI6MCwiQm90dG9tIjowfSwiQmFja2dyb3VuZCI6eyIkaWQiOiIxODEiLCJDb2xvciI6eyIkcmVmIjoiMTczIn19LCJJc1Zpc2libGUiOnRydWUsIldpZHRoIjowLjAsIkhlaWdodCI6MC4wLCJCb3JkZXJTdHlsZSI6eyIkaWQiOiIxODIiLCJMaW5lQ29sb3IiOm51bGwsIkxpbmVXZWlnaHQiOjAuMCwiTGluZVR5cGUiOjAsIlBhcmVudFN0eWxlIjpudWxsfSwiUGFyZW50U3R5bGUiOm51bGx9LCJIb3Jpem9udGFsQ29ubmVjdG9yU3R5bGUiOnsiJGlkIjoiMTgzIiwiTGluZUNvbG9yIjp7IiRpZCI6IjE4NCIsIiR0eXBlIjoiTkxSRS5Db21tb24uRG9tLlNvbGlkQ29sb3JCcnVzaCwgTkxSRS5Db21tb24iLCJDb2xvciI6eyIkaWQiOiIxODUiLCJBIjoyNTUsIlIiOjIwNCwiRyI6MjA0LCJCIjoyMDR9fSwiTGluZVdlaWdodCI6MS4wLCJMaW5lVHlwZSI6MCwiUGFyZW50U3R5bGUiOm51bGx9LCJWZXJ0aWNhbENvbm5lY3RvclN0eWxlIjp7IiRpZCI6IjE4NiIsIkxpbmVDb2xvciI6eyIkaWQiOiIxODciLCIkdHlwZSI6Ik5MUkUuQ29tbW9uLkRvbS5Tb2xpZENvbG9yQnJ1c2gsIE5MUkUuQ29tbW9uIiwiQ29sb3IiOnsiJGlkIjoiMTg4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UsIklzQmVsb3dUaW1lYmFuZCI6ZmFsc2UsIlBlcmNlbnRhZ2VDb21wbGV0ZVNoYXBlT3BhY2l0eSI6MzUsIlNoYXBlU3R5bGUiOnsiJGlkIjoiMTg5IiwiTWFyZ2luIjp7IiRpZCI6IjE5MCIsIlRvcCI6MCwiTGVmdCI6NCwiUmlnaHQiOjQsIkJvdHRvbSI6MH0sIlBhZGRpbmciOnsiJGlkIjoiMTkxIiwiVG9wIjowLCJMZWZ0IjowLCJSaWdodCI6MCwiQm90dG9tIjowfSwiQmFja2dyb3VuZCI6eyIkaWQiOiIxOTIiLCJDb2xvciI6eyIkaWQiOiIxOTMiLCJBIjoyNTUsIlIiOjkxLCJHIjoxNTUsIkIiOjIxM319LCJJc1Zpc2libGUiOnRydWUsIldpZHRoIjo1Mi4wLCJIZWlnaHQiOjEwLjAsIkJvcmRlclN0eWxlIjp7IiRpZCI6IjE5NCIsIkxpbmVDb2xvciI6eyIkaWQiOiIxOTUiLCIkdHlwZSI6Ik5MUkUuQ29tbW9uLkRvbS5Tb2xpZENvbG9yQnJ1c2gsIE5MUkUuQ29tbW9uIiwiQ29sb3IiOnsiJGlkIjoiMTk2IiwiQSI6MjU1LCJSIjoyNTUsIkciOjAsIkIiOjB9fSwiTGluZVdlaWdodCI6MC4wLCJMaW5lVHlwZSI6MCwiUGFyZW50U3R5bGUiOm51bGx9LCJQYXJlbnRTdHlsZSI6bnVsbH0sIlRpdGxlU3R5bGUiOnsiJGlkIjoiMTk3IiwiRm9udFNldHRpbmdzIjp7IiRpZCI6IjE5OCIsIkZvbnRTaXplIjoxMSwiRm9udE5hbWUiOiJDYWxpYnJpIiwiSXNCb2xkIjp0cnVlLCJJc0l0YWxpYyI6ZmFsc2UsIklzVW5kZXJsaW5lZCI6ZmFsc2UsIlBhcmVudFN0eWxlIjpudWxsfSwiQXV0b1NpemUiOjAsIkZvcmVncm91bmQiOnsiJGlkIjoiMTk5IiwiQ29sb3IiOnsiJGlkIjoiMjAw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wMSIsIlRvcCI6MCwiTGVmdCI6MCwiUmlnaHQiOjAsIkJvdHRvbSI6MH0sIlBhZGRpbmciOnsiJGlkIjoiMjAyIiwiVG9wIjowLCJMZWZ0IjowLCJSaWdodCI6MCwiQm90dG9tIjowfSwiQmFja2dyb3VuZCI6eyIkaWQiOiIyMDMiLCJDb2xvciI6eyIkcmVmIjoiMTczIn19LCJJc1Zpc2libGUiOnRydWUsIldpZHRoIjowLjAsIkhlaWdodCI6MC4wLCJCb3JkZXJTdHlsZSI6eyIkaWQiOiIyMDQiLCJMaW5lQ29sb3IiOm51bGwsIkxpbmVXZWlnaHQiOjAuMCwiTGluZVR5cGUiOjAsIlBhcmVudFN0eWxlIjpudWxsfSwiUGFyZW50U3R5bGUiOm51bGx9LCJEYXRlU3R5bGUiOnsiJGlkIjoiMjA1IiwiRm9udFNldHRpbmdzIjp7IiRpZCI6IjIwNiIsIkZvbnRTaXplIjoxMCwiRm9udE5hbWUiOiJDYWxpYnJpIiwiSXNCb2xkIjpmYWxzZSwiSXNJdGFsaWMiOmZhbHNlLCJJc1VuZGVybGluZWQiOmZhbHNlLCJQYXJlbnRTdHlsZSI6bnVsbH0sIkF1dG9TaXplIjowLCJGb3JlZ3JvdW5kIjp7IiRpZCI6IjIwNyIsIkNvbG9yIjp7IiRpZCI6IjIw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A5IiwiVG9wIjowLCJMZWZ0IjowLCJSaWdodCI6MCwiQm90dG9tIjowfSwiUGFkZGluZyI6eyIkaWQiOiIyMTAiLCJUb3AiOjAsIkxlZnQiOjAsIlJpZ2h0IjowLCJCb3R0b20iOjB9LCJCYWNrZ3JvdW5kIjp7IiRpZCI6IjIxMSIsIkNvbG9yIjp7IiRyZWYiOiIxNzMifX0sIklzVmlzaWJsZSI6dHJ1ZSwiV2lkdGgiOjAuMCwiSGVpZ2h0IjowLjAsIkJvcmRlclN0eWxlIjp7IiRpZCI6IjIxMiIsIkxpbmVDb2xvciI6bnVsbCwiTGluZVdlaWdodCI6MC4wLCJMaW5lVHlwZSI6MCwiUGFyZW50U3R5bGUiOm51bGx9LCJQYXJlbnRTdHlsZSI6bnVsbH0sIkRhdGVGb3JtYXQiOnsiJGlkIjoiMjE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NCIsIkZvcm1hdCI6MCwiSXNWaXNpYmxlIjpmYWxzZSwiTGFzdEtub3duVmlzaWJpbGl0eVN0YXRlIjpmYWxzZX0sIklzVmlzaWJsZSI6dHJ1ZSwiUGFyZW50U3R5bGUiOm51bGx9LCJJbmRleCI6MCwiU21hcnREdXJhdGlvbkFjdGl2YXRlZCI6ZmFsc2UsIkRhdGVGb3JtYXQiOnsiJHJlZiI6IjIxMyJ9LCJXZWVrTnVtYmVyaW5nIjp7IiRpZCI6IjIxNSIsIkZvcm1hdCI6MCwiSXNWaXNpYmxlIjpmYWxzZSwiTGFzdEtub3duVmlzaWJpbGl0eVN0YXRlIjpmYWxzZX0sIklkIjoiMjg5N2FmMzctMGYyNy00ZGVjLTlkMTEtODY0ODJkNTE4ZjM3IiwiSW1wb3J0SWQiOm51bGwsIlRpdGxlIjoiU2VsZWN0aW9uIG9mIHRoZSBQcm9qZWN0IiwiTm90ZSI6bnVsbCwiSHlwZXJsaW5rIjp7IiRpZCI6IjIxNiIsIkFkZHJlc3MiOm51bGwsIlN1YkFkZHJlc3MiOm51bGx9LCJJc0NoYW5nZWQiOmZhbHNlLCJJc05ldyI6ZmFsc2V9LHsiJGlkIjoiMjE3IiwiR3JvdXBOYW1lIjpudWxsLCJTdGFydERhdGUiOiIyMDIwLTEwLTE2VDAwOjAwOjAwIiwiRW5kRGF0ZSI6IjIwMjAtMTEtMTVUMjM6NTk6MDAiLCJQZXJjZW50YWdlQ29tcGxldGUiOm51bGwsIlN0eWxlIjp7IiRpZCI6IjIxOCIsIlNoYXBlIjoxLCJTaGFwZVRoaWNrbmVzcyI6MywiRHVyYXRpb25Gb3JtYXQiOjAsIkluY2x1ZGVOb25Xb3JraW5nRGF5c0luRHVyYXRpb24iOmZhbHNlLCJQZXJjZW50YWdlQ29tcGxldGVTdHlsZSI6eyIkaWQiOiIyMTkiLCJGb250U2V0dGluZ3MiOnsiJGlkIjoiMjI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yMSIsIlRvcCI6MCwiTGVmdCI6MCwiUmlnaHQiOjAsIkJvdHRvbSI6MH0sIlBhZGRpbmciOnsiJGlkIjoiMjIyIiwiVG9wIjowLCJMZWZ0IjowLCJSaWdodCI6MCwiQm90dG9tIjowfSwiQmFja2dyb3VuZCI6eyIkaWQiOiIyMjMiLCJDb2xvciI6eyIkaWQiOiIyMjQiLCJBIjo4OSwiUiI6MCwiRyI6MCwiQiI6MH1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zAiLCJUb3AiOjAsIkxlZnQiOjAsIlJpZ2h0IjowLCJCb3R0b20iOjB9LCJQYWRkaW5nIjp7IiRpZCI6IjIzMSIsIlRvcCI6MCwiTGVmdCI6MCwiUmlnaHQiOjAsIkJvdHRvbSI6MH0sIkJhY2tncm91bmQiOnsiJGlkIjoiMjMyIiwiQ29sb3IiOnsiJHJlZiI6IjIyNCJ9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aWQiOiIyMzUiLCIkdHlwZSI6Ik5MUkUuQ29tbW9uLkRvbS5Tb2xpZENvbG9yQnJ1c2gsIE5MUkUuQ29tbW9uIiwiQ29sb3IiOnsiJGlkIjoiMjM2IiwiQSI6MjU1LCJSIjoyMDQsIkciOjIwNCwiQiI6MjA0fX0sIkxpbmVXZWlnaHQiOjEuMCwiTGluZVR5cGUiOjAsIlBhcmVudFN0eWxlIjpudWxsfSwiVmVydGljYWxDb25uZWN0b3JTdHlsZSI6eyIkaWQiOiIyMzciLCJMaW5lQ29sb3IiOnsiJGlkIjoiMjM4IiwiJHR5cGUiOiJOTFJFLkNvbW1vbi5Eb20uU29saWRDb2xvckJydXNoLCBOTFJFLkNvbW1vbiIsIkNvbG9yIjp7IiRpZCI6IjIzO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I0MCIsIk1hcmdpbiI6eyIkaWQiOiIyNDEiLCJUb3AiOjAsIkxlZnQiOjQsIlJpZ2h0Ijo0LCJCb3R0b20iOjB9LCJQYWRkaW5nIjp7IiRpZCI6IjI0MiIsIlRvcCI6MCwiTGVmdCI6MCwiUmlnaHQiOjAsIkJvdHRvbSI6MH0sIkJhY2tncm91bmQiOnsiJGlkIjoiMjQzIiwiQ29sb3IiOnsiJGlkIjoiMjQ0IiwiQSI6MjU1LCJSIjo5MSwiRyI6MTU1LCJCIjoyMTN9fSwiSXNWaXNpYmxlIjp0cnVlLCJXaWR0aCI6ODUuMjM1OTg0ODAyMjQ2MSwiSGVpZ2h0IjoxMS4xMDMzMDY3NzAzMjQ3MDcsIkJvcmRlclN0eWxlIjp7IiRpZCI6IjI0NSIsIkxpbmVDb2xvciI6eyIkaWQiOiIyNDYiLCIkdHlwZSI6Ik5MUkUuQ29tbW9uLkRvbS5Tb2xpZENvbG9yQnJ1c2gsIE5MUkUuQ29tbW9uIiwiQ29sb3IiOnsiJGlkIjoiMjQ3IiwiQSI6MjU1LCJSIjoyNTUsIkciOjAsIkIiOjB9fSwiTGluZVdlaWdodCI6MC4wLCJMaW5lVHlwZSI6MCwiUGFyZW50U3R5bGUiOm51bGx9LCJQYXJlbnRTdHlsZSI6bnVsbH0sIlRpdGxlU3R5bGUiOnsiJGlkIjoiMjQ4IiwiRm9udFNldHRpbmdzIjp7IiRpZCI6IjI0OSIsIkZvbnRTaXplIjoxMSwiRm9udE5hbWUiOiJDYWxpYnJpIiwiSXNCb2xkIjp0cnVlLCJJc0l0YWxpYyI6ZmFsc2UsIklzVW5kZXJsaW5lZCI6ZmFsc2UsIlBhcmVudFN0eWxlIjpudWxsfSwiQXV0b1NpemUiOjAsIkZvcmVncm91bmQiOnsiJGlkIjoiMjUwIiwiQ29sb3IiOnsiJGlkIjoiMjU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1MiIsIlRvcCI6MCwiTGVmdCI6MCwiUmlnaHQiOjAsIkJvdHRvbSI6MH0sIlBhZGRpbmciOnsiJGlkIjoiMjUzIiwiVG9wIjowLCJMZWZ0IjowLCJSaWdodCI6MCwiQm90dG9tIjowfSwiQmFja2dyb3VuZCI6eyIkaWQiOiIyNTQiLCJDb2xvciI6eyIkcmVmIjoiMjI0In19LCJJc1Zpc2libGUiOnRydWUsIldpZHRoIjowLjAsIkhlaWdodCI6MC4wLCJCb3JkZXJTdHlsZSI6eyIkaWQiOiIyNTUiLCJMaW5lQ29sb3IiOm51bGwsIkxpbmVXZWlnaHQiOjAuMCwiTGluZVR5cGUiOjAsIlBhcmVudFN0eWxlIjpudWxsfSwiUGFyZW50U3R5bGUiOm51bGx9LCJEYXRlU3R5bGUiOnsiJGlkIjoiMjU2IiwiRm9udFNldHRpbmdzIjp7IiRpZCI6IjI1NyIsIkZvbnRTaXplIjoxMCwiRm9udE5hbWUiOiJDYWxpYnJpIiwiSXNCb2xkIjpmYWxzZSwiSXNJdGFsaWMiOmZhbHNlLCJJc1VuZGVybGluZWQiOmZhbHNlLCJQYXJlbnRTdHlsZSI6bnVsbH0sIkF1dG9TaXplIjowLCJGb3JlZ3JvdW5kIjp7IiRpZCI6IjI1OCIsIkNvbG9yIjp7IiRpZCI6IjI1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YwIiwiVG9wIjowLCJMZWZ0IjowLCJSaWdodCI6MCwiQm90dG9tIjowfSwiUGFkZGluZyI6eyIkaWQiOiIyNjEiLCJUb3AiOjAsIkxlZnQiOjAsIlJpZ2h0IjowLCJCb3R0b20iOjB9LCJCYWNrZ3JvdW5kIjp7IiRpZCI6IjI2MiIsIkNvbG9yIjp7IiRyZWYiOiIyMjQifX0sIklzVmlzaWJsZSI6dHJ1ZSwiV2lkdGgiOjAuMCwiSGVpZ2h0IjowLjAsIkJvcmRlclN0eWxlIjp7IiRpZCI6IjI2MyIsIkxpbmVDb2xvciI6bnVsbCwiTGluZVdlaWdodCI6MC4wLCJMaW5lVHlwZSI6MCwiUGFyZW50U3R5bGUiOm51bGx9LCJQYXJlbnRTdHlsZSI6bnVsbH0sIkRhdGVGb3JtYXQiOnsiJGlkIjoiMj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2NSIsIkZvcm1hdCI6MCwiSXNWaXNpYmxlIjpmYWxzZSwiTGFzdEtub3duVmlzaWJpbGl0eVN0YXRlIjpmYWxzZX0sIklzVmlzaWJsZSI6dHJ1ZSwiUGFyZW50U3R5bGUiOm51bGx9LCJJbmRleCI6MSwiU21hcnREdXJhdGlvbkFjdGl2YXRlZCI6ZmFsc2UsIkRhdGVGb3JtYXQiOnsiJHJlZiI6IjI2NCJ9LCJXZWVrTnVtYmVyaW5nIjp7IiRpZCI6IjI2NiIsIkZvcm1hdCI6MCwiSXNWaXNpYmxlIjpmYWxzZSwiTGFzdEtub3duVmlzaWJpbGl0eVN0YXRlIjpmYWxzZX0sIklkIjoiZTJlN2FmYjMtMjljMi00MjMxLWEwMDctMzI0MTdmY2VmNmE5IiwiSW1wb3J0SWQiOm51bGwsIlRpdGxlIjoiTGl0ZXJhdHVyZSBTdXJ2ZXkiLCJOb3RlIjpudWxsLCJIeXBlcmxpbmsiOnsiJGlkIjoiMjY3IiwiQWRkcmVzcyI6bnVsbCwiU3ViQWRkcmVzcyI6bnVsbH0sIklzQ2hhbmdlZCI6ZmFsc2UsIklzTmV3IjpmYWxzZX0seyIkaWQiOiIyNjgiLCJHcm91cE5hbWUiOm51bGwsIlN0YXJ0RGF0ZSI6IjIwMjAtMDMtMTFUMDA6MDA6MDBaIiwiRW5kRGF0ZSI6IjIwMjAtMTItMDVUMjM6NTk6MDBaIiwiUGVyY2VudGFnZUNvbXBsZXRlIjpudWxsLCJTdHlsZSI6eyIkaWQiOiIyNjkiLCJTaGFwZSI6MSwiU2hhcGVUaGlja25lc3MiOjM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GlkIjoiMjc0IiwiQ29sb3IiOnsiJGlkIjoiMjc1IiwiQSI6ODksIlIiOjAsIkciOjAsIkIiOjB9fSwiSXNWaXNpYmxlIjp0cnVlLCJXaWR0aCI6MC4wLCJIZWlnaHQiOjAuMCwiQm9yZGVyU3R5bGUiOnsiJGlkIjoiMjc2IiwiTGluZUNvbG9yIjpudWxsLCJMaW5lV2VpZ2h0IjowLjAsIkxpbmVUeXBlIjowLCJQYXJlbnRTdHlsZSI6bnVsbH0sIlBhcmVudFN0eWxlIjpudWxsfSwiRHVyYXRpb25TdHlsZSI6eyIkaWQiOiIyNzciLCJGb250U2V0dGluZ3MiOnsiJGlkIjoiMjc4IiwiRm9udFNpemUiOjEwLCJGb250TmFtZSI6IkNhbGlicmkiLCJJc0JvbGQiOmZhbHNlLCJJc0l0YWxpYyI6ZmFsc2UsIklzVW5kZXJsaW5lZCI6ZmFsc2UsIlBhcmVudFN0eWxlIjpudWxsfSwiQXV0b1NpemUiOjAsIkZvcmVncm91bmQiOnsiJGlkIjoiMjc5IiwiQ29sb3IiOnsiJGlkIjoiMjg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gxIiwiVG9wIjowLCJMZWZ0IjowLCJSaWdodCI6MCwiQm90dG9tIjowfSwiUGFkZGluZyI6eyIkaWQiOiIyODIiLCJUb3AiOjAsIkxlZnQiOjAsIlJpZ2h0IjowLCJCb3R0b20iOjB9LCJCYWNrZ3JvdW5kIjp7IiRpZCI6IjI4MyIsIkNvbG9yIjp7IiRyZWYiOiIyNzUifX0sIklzVmlzaWJsZSI6dHJ1ZSwiV2lkdGgiOjAuMCwiSGVpZ2h0IjowLjAsIkJvcmRlclN0eWxlIjp7IiRpZCI6IjI4NCIsIkxpbmVDb2xvciI6bnVsbCwiTGluZVdlaWdodCI6MC4wLCJMaW5lVHlwZSI6MCwiUGFyZW50U3R5bGUiOm51bGx9LCJQYXJlbnRTdHlsZSI6bnVsbH0sIkhvcml6b250YWxDb25uZWN0b3JTdHlsZSI6eyIkaWQiOiIyODUiLCJMaW5lQ29sb3IiOnsiJGlkIjoiMjg2IiwiJHR5cGUiOiJOTFJFLkNvbW1vbi5Eb20uU29saWRDb2xvckJydXNoLCBOTFJFLkNvbW1vbiIsIkNvbG9yIjp7IiRpZCI6IjI4NyIsIkEiOjI1NSwiUiI6MjA0LCJHIjoyMDQsIkIiOjIwNH19LCJMaW5lV2VpZ2h0IjoxLjAsIkxpbmVUeXBlIjowLCJQYXJlbnRTdHlsZSI6bnVsbH0sIlZlcnRpY2FsQ29ubmVjdG9yU3R5bGUiOnsiJGlkIjoiMjg4IiwiTGluZUNvbG9yIjp7IiRpZCI6IjI4OSIsIiR0eXBlIjoiTkxSRS5Db21tb24uRG9tLlNvbGlkQ29sb3JCcnVzaCwgTkxSRS5Db21tb24iLCJDb2xvciI6eyIkaWQiOiIyOTAiLCJBIjoyNTUsIlIiOjIwNCwiRyI6MjA0LCJCIjoyMDR9fSwiTGluZVdlaWdodCI6MC4wLCJMaW5lVHlwZSI6MCwiUGFyZW50U3R5bGUiOm51bGx9LCJNYXJnaW4iOm51bGwsIlN0YXJ0RGF0ZVBvc2l0aW9uIjozLCJFbmREYXRlUG9zaXRpb24iOjMsIkRhdGVJc1Zpc2libGUiOnRydWUsIlRpdGxlUG9zaXRpb24iOjAsIkR1cmF0aW9uUG9zaXRpb24iOjYsIlBlcmNlbnRhZ2VDb21wbGV0ZWRQb3NpdGlvbiI6NiwiU3BhY2luZyI6NSwiSXNCZWxvd1RpbWViYW5kIjpmYWxzZSwiUGVyY2VudGFnZUNvbXBsZXRlU2hhcGVPcGFjaXR5IjozNSwiU2hhcGVTdHlsZSI6eyIkaWQiOiIyOTEiLCJNYXJnaW4iOnsiJGlkIjoiMjkyIiwiVG9wIjowLCJMZWZ0Ijo0LCJSaWdodCI6NCwiQm90dG9tIjowfSwiUGFkZGluZyI6eyIkaWQiOiIyOTMiLCJUb3AiOjAsIkxlZnQiOjAsIlJpZ2h0IjowLCJCb3R0b20iOjB9LCJCYWNrZ3JvdW5kIjp7IiRpZCI6IjI5NCIsIkNvbG9yIjp7IiRpZCI6IjI5NSIsIkEiOjI1NSwiUiI6OTEsIkciOjE1NSwiQiI6MjEzfX0sIklzVmlzaWJsZSI6dHJ1ZSwiV2lkdGgiOjg2LjM1NjYxMzE1OTE3OTY4OCwiSGVpZ2h0IjoxMS4wNTg1ODIzMDU5MDgyMDMsIkJvcmRlclN0eWxlIjp7IiRpZCI6IjI5NiIsIkxpbmVDb2xvciI6eyIkaWQiOiIyOTciLCIkdHlwZSI6Ik5MUkUuQ29tbW9uLkRvbS5Tb2xpZENvbG9yQnJ1c2gsIE5MUkUuQ29tbW9uIiwiQ29sb3IiOnsiJGlkIjoiMjk4IiwiQSI6MjU1LCJSIjoyNTUsIkciOjAsIkIiOjB9fSwiTGluZVdlaWdodCI6MC4wLCJMaW5lVHlwZSI6MCwiUGFyZW50U3R5bGUiOm51bGx9LCJQYXJlbnRTdHlsZSI6bnVsbH0sIlRpdGxlU3R5bGUiOnsiJGlkIjoiMjk5IiwiRm9udFNldHRpbmdzIjp7IiRpZCI6IjMwMCIsIkZvbnRTaXplIjoxMSwiRm9udE5hbWUiOiJDYWxpYnJpIiwiSXNCb2xkIjp0cnVlLCJJc0l0YWxpYyI6ZmFsc2UsIklzVW5kZXJsaW5lZCI6ZmFsc2UsIlBhcmVudFN0eWxlIjpudWxsfSwiQXV0b1NpemUiOjIsIkZvcmVncm91bmQiOnsiJGlkIjoiMzAxIiwiQ29sb3IiOnsiJGlkIjoiMzAyIiwiQSI6MjU1LCJSIjowLCJHIjowLCJCIjowfX0sIk1heFdpZHRoIjoxMDAuMCwiTWF4SGVpZ2h0IjoiSW5maW5pdHkiLCJTbWFydEZvcmVncm91bmRJc0FjdGl2ZSI6ZmFsc2UsIkhvcml6b250YWxBbGlnbm1lbnQiOjAsIlZlcnRpY2FsQWxpZ25tZW50IjowLCJTbWFydEZvcmVncm91bmQiOm51bGwsIkJhY2tncm91bmRGaWxsVHlwZSI6MCwiTWFyZ2luIjp7IiRpZCI6IjMwMyIsIlRvcCI6MCwiTGVmdCI6MCwiUmlnaHQiOjAsIkJvdHRvbSI6MH0sIlBhZGRpbmciOnsiJGlkIjoiMzA0IiwiVG9wIjowLCJMZWZ0IjowLCJSaWdodCI6MCwiQm90dG9tIjowfSwiQmFja2dyb3VuZCI6eyIkaWQiOiIzMDUiLCJDb2xvciI6eyIkcmVmIjoiMjc1In19LCJJc1Zpc2libGUiOnRydWUsIldpZHRoIjowLjAsIkhlaWdodCI6MC4wLCJCb3JkZXJTdHlsZSI6eyIkaWQiOiIzMDYiLCJMaW5lQ29sb3IiOm51bGwsIkxpbmVXZWlnaHQiOjAuMCwiTGluZVR5cGUiOjAsIlBhcmVudFN0eWxlIjpudWxsfSwiUGFyZW50U3R5bGUiOm51bGx9LCJEYXRlU3R5bGUiOnsiJGlkIjoiMzA3IiwiRm9udFNldHRpbmdzIjp7IiRpZCI6IjMwOCIsIkZvbnRTaXplIjoxMCwiRm9udE5hbWUiOiJDYWxpYnJpIiwiSXNCb2xkIjpmYWxzZSwiSXNJdGFsaWMiOmZhbHNlLCJJc1VuZGVybGluZWQiOmZhbHNlLCJQYXJlbnRTdHlsZSI6bnVsbH0sIkF1dG9TaXplIjowLCJGb3JlZ3JvdW5kIjp7IiRpZCI6IjMwOSIsIkNvbG9yIjp7IiRpZCI6IjMx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ExIiwiVG9wIjowLCJMZWZ0IjowLCJSaWdodCI6MCwiQm90dG9tIjowfSwiUGFkZGluZyI6eyIkaWQiOiIzMTIiLCJUb3AiOjAsIkxlZnQiOjAsIlJpZ2h0IjowLCJCb3R0b20iOjB9LCJCYWNrZ3JvdW5kIjp7IiRpZCI6IjMxMyIsIkNvbG9yIjp7IiRyZWYiOiIyNzUifX0sIklzVmlzaWJsZSI6dHJ1ZSwiV2lkdGgiOjAuMCwiSGVpZ2h0IjowLjAsIkJvcmRlclN0eWxlIjp7IiRpZCI6IjMxNCIsIkxpbmVDb2xvciI6bnVsbCwiTGluZVdlaWdodCI6MC4wLCJMaW5lVHlwZSI6MCwiUGFyZW50U3R5bGUiOm51bGx9LCJQYXJlbnRTdHlsZSI6bnVsbH0sIkRhdGVGb3JtYXQiOnsiJGlkIjoiMz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xNiIsIkZvcm1hdCI6MCwiSXNWaXNpYmxlIjpmYWxzZSwiTGFzdEtub3duVmlzaWJpbGl0eVN0YXRlIjpmYWxzZX0sIklzVmlzaWJsZSI6ZmFsc2UsIlBhcmVudFN0eWxlIjpudWxsfSwiSW5kZXgiOjIsIlNtYXJ0RHVyYXRpb25BY3RpdmF0ZWQiOmZhbHNlLCJEYXRlRm9ybWF0Ijp7IiRyZWYiOiIzMTUifSwiV2Vla051bWJlcmluZyI6eyIkaWQiOiIzMTciLCJGb3JtYXQiOjAsIklzVmlzaWJsZSI6ZmFsc2UsIkxhc3RLbm93blZpc2liaWxpdHlTdGF0ZSI6ZmFsc2V9LCJJZCI6IjMyMzA2YzJkLTZhOWItNDBlOS04NzE2LWRiOTc1OGRkMmU5OCIsIkltcG9ydElkIjpudWxsLCJUaXRsZSI6IlByb2plY3QgUHJvcG9zYWwiLCJOb3RlIjpudWxsLCJIeXBlcmxpbmsiOnsiJGlkIjoiMzE4IiwiQWRkcmVzcyI6bnVsbCwiU3ViQWRkcmVzcyI6bnVsbH0sIklzQ2hhbmdlZCI6ZmFsc2UsIklzTmV3IjpmYWxzZX0seyIkaWQiOiIzMTkiLCJHcm91cE5hbWUiOm51bGwsIlN0YXJ0RGF0ZSI6IjIwMjAtMTEtMDFUMDA6MDA6MDBaIiwiRW5kRGF0ZSI6IjIwMjEtMTEtMTJUMjM6NTk6MDBaIiwiUGVyY2VudGFnZUNvbXBsZXRlIjpudWxsLCJTdHlsZSI6eyIkaWQiOiIzMjAiLCJTaGFwZSI6MSwiU2hhcGVUaGlja25lc3MiOjMsIkR1cmF0aW9uRm9ybWF0IjowLCJJbmNsdWRlTm9uV29ya2luZ0RheXNJbkR1cmF0aW9uIjpmYWxzZSwiUGVyY2VudGFnZUNvbXBsZXRlU3R5bGUiOnsiJGlkIjoiMzIxIiwiRm9udFNldHRpbmdzIjp7IiRpZCI6IjMy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MjMiLCJUb3AiOjAsIkxlZnQiOjAsIlJpZ2h0IjowLCJCb3R0b20iOjB9LCJQYWRkaW5nIjp7IiRpZCI6IjMyNCIsIlRvcCI6MCwiTGVmdCI6MCwiUmlnaHQiOjAsIkJvdHRvbSI6MH0sIkJhY2tncm91bmQiOnsiJGlkIjoiMzI1IiwiQ29sb3IiOnsiJGlkIjoiMzI2IiwiQSI6ODksIlIiOjAsIkciOjAsIkIiOjB9fSwiSXNWaXNpYmxlIjp0cnVlLCJXaWR0aCI6MC4wLCJIZWlnaHQiOjAuMCwiQm9yZGVyU3R5bGUiOnsiJGlkIjoiMzI3IiwiTGluZUNvbG9yIjpudWxsLCJMaW5lV2VpZ2h0IjowLjAsIkxpbmVUeXBlIjowLCJQYXJlbnRTdHlsZSI6bnVsbH0sIlBhcmVudFN0eWxlIjpudWxsfSwiRHVyYXRpb25TdHlsZSI6eyIkaWQiOiIzMjgiLCJGb250U2V0dGluZ3MiOnsiJGlkIjoiMzI5IiwiRm9udFNpemUiOjEwLCJGb250TmFtZSI6IkNhbGlicmkiLCJJc0JvbGQiOmZhbHNlLCJJc0l0YWxpYyI6ZmFsc2UsIklzVW5kZXJsaW5lZCI6ZmFsc2UsIlBhcmVudFN0eWxlIjpudWxsfSwiQXV0b1NpemUiOjAsIkZvcmVncm91bmQiOnsiJGlkIjoiMzMwIiwiQ29sb3IiOnsiJGlkIjoiMzMx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MyIiwiVG9wIjowLCJMZWZ0IjowLCJSaWdodCI6MCwiQm90dG9tIjowfSwiUGFkZGluZyI6eyIkaWQiOiIzMzMiLCJUb3AiOjAsIkxlZnQiOjAsIlJpZ2h0IjowLCJCb3R0b20iOjB9LCJCYWNrZ3JvdW5kIjp7IiRpZCI6IjMzNCIsIkNvbG9yIjp7IiRyZWYiOiIzMjYifX0sIklzVmlzaWJsZSI6dHJ1ZSwiV2lkdGgiOjAuMCwiSGVpZ2h0IjowLjAsIkJvcmRlclN0eWxlIjp7IiRpZCI6IjMzNSIsIkxpbmVDb2xvciI6bnVsbCwiTGluZVdlaWdodCI6MC4wLCJMaW5lVHlwZSI6MCwiUGFyZW50U3R5bGUiOm51bGx9LCJQYXJlbnRTdHlsZSI6bnVsbH0sIkhvcml6b250YWxDb25uZWN0b3JTdHlsZSI6eyIkaWQiOiIzMzYiLCJMaW5lQ29sb3IiOnsiJGlkIjoiMzM3IiwiJHR5cGUiOiJOTFJFLkNvbW1vbi5Eb20uU29saWRDb2xvckJydXNoLCBOTFJFLkNvbW1vbiIsIkNvbG9yIjp7IiRpZCI6IjMzOCIsIkEiOjI1NSwiUiI6MjA0LCJHIjoyMDQsIkIiOjIwNH19LCJMaW5lV2VpZ2h0IjoxLjAsIkxpbmVUeXBlIjowLCJQYXJlbnRTdHlsZSI6bnVsbH0sIlZlcnRpY2FsQ29ubmVjdG9yU3R5bGUiOnsiJGlkIjoiMzM5IiwiTGluZUNvbG9yIjp7IiRpZCI6IjM0MCIsIiR0eXBlIjoiTkxSRS5Db21tb24uRG9tLlNvbGlkQ29sb3JCcnVzaCwgTkxSRS5Db21tb24iLCJDb2xvciI6eyIkaWQiOiIzNDE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NDIiLCJNYXJnaW4iOnsiJGlkIjoiMzQzIiwiVG9wIjowLCJMZWZ0Ijo0LCJSaWdodCI6NCwiQm90dG9tIjowfSwiUGFkZGluZyI6eyIkaWQiOiIzNDQiLCJUb3AiOjAsIkxlZnQiOjAsIlJpZ2h0IjowLCJCb3R0b20iOjB9LCJCYWNrZ3JvdW5kIjp7IiRpZCI6IjM0NSIsIkNvbG9yIjp7IiRpZCI6IjM0NiIsIkEiOjI1NSwiUiI6OTEsIkciOjE1NSwiQiI6MjEzfX0sIklzVmlzaWJsZSI6dHJ1ZSwiV2lkdGgiOjgzLjY1NzMyNTc0NDYyODksIkhlaWdodCI6MTUuNDkxNDk2MDg2MTIwNjA2LCJCb3JkZXJTdHlsZSI6eyIkaWQiOiIzNDciLCJMaW5lQ29sb3IiOnsiJGlkIjoiMzQ4IiwiJHR5cGUiOiJOTFJFLkNvbW1vbi5Eb20uU29saWRDb2xvckJydXNoLCBOTFJFLkNvbW1vbiIsIkNvbG9yIjp7IiRpZCI6IjM0OSIsIkEiOjI1NSwiUiI6MjU1LCJHIjowLCJCIjowfX0sIkxpbmVXZWlnaHQiOjAuMCwiTGluZVR5cGUiOjAsIlBhcmVudFN0eWxlIjpudWxsfSwiUGFyZW50U3R5bGUiOm51bGx9LCJUaXRsZVN0eWxlIjp7IiRpZCI6IjM1MCIsIkZvbnRTZXR0aW5ncyI6eyIkaWQiOiIzNTEiLCJGb250U2l6ZSI6MTEsIkZvbnROYW1lIjoiQ2FsaWJyaSIsIklzQm9sZCI6dHJ1ZSwiSXNJdGFsaWMiOmZhbHNlLCJJc1VuZGVybGluZWQiOmZhbHNlLCJQYXJlbnRTdHlsZSI6bnVsbH0sIkF1dG9TaXplIjoyLCJGb3JlZ3JvdW5kIjp7IiRpZCI6IjM1MiIsIkNvbG9yIjp7IiRpZCI6IjM1MyIsIkEiOjI1NSwiUiI6MCwiRyI6MCwiQiI6MH19LCJNYXhXaWR0aCI6OTguMCwiTWF4SGVpZ2h0IjoiSW5maW5pdHkiLCJTbWFydEZvcmVncm91bmRJc0FjdGl2ZSI6ZmFsc2UsIkhvcml6b250YWxBbGlnbm1lbnQiOjAsIlZlcnRpY2FsQWxpZ25tZW50IjowLCJTbWFydEZvcmVncm91bmQiOm51bGwsIkJhY2tncm91bmRGaWxsVHlwZSI6MCwiTWFyZ2luIjp7IiRpZCI6IjM1NCIsIlRvcCI6MCwiTGVmdCI6MCwiUmlnaHQiOjAsIkJvdHRvbSI6MH0sIlBhZGRpbmciOnsiJGlkIjoiMzU1IiwiVG9wIjowLCJMZWZ0IjowLCJSaWdodCI6MCwiQm90dG9tIjowfSwiQmFja2dyb3VuZCI6eyIkaWQiOiIzNTYiLCJDb2xvciI6eyIkcmVmIjoiMzI2In19LCJJc1Zpc2libGUiOnRydWUsIldpZHRoIjowLjAsIkhlaWdodCI6MC4wLCJCb3JkZXJTdHlsZSI6eyIkaWQiOiIzNTciLCJMaW5lQ29sb3IiOm51bGwsIkxpbmVXZWlnaHQiOjAuMCwiTGluZVR5cGUiOjAsIlBhcmVudFN0eWxlIjpudWxsfSwiUGFyZW50U3R5bGUiOm51bGx9LCJEYXRlU3R5bGUiOnsiJGlkIjoiMzU4IiwiRm9udFNldHRpbmdzIjp7IiRpZCI6IjM1OSIsIkZvbnRTaXplIjoxMCwiRm9udE5hbWUiOiJDYWxpYnJpIiwiSXNCb2xkIjpmYWxzZSwiSXNJdGFsaWMiOmZhbHNlLCJJc1VuZGVybGluZWQiOmZhbHNlLCJQYXJlbnRTdHlsZSI6bnVsbH0sIkF1dG9TaXplIjowLCJGb3JlZ3JvdW5kIjp7IiRpZCI6IjM2MCIsIkNvbG9yIjp7IiRpZCI6IjM2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YyIiwiVG9wIjowLCJMZWZ0IjowLCJSaWdodCI6MCwiQm90dG9tIjowfSwiUGFkZGluZyI6eyIkaWQiOiIzNjMiLCJUb3AiOjAsIkxlZnQiOjAsIlJpZ2h0IjowLCJCb3R0b20iOjB9LCJCYWNrZ3JvdW5kIjp7IiRpZCI6IjM2NCIsIkNvbG9yIjp7IiRyZWYiOiIzMjYifX0sIklzVmlzaWJsZSI6dHJ1ZSwiV2lkdGgiOjAuMCwiSGVpZ2h0IjowLjAsIkJvcmRlclN0eWxlIjp7IiRpZCI6IjM2NSIsIkxpbmVDb2xvciI6bnVsbCwiTGluZVdlaWdodCI6MC4wLCJMaW5lVHlwZSI6MCwiUGFyZW50U3R5bGUiOm51bGx9LCJQYXJlbnRTdHlsZSI6bnVsbH0sIkRhdGVGb3JtYXQiOnsiJGlkIjoiMzY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2NyIsIkZvcm1hdCI6MCwiSXNWaXNpYmxlIjpmYWxzZSwiTGFzdEtub3duVmlzaWJpbGl0eVN0YXRlIjpmYWxzZX0sIklzVmlzaWJsZSI6dHJ1ZSwiUGFyZW50U3R5bGUiOm51bGx9LCJJbmRleCI6MiwiU21hcnREdXJhdGlvbkFjdGl2YXRlZCI6ZmFsc2UsIkRhdGVGb3JtYXQiOnsiJHJlZiI6IjM2NiJ9LCJXZWVrTnVtYmVyaW5nIjp7IiRpZCI6IjM2OCIsIkZvcm1hdCI6MCwiSXNWaXNpYmxlIjpmYWxzZSwiTGFzdEtub3duVmlzaWJpbGl0eVN0YXRlIjpmYWxzZX0sIklkIjoiMWU4NTkyMWQtYzgzNy00MTcyLWJjYTUtNmRjNzgxNDQxZDMxIiwiSW1wb3J0SWQiOm51bGwsIlRpdGxlIjoiU3lzdGVtIERlc2lnbiIsIk5vdGUiOm51bGwsIkh5cGVybGluayI6eyIkaWQiOiIzNjkiLCJBZGRyZXNzIjpudWxsLCJTdWJBZGRyZXNzIjpudWxsfSwiSXNDaGFuZ2VkIjpmYWxzZSwiSXNOZXciOmZhbHNlfSx7IiRpZCI6IjM3MCIsIkdyb3VwTmFtZSI6bnVsbCwiU3RhcnREYXRlIjoiMjAyMS0xMi0xNlQwMDowMDowMFoiLCJFbmREYXRlIjoiMjAyMi0wMS0xMlQyMzo1OTowMFoiLCJQZXJjZW50YWdlQ29tcGxldGUiOm51bGwsIlN0eWxlIjp7IiRpZCI6IjM3MSIsIlNoYXBlIjoxLCJTaGFwZVRoaWNrbmVzcyI6MCwiRHVyYXRpb25Gb3JtYXQiOjAsIkluY2x1ZGVOb25Xb3JraW5nRGF5c0luRHVyYXRpb24iOmZhbHNlLCJQZXJjZW50YWdlQ29tcGxldGVTdHlsZSI6eyIkaWQiOiIzNzIiLCJGb250U2V0dGluZ3MiOnsiJGlkIjoiMzcz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M3NCIsIlRvcCI6MCwiTGVmdCI6MCwiUmlnaHQiOjAsIkJvdHRvbSI6MH0sIlBhZGRpbmciOnsiJGlkIjoiMzc1IiwiVG9wIjowLCJMZWZ0IjowLCJSaWdodCI6MCwiQm90dG9tIjowfSwiQmFja2dyb3VuZCI6eyIkaWQiOiIzNzYiLCJDb2xvciI6eyIkaWQiOiIzNzciLCJBIjo4OSwiUiI6MCwiRyI6MCwiQiI6MH19LCJJc1Zpc2libGUiOnRydWUsIldpZHRoIjowLjAsIkhlaWdodCI6MC4wLCJCb3JkZXJTdHlsZSI6eyIkaWQiOiIzNzgiLCJMaW5lQ29sb3IiOm51bGwsIkxpbmVXZWlnaHQiOjAuMCwiTGluZVR5cGUiOjAsIlBhcmVudFN0eWxlIjpudWxsfSwiUGFyZW50U3R5bGUiOm51bGx9LCJEdXJhdGlvblN0eWxlIjp7IiRpZCI6IjM3OSIsIkZvbnRTZXR0aW5ncyI6eyIkaWQiOiIzODAiLCJGb250U2l6ZSI6MTAsIkZvbnROYW1lIjoiQ2FsaWJyaSIsIklzQm9sZCI6ZmFsc2UsIklzSXRhbGljIjpmYWxzZSwiSXNVbmRlcmxpbmVkIjpmYWxzZSwiUGFyZW50U3R5bGUiOm51bGx9LCJBdXRvU2l6ZSI6MCwiRm9yZWdyb3VuZCI6eyIkaWQiOiIzODEiLCJDb2xvciI6eyIkaWQiOiIz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GlkIjoiMzg1IiwiQ29sb3IiOnsiJHJlZiI6IjM3NyJ9fSwiSXNWaXNpYmxlIjp0cnVlLCJXaWR0aCI6MC4wLCJIZWlnaHQiOjAuMCwiQm9yZGVyU3R5bGUiOnsiJGlkIjoiMzg2IiwiTGluZUNvbG9yIjpudWxsLCJMaW5lV2VpZ2h0IjowLjAsIkxpbmVUeXBlIjowLCJQYXJlbnRTdHlsZSI6bnVsbH0sIlBhcmVudFN0eWxlIjpudWxsfSwiSG9yaXpvbnRhbENvbm5lY3RvclN0eWxlIjp7IiRpZCI6IjM4NyIsIkxpbmVDb2xvciI6eyIkaWQiOiIzODgiLCIkdHlwZSI6Ik5MUkUuQ29tbW9uLkRvbS5Tb2xpZENvbG9yQnJ1c2gsIE5MUkUuQ29tbW9uIiwiQ29sb3IiOnsiJGlkIjoiMzg5IiwiQSI6MjU1LCJSIjoyMDQsIkciOjIwNCwiQiI6MjA0fX0sIkxpbmVXZWlnaHQiOjEuMCwiTGluZVR5cGUiOjAsIlBhcmVudFN0eWxlIjpudWxsfSwiVmVydGljYWxDb25uZWN0b3JTdHlsZSI6eyIkaWQiOiIzOTAiLCJMaW5lQ29sb3IiOnsiJGlkIjoiMzkxIiwiJHR5cGUiOiJOTFJFLkNvbW1vbi5Eb20uU29saWRDb2xvckJydXNoLCBOTFJFLkNvbW1vbiIsIkNvbG9yIjp7IiRpZCI6IjM5MiIsIkEiOjI1NSwiUiI6MjA0LCJHIjoyMDQsIkIiOjIwNH19LCJMaW5lV2VpZ2h0IjowLjAsIkxpbmVUeXBlIjowLCJQYXJlbnRTdHlsZSI6bnVsbH0sIk1hcmdpbiI6bnVsbCwiU3RhcnREYXRlUG9zaXRpb24iOjEsIkVuZERhdGVQb3NpdGlvbiI6MSwiRGF0ZUlzVmlzaWJsZSI6dHJ1ZSwiVGl0bGVQb3NpdGlvbiI6NCwiRHVyYXRpb25Qb3NpdGlvbiI6NiwiUGVyY2VudGFnZUNvbXBsZXRlZFBvc2l0aW9uIjo2LCJTcGFjaW5nIjo1LCJJc0JlbG93VGltZWJhbmQiOmZhbHNlLCJQZXJjZW50YWdlQ29tcGxldGVTaGFwZU9wYWNpdHkiOjM1LCJTaGFwZVN0eWxlIjp7IiRpZCI6IjM5MyIsIk1hcmdpbiI6eyIkaWQiOiIzOTQiLCJUb3AiOjAsIkxlZnQiOjQsIlJpZ2h0Ijo0LCJCb3R0b20iOjB9LCJQYWRkaW5nIjp7IiRpZCI6IjM5NSIsIlRvcCI6MCwiTGVmdCI6MCwiUmlnaHQiOjAsIkJvdHRvbSI6MH0sIkJhY2tncm91bmQiOnsiJGlkIjoiMzk2IiwiQ29sb3IiOnsiJGlkIjoiMzk3IiwiQSI6MjU1LCJSIjo5MSwiRyI6MTU1LCJCIjoyMTN9fSwiSXNWaXNpYmxlIjp0cnVlLCJXaWR0aCI6MTA2LjAsIkhlaWdodCI6MTAuMCwiQm9yZGVyU3R5bGUiOnsiJGlkIjoiMzk4IiwiTGluZUNvbG9yIjp7IiRpZCI6IjM5OSIsIiR0eXBlIjoiTkxSRS5Db21tb24uRG9tLlNvbGlkQ29sb3JCcnVzaCwgTkxSRS5Db21tb24iLCJDb2xvciI6eyIkaWQiOiI0MDAiLCJBIjoyNTUsIlIiOjI1NSwiRyI6MCwiQiI6MH19LCJMaW5lV2VpZ2h0IjowLjAsIkxpbmVUeXBlIjowLCJQYXJlbnRTdHlsZSI6bnVsbH0sIlBhcmVudFN0eWxlIjpudWxsfSwiVGl0bGVTdHlsZSI6eyIkaWQiOiI0MDEiLCJGb250U2V0dGluZ3MiOnsiJGlkIjoiNDAyIiwiRm9udFNpemUiOjExLCJGb250TmFtZSI6IkNhbGlicmkiLCJJc0JvbGQiOnRydWUsIklzSXRhbGljIjpmYWxzZSwiSXNVbmRlcmxpbmVkIjpmYWxzZSwiUGFyZW50U3R5bGUiOm51bGx9LCJBdXRvU2l6ZSI6MiwiRm9yZWdyb3VuZCI6eyIkaWQiOiI0MDMiLCJDb2xvciI6eyIkaWQiOiI0MDQiLCJBIjoyNTUsIlIiOjAsIkciOjAsIkIiOjB9fSwiTWF4V2lkdGgiOjEzMy40NTIyMDk0NzI2NTYyNSwiTWF4SGVpZ2h0IjoiSW5maW5pdHkiLCJTbWFydEZvcmVncm91bmRJc0FjdGl2ZSI6ZmFsc2UsIkhvcml6b250YWxBbGlnbm1lbnQiOjAsIlZlcnRpY2FsQWxpZ25tZW50IjowLCJTbWFydEZvcmVncm91bmQiOm51bGwsIkJhY2tncm91bmRGaWxsVHlwZSI6MCwiTWFyZ2luIjp7IiRpZCI6IjQwNSIsIlRvcCI6MCwiTGVmdCI6MCwiUmlnaHQiOjAsIkJvdHRvbSI6MH0sIlBhZGRpbmciOnsiJGlkIjoiNDA2IiwiVG9wIjowLCJMZWZ0IjowLCJSaWdodCI6MCwiQm90dG9tIjowfSwiQmFja2dyb3VuZCI6eyIkaWQiOiI0MDciLCJDb2xvciI6eyIkcmVmIjoiMzc3In19LCJJc1Zpc2libGUiOnRydWUsIldpZHRoIjowLjAsIkhlaWdodCI6MC4wLCJCb3JkZXJTdHlsZSI6eyIkaWQiOiI0MDgiLCJMaW5lQ29sb3IiOm51bGwsIkxpbmVXZWlnaHQiOjAuMCwiTGluZVR5cGUiOjAsIlBhcmVudFN0eWxlIjpudWxsfSwiUGFyZW50U3R5bGUiOm51bGx9LCJEYXRlU3R5bGUiOnsiJGlkIjoiNDA5IiwiRm9udFNldHRpbmdzIjp7IiRpZCI6IjQxMCIsIkZvbnRTaXplIjoxMCwiRm9udE5hbWUiOiJDYWxpYnJpIiwiSXNCb2xkIjpmYWxzZSwiSXNJdGFsaWMiOmZhbHNlLCJJc1VuZGVybGluZWQiOmZhbHNlLCJQYXJlbnRTdHlsZSI6bnVsbH0sIkF1dG9TaXplIjowLCJGb3JlZ3JvdW5kIjp7IiRpZCI6IjQxMSIsIkNvbG9yIjp7IiRpZCI6IjQx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EzIiwiVG9wIjowLCJMZWZ0IjowLCJSaWdodCI6MCwiQm90dG9tIjowfSwiUGFkZGluZyI6eyIkaWQiOiI0MTQiLCJUb3AiOjAsIkxlZnQiOjAsIlJpZ2h0IjowLCJCb3R0b20iOjB9LCJCYWNrZ3JvdW5kIjp7IiRpZCI6IjQxNSIsIkNvbG9yIjp7IiRyZWYiOiIzNzcifX0sIklzVmlzaWJsZSI6dHJ1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ZmFsc2UsIlBhcmVudFN0eWxlIjpudWxsfSwiSW5kZXgiOjIsIlNtYXJ0RHVyYXRpb25BY3RpdmF0ZWQiOmZhbHNlLCJEYXRlRm9ybWF0Ijp7IiRyZWYiOiI0MTcifSwiV2Vla051bWJlcmluZyI6eyIkaWQiOiI0MTkiLCJGb3JtYXQiOjAsIklzVmlzaWJsZSI6ZmFsc2UsIkxhc3RLbm93blZpc2liaWxpdHlTdGF0ZSI6ZmFsc2V9LCJJZCI6IjU4YmY1ZGU4LTkzY2UtNDU3NS05Nzg0LTg5YTdjZTE0YmI5ZCIsIkltcG9ydElkIjpudWxsLCJUaXRsZSI6Ik5ldHdvcmsgU2V0dXAgYW5kIFRlc3RpbmciLCJOb3RlIjpudWxsLCJIeXBlcmxpbmsiOnsiJGlkIjoiNDIwIiwiQWRkcmVzcyI6bnVsbCwiU3ViQWRkcmVzcyI6bnVsbH0sIklzQ2hhbmdlZCI6ZmFsc2UsIklzTmV3IjpmYWxzZX0seyIkaWQiOiI0MjEiLCJHcm91cE5hbWUiOm51bGwsIlN0YXJ0RGF0ZSI6IjIwMjEtMDUtMTZUMDA6MDA6MDAiLCJFbmREYXRlIjoiMjAyMS0wNS0zMFQyMzo1OTowMCIsIlBlcmNlbnRhZ2VDb21wbGV0ZSI6bnVsbCwiU3R5bGUiOnsiJGlkIjoiNDIyIiwiU2hhcGUiOjEsIlNoYXBlVGhpY2tuZXNzIjowLCJEdXJhdGlvbkZvcm1hdCI6MCwiSW5jbHVkZU5vbldvcmtpbmdEYXlzSW5EdXJhdGlvbiI6ZmFsc2UsIlBlcmNlbnRhZ2VDb21wbGV0ZVN0eWxlIjp7IiRpZCI6IjQyMyIsIkZvbnRTZXR0aW5ncyI6eyIkaWQiOiI0MjQ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NDI1IiwiVG9wIjowLCJMZWZ0IjowLCJSaWdodCI6MCwiQm90dG9tIjowfSwiUGFkZGluZyI6eyIkaWQiOiI0MjYiLCJUb3AiOjAsIkxlZnQiOjAsIlJpZ2h0IjowLCJCb3R0b20iOjB9LCJCYWNrZ3JvdW5kIjp7IiRpZCI6IjQyNyIsIkNvbG9yIjp7IiRpZCI6IjQyOCIsIkEiOjg5LCJSIjowLCJHIjowLCJCIjowfX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pZCI6IjQzMiIsIkNvbG9yIjp7IiRpZCI6IjQ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zNCIsIlRvcCI6MCwiTGVmdCI6MCwiUmlnaHQiOjAsIkJvdHRvbSI6MH0sIlBhZGRpbmciOnsiJGlkIjoiNDM1IiwiVG9wIjowLCJMZWZ0IjowLCJSaWdodCI6MCwiQm90dG9tIjowfSwiQmFja2dyb3VuZCI6eyIkaWQiOiI0MzYiLCJDb2xvciI6eyIkcmVmIjoiNDI4In19LCJJc1Zpc2libGUiOnRydWUsIldpZHRoIjowLjAsIkhlaWdodCI6MC4wLCJCb3JkZXJTdHlsZSI6eyIkaWQiOiI0MzciLCJMaW5lQ29sb3IiOm51bGwsIkxpbmVXZWlnaHQiOjAuMCwiTGluZVR5cGUiOjAsIlBhcmVudFN0eWxlIjpudWxsfSwiUGFyZW50U3R5bGUiOm51bGx9LCJIb3Jpem9udGFsQ29ubmVjdG9yU3R5bGUiOnsiJGlkIjoiNDM4IiwiTGluZUNvbG9yIjp7IiRpZCI6IjQzOSIsIiR0eXBlIjoiTkxSRS5Db21tb24uRG9tLlNvbGlkQ29sb3JCcnVzaCwgTkxSRS5Db21tb24iLCJDb2xvciI6eyIkaWQiOiI0NDAiLCJBIjoyNTUsIlIiOjIwNCwiRyI6MjA0LCJCIjoyMDR9fSwiTGluZVdlaWdodCI6MS4wLCJMaW5lVHlwZSI6MCwiUGFyZW50U3R5bGUiOm51bGx9LCJWZXJ0aWNhbENvbm5lY3RvclN0eWxlIjp7IiRpZCI6IjQ0MSIsIkxpbmVDb2xvciI6eyIkaWQiOiI0NDIiLCIkdHlwZSI6Ik5MUkUuQ29tbW9uLkRvbS5Tb2xpZENvbG9yQnJ1c2gsIE5MUkUuQ29tbW9uIiwiQ29sb3IiOnsiJGlkIjoiNDQzIiwiQSI6MjU1LCJSIjoyMDQsIkciOjIwNCwiQiI6MjA0fX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Q0NCIsIk1hcmdpbiI6eyIkaWQiOiI0NDUiLCJUb3AiOjAsIkxlZnQiOjQsIlJpZ2h0Ijo0LCJCb3R0b20iOjB9LCJQYWRkaW5nIjp7IiRpZCI6IjQ0NiIsIlRvcCI6MCwiTGVmdCI6MCwiUmlnaHQiOjAsIkJvdHRvbSI6MH0sIkJhY2tncm91bmQiOnsiJGlkIjoiNDQ3IiwiQ29sb3IiOnsiJGlkIjoiNDQ4IiwiQSI6MjU1LCJSIjo5MSwiRyI6MTU1LCJCIjoyMTN9fSwiSXNWaXNpYmxlIjp0cnVlLCJXaWR0aCI6NTIuMCwiSGVpZ2h0IjoxMC4wLCJCb3JkZXJTdHlsZSI6eyIkaWQiOiI0NDkiLCJMaW5lQ29sb3IiOnsiJGlkIjoiNDUwIiwiJHR5cGUiOiJOTFJFLkNvbW1vbi5Eb20uU29saWRDb2xvckJydXNoLCBOTFJFLkNvbW1vbiIsIkNvbG9yIjp7IiRpZCI6IjQ1MSIsIkEiOjI1NSwiUiI6MjU1LCJHIjowLCJCIjowfX0sIkxpbmVXZWlnaHQiOjAuMCwiTGluZVR5cGUiOjAsIlBhcmVudFN0eWxlIjpudWxsfSwiUGFyZW50U3R5bGUiOm51bGx9LCJUaXRsZVN0eWxlIjp7IiRpZCI6IjQ1MiIsIkZvbnRTZXR0aW5ncyI6eyIkaWQiOiI0NTMiLCJGb250U2l6ZSI6MTEsIkZvbnROYW1lIjoiQ2FsaWJyaSIsIklzQm9sZCI6dHJ1ZSwiSXNJdGFsaWMiOmZhbHNlLCJJc1VuZGVybGluZWQiOmZhbHNlLCJQYXJlbnRTdHlsZSI6bnVsbH0sIkF1dG9TaXplIjoyLCJGb3JlZ3JvdW5kIjp7IiRpZCI6IjQ1NCIsIkNvbG9yIjp7IiRpZCI6IjQ1NSIsIkEiOjI1NSwiUiI6MCwiRyI6MCwiQiI6MH19LCJNYXhXaWR0aCI6MTQzLjYxNjkyODEwMDU4NTk0LCJNYXhIZWlnaHQiOiJJbmZpbml0eSIsIlNtYXJ0Rm9yZWdyb3VuZElzQWN0aXZlIjpmYWxzZSwiSG9yaXpvbnRhbEFsaWdubWVudCI6MCwiVmVydGljYWxBbGlnbm1lbnQiOjAsIlNtYXJ0Rm9yZWdyb3VuZCI6bnVsbCwiQmFja2dyb3VuZEZpbGxUeXBlIjowLCJNYXJnaW4iOnsiJGlkIjoiNDU2IiwiVG9wIjowLCJMZWZ0IjowLCJSaWdodCI6MCwiQm90dG9tIjowfSwiUGFkZGluZyI6eyIkaWQiOiI0NTciLCJUb3AiOjAsIkxlZnQiOjAsIlJpZ2h0IjowLCJCb3R0b20iOjB9LCJCYWNrZ3JvdW5kIjp7IiRpZCI6IjQ1OCIsIkNvbG9yIjp7IiRyZWYiOiI0MjgifX0sIklzVmlzaWJsZSI6dHJ1ZSwiV2lkdGgiOjAuMCwiSGVpZ2h0IjowLjAsIkJvcmRlclN0eWxlIjp7IiRpZCI6IjQ1OSIsIkxpbmVDb2xvciI6bnVsbCwiTGluZVdlaWdodCI6MC4wLCJMaW5lVHlwZSI6MCwiUGFyZW50U3R5bGUiOm51bGx9LCJQYXJlbnRTdHlsZSI6bnVsbH0sIkRhdGVTdHlsZSI6eyIkaWQiOiI0NjAiLCJGb250U2V0dGluZ3MiOnsiJGlkIjoiNDYxIiwiRm9udFNpemUiOjEwLCJGb250TmFtZSI6IkNhbGlicmkiLCJJc0JvbGQiOmZhbHNlLCJJc0l0YWxpYyI6ZmFsc2UsIklzVW5kZXJsaW5lZCI6ZmFsc2UsIlBhcmVudFN0eWxlIjpudWxsfSwiQXV0b1NpemUiOjAsIkZvcmVncm91bmQiOnsiJGlkIjoiNDYyIiwiQ29sb3IiOnsiJGlkIjoiNDY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NjQiLCJUb3AiOjAsIkxlZnQiOjAsIlJpZ2h0IjowLCJCb3R0b20iOjB9LCJQYWRkaW5nIjp7IiRpZCI6IjQ2NSIsIlRvcCI6MCwiTGVmdCI6MCwiUmlnaHQiOjAsIkJvdHRvbSI6MH0sIkJhY2tncm91bmQiOnsiJGlkIjoiNDY2IiwiQ29sb3IiOnsiJHJlZiI6IjQyOCJ9fSwiSXNWaXNpYmxlIjp0cnVlLCJXaWR0aCI6MC4wLCJIZWlnaHQiOjAuMCwiQm9yZGVyU3R5bGUiOnsiJGlkIjoiNDY3IiwiTGluZUNvbG9yIjpudWxsLCJMaW5lV2VpZ2h0IjowLjAsIkxpbmVUeXBlIjowLCJQYXJlbnRTdHlsZSI6bnVsbH0sIlBhcmVudFN0eWxlIjpudWxsfSwiRGF0ZUZvcm1hdCI6eyIkaWQiOiI0N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5IiwiRm9ybWF0IjowLCJJc1Zpc2libGUiOmZhbHNlLCJMYXN0S25vd25WaXNpYmlsaXR5U3RhdGUiOmZhbHNlfSwiSXNWaXNpYmxlIjp0cnVlLCJQYXJlbnRTdHlsZSI6bnVsbH0sIkluZGV4IjoyLCJTbWFydER1cmF0aW9uQWN0aXZhdGVkIjpmYWxzZSwiRGF0ZUZvcm1hdCI6eyIkcmVmIjoiNDY4In0sIldlZWtOdW1iZXJpbmciOnsiJGlkIjoiNDcwIiwiRm9ybWF0IjowLCJJc1Zpc2libGUiOmZhbHNlLCJMYXN0S25vd25WaXNpYmlsaXR5U3RhdGUiOmZhbHNlfSwiSWQiOiI1MzhjYTMxMS0zZGZiLTRiOWEtOTkwYS01Y2Y1MjgxZmY5NzkiLCJJbXBvcnRJZCI6bnVsbCwiVGl0bGUiOiJEYXRhIENvbGxlY3Rpb24gYW5kIExhYmVsbGluZyIsIk5vdGUiOm51bGwsIkh5cGVybGluayI6eyIkaWQiOiI0NzEiLCJBZGRyZXNzIjpudWxsLCJTdWJBZGRyZXNzIjpudWxsfSwiSXNDaGFuZ2VkIjpmYWxzZSwiSXNOZXciOmZhbHNlfSx7IiRpZCI6IjQ3MiIsIkdyb3VwTmFtZSI6bnVsbCwiU3RhcnREYXRlIjoiMjAyMS0xMS0xM1QwMDowMDowMFoiLCJFbmREYXRlIjoiMjAyMi0xMi0xNVQyMzo1OTowMFoiLCJQZXJjZW50YWdlQ29tcGxldGUiOm51bGwsIlN0eWxlIjp7IiRpZCI6IjQ3MyIsIlNoYXBlIjoxLCJTaGFwZVRoaWNrbmVzcyI6MCwiRHVyYXRpb25Gb3JtYXQiOjAsIkluY2x1ZGVOb25Xb3JraW5nRGF5c0luRHVyYXRpb24iOmZhbHNlLCJQZXJjZW50YWdlQ29tcGxldGVTdHlsZSI6eyIkaWQiOiI0NzQiLCJGb250U2V0dGluZ3MiOnsiJGlkIjoiNDc1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Q3NiIsIlRvcCI6MCwiTGVmdCI6MCwiUmlnaHQiOjAsIkJvdHRvbSI6MH0sIlBhZGRpbmciOnsiJGlkIjoiNDc3IiwiVG9wIjowLCJMZWZ0IjowLCJSaWdodCI6MCwiQm90dG9tIjowfSwiQmFja2dyb3VuZCI6eyIkaWQiOiI0NzgiLCJDb2xvciI6eyIkaWQiOiI0NzkiLCJBIjo4OSwiUiI6MCwiRyI6MCwiQiI6MH19LCJJc1Zpc2libGUiOnRydWUsIldpZHRoIjowLjAsIkhlaWdodCI6MC4wLCJCb3JkZXJTdHlsZSI6eyIkaWQiOiI0ODAiLCJMaW5lQ29sb3IiOm51bGwsIkxpbmVXZWlnaHQiOjAuMCwiTGluZVR5cGUiOjAsIlBhcmVudFN0eWxlIjpudWxsfSwiUGFyZW50U3R5bGUiOm51bGx9LCJEdXJhdGlvblN0eWxlIjp7IiRpZCI6IjQ4MSIsIkZvbnRTZXR0aW5ncyI6eyIkaWQiOiI0ODIiLCJGb250U2l6ZSI6MTAsIkZvbnROYW1lIjoiQ2FsaWJyaSIsIklzQm9sZCI6ZmFsc2UsIklzSXRhbGljIjpmYWxzZSwiSXNVbmRlcmxpbmVkIjpmYWxzZSwiUGFyZW50U3R5bGUiOm51bGx9LCJBdXRvU2l6ZSI6MCwiRm9yZWdyb3VuZCI6eyIkaWQiOiI0ODMiLCJDb2xvciI6eyIkaWQiOiI0O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UiLCJUb3AiOjAsIkxlZnQiOjAsIlJpZ2h0IjowLCJCb3R0b20iOjB9LCJQYWRkaW5nIjp7IiRpZCI6IjQ4NiIsIlRvcCI6MCwiTGVmdCI6MCwiUmlnaHQiOjAsIkJvdHRvbSI6MH0sIkJhY2tncm91bmQiOnsiJGlkIjoiNDg3IiwiQ29sb3IiOnsiJHJlZiI6IjQ3OSJ9fSwiSXNWaXNpYmxlIjp0cnVlLCJXaWR0aCI6MC4wLCJIZWlnaHQiOjAuMCwiQm9yZGVyU3R5bGUiOnsiJGlkIjoiNDg4IiwiTGluZUNvbG9yIjpudWxsLCJMaW5lV2VpZ2h0IjowLjAsIkxpbmVUeXBlIjowLCJQYXJlbnRTdHlsZSI6bnVsbH0sIlBhcmVudFN0eWxlIjpudWxsfSwiSG9yaXpvbnRhbENvbm5lY3RvclN0eWxlIjp7IiRpZCI6IjQ4OSIsIkxpbmVDb2xvciI6eyIkaWQiOiI0OTAiLCIkdHlwZSI6Ik5MUkUuQ29tbW9uLkRvbS5Tb2xpZENvbG9yQnJ1c2gsIE5MUkUuQ29tbW9uIiwiQ29sb3IiOnsiJGlkIjoiNDkxIiwiQSI6MjU1LCJSIjoyMDQsIkciOjIwNCwiQiI6MjA0fX0sIkxpbmVXZWlnaHQiOjEuMCwiTGluZVR5cGUiOjAsIlBhcmVudFN0eWxlIjpudWxsfSwiVmVydGljYWxDb25uZWN0b3JTdHlsZSI6eyIkaWQiOiI0OTIiLCJMaW5lQ29sb3IiOnsiJGlkIjoiNDkzIiwiJHR5cGUiOiJOTFJFLkNvbW1vbi5Eb20uU29saWRDb2xvckJydXNoLCBOTFJFLkNvbW1vbiIsIkNvbG9yIjp7IiRpZCI6IjQ5N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Q5NSIsIk1hcmdpbiI6eyIkaWQiOiI0OTYiLCJUb3AiOjAsIkxlZnQiOjQsIlJpZ2h0Ijo0LCJCb3R0b20iOjB9LCJQYWRkaW5nIjp7IiRpZCI6IjQ5NyIsIlRvcCI6MCwiTGVmdCI6MCwiUmlnaHQiOjAsIkJvdHRvbSI6MH0sIkJhY2tncm91bmQiOnsiJGlkIjoiNDk4IiwiQ29sb3IiOnsiJGlkIjoiNDk5IiwiQSI6MjU1LCJSIjo2OCwiRyI6MTE0LCJCIjoxOTZ9fSwiSXNWaXNpYmxlIjp0cnVlLCJXaWR0aCI6MC4wLCJIZWlnaHQiOjEwLjAsIkJvcmRlclN0eWxlIjp7IiRpZCI6IjUwMCIsIkxpbmVDb2xvciI6eyIkaWQiOiI1MDEiLCIkdHlwZSI6Ik5MUkUuQ29tbW9uLkRvbS5Tb2xpZENvbG9yQnJ1c2gsIE5MUkUuQ29tbW9uIiwiQ29sb3IiOnsiJGlkIjoiNTAyIiwiQSI6MjU1LCJSIjoyNTUsIkciOjAsIkIiOjB9fSwiTGluZVdlaWdodCI6MC4wLCJMaW5lVHlwZSI6MCwiUGFyZW50U3R5bGUiOm51bGx9LCJQYXJlbnRTdHlsZSI6bnVsbH0sIlRpdGxlU3R5bGUiOnsiJGlkIjoiNTAzIiwiRm9udFNldHRpbmdzIjp7IiRpZCI6IjUwNCIsIkZvbnRTaXplIjoxMSwiRm9udE5hbWUiOiJDYWxpYnJpIiwiSXNCb2xkIjp0cnVlLCJJc0l0YWxpYyI6ZmFsc2UsIklzVW5kZXJsaW5lZCI6ZmFsc2UsIlBhcmVudFN0eWxlIjpudWxsfSwiQXV0b1NpemUiOjAsIkZvcmVncm91bmQiOnsiJGlkIjoiNTA1IiwiQ29sb3IiOnsiJGlkIjoiNTA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wNyIsIlRvcCI6MCwiTGVmdCI6MCwiUmlnaHQiOjAsIkJvdHRvbSI6MH0sIlBhZGRpbmciOnsiJGlkIjoiNTA4IiwiVG9wIjowLCJMZWZ0IjowLCJSaWdodCI6MCwiQm90dG9tIjowfSwiQmFja2dyb3VuZCI6eyIkaWQiOiI1MDkiLCJDb2xvciI6eyIkcmVmIjoiNDc5In19LCJJc1Zpc2libGUiOnRydWUsIldpZHRoIjowLjAsIkhlaWdodCI6MC4wLCJCb3JkZXJTdHlsZSI6eyIkaWQiOiI1MTAiLCJMaW5lQ29sb3IiOm51bGwsIkxpbmVXZWlnaHQiOjAuMCwiTGluZVR5cGUiOjAsIlBhcmVudFN0eWxlIjpudWxsfSwiUGFyZW50U3R5bGUiOm51bGx9LCJEYXRlU3R5bGUiOnsiJGlkIjoiNTExIiwiRm9udFNldHRpbmdzIjp7IiRpZCI6IjUxMiIsIkZvbnRTaXplIjoxMCwiRm9udE5hbWUiOiJDYWxpYnJpIiwiSXNCb2xkIjpmYWxzZSwiSXNJdGFsaWMiOmZhbHNlLCJJc1VuZGVybGluZWQiOmZhbHNlLCJQYXJlbnRTdHlsZSI6bnVsbH0sIkF1dG9TaXplIjowLCJGb3JlZ3JvdW5kIjp7IiRpZCI6IjUxMyIsIkNvbG9yIjp7IiRpZCI6IjUxN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TE1IiwiVG9wIjowLCJMZWZ0IjowLCJSaWdodCI6MCwiQm90dG9tIjowfSwiUGFkZGluZyI6eyIkaWQiOiI1MTYiLCJUb3AiOjAsIkxlZnQiOjAsIlJpZ2h0IjowLCJCb3R0b20iOjB9LCJCYWNrZ3JvdW5kIjp7IiRpZCI6IjUxNyIsIkNvbG9yIjp7IiRyZWYiOiI0NzkifX0sIklzVmlzaWJsZSI6dHJ1ZSwiV2lkdGgiOjAuMCwiSGVpZ2h0IjowLjAsIkJvcmRlclN0eWxlIjp7IiRpZCI6IjUxOCIsIkxpbmVDb2xvciI6bnVsbCwiTGluZVdlaWdodCI6MC4wLCJMaW5lVHlwZSI6MCwiUGFyZW50U3R5bGUiOm51bGx9LCJQYXJlbnRTdHlsZSI6bnVsbH0sIkRhdGVGb3JtYXQiOnsiJGlkIjoiNT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yMCIsIkZvcm1hdCI6MCwiSXNWaXNpYmxlIjpmYWxzZSwiTGFzdEtub3duVmlzaWJpbGl0eVN0YXRlIjpmYWxzZX0sIklzVmlzaWJsZSI6ZmFsc2UsIlBhcmVudFN0eWxlIjpudWxsfSwiSW5kZXgiOjQsIlNtYXJ0RHVyYXRpb25BY3RpdmF0ZWQiOmZhbHNlLCJEYXRlRm9ybWF0Ijp7IiRyZWYiOiI1MTkifSwiV2Vla051bWJlcmluZyI6eyIkaWQiOiI1MjEiLCJGb3JtYXQiOjAsIklzVmlzaWJsZSI6ZmFsc2UsIkxhc3RLbm93blZpc2liaWxpdHlTdGF0ZSI6ZmFsc2V9LCJJZCI6IjE5ZmQwZjE3LWJhYzMtNDFhZi04YTExLWIzYmIwOWUwZDJiNiIsIkltcG9ydElkIjpudWxsLCJUaXRsZSI6IkltcGxlbWVudGF0aW9uIiwiTm90ZSI6bnVsbCwiSHlwZXJsaW5rIjp7IiRpZCI6IjUyMiIsIkFkZHJlc3MiOm51bGwsIlN1YkFkZHJlc3MiOm51bGx9LCJJc0NoYW5nZWQiOmZhbHNlLCJJc05ldyI6ZmFsc2V9XSwiU3dpbWxhbmVzIjpbXSwiTXNQcm9qZWN0SXRlbXNUcmVlIjp7IiRpZCI6IjUyMyIsIlJvb3QiOnsiSW1wb3J0SWQiOm51bGwsIklzSW1wb3J0ZWQiOmZhbHNlLCJDaGlsZHJlbiI6W119fSwiTWV0YWRhdGEiOnsiJGlkIjoiNTI0IiwiUmVjZW50Q29sb3JzQ29sbGVjdGlvbiI6IltdIn0sIlNldHRpbmdzIjp7IiRpZCI6IjUyNSIsIkltcGFPcHRpb25zIjp7IiRpZCI6IjUyN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yNy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6T00:00:00.0000000"/>
  <p:tag name="OTLENDDATE" val="2021-05-30T23:59:00.0000000"/>
  <p:tag name="OTLDURATIONFORMAT" val="day"/>
  <p:tag name="OTLSPACING" val="5"/>
  <p:tag name="OTLSHAPETHICKNESSTYPE" val="Thin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5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6T00:00:00.0000000"/>
  <p:tag name="OTLENDDATE" val="2021-05-30T23:59:00.0000000"/>
  <p:tag name="OTLDURATIONFORMAT" val="day"/>
  <p:tag name="OTLSPACING" val="5"/>
  <p:tag name="OTLSHAPETHICKNESSTYPE" val="Thin"/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5-16T00:00:00.0000000"/>
  <p:tag name="OTLENDDATE" val="2021-05-30T23:59:00.0000000"/>
  <p:tag name="OTLDURATIONFORMAT" val="day"/>
  <p:tag name="OTLSPACING" val="5"/>
  <p:tag name="OTLSHAPETHICKNESSTYPE" val="Thin"/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0-03-01T00:00:00.0000000Z"/>
  <p:tag name="OTLENDDATE" val="2021-02-28T23:59:00.0000000Z"/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0-16T00:00:00.0000000"/>
  <p:tag name="OTLENDDATE" val="2020-11-15T23:59:00.0000000"/>
  <p:tag name="OTLDURATIONFORMAT" val="day"/>
  <p:tag name="OTLSPACING" val="5"/>
  <p:tag name="OTLSHAPETHICKNESSTYPE" val="Custom"/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Custom"/>
  <p:tag name="OTLSTARTDATE" val="2020-11-01T00:00:00.0000000Z"/>
  <p:tag name="OTLENDDATE" val="2021-11-12T23:59:00.0000000Z"/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PRAKHAR CHANDRAKER</cp:lastModifiedBy>
  <cp:revision>17</cp:revision>
  <dcterms:created xsi:type="dcterms:W3CDTF">2021-01-03T20:23:14Z</dcterms:created>
  <dcterms:modified xsi:type="dcterms:W3CDTF">2022-12-17T18:18:06Z</dcterms:modified>
</cp:coreProperties>
</file>