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6" r:id="rId2"/>
    <p:sldId id="275" r:id="rId3"/>
    <p:sldId id="274" r:id="rId4"/>
    <p:sldId id="261" r:id="rId5"/>
    <p:sldId id="273" r:id="rId6"/>
    <p:sldId id="27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4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Title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25-10-2017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Department of CSE, Vemana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1C7BA-8134-4C76-8571-91E031B6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19169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Title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25-10-2017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E4ABC-0016-48F1-965B-1356AA785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48736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8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7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3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/>
              <a:t>25-10-2017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CSE, Vemana IT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61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Title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IN" smtClean="0"/>
              <a:t>25-10-2017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Department of CSE, Vemana 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2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BEA5-BD1E-41E8-AAEE-3B440C9826CD}" type="datetime5">
              <a:rPr lang="en-US" smtClean="0"/>
              <a:t>24-Feb-23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F61D-7330-4E08-AF88-DFF1A14AF993}" type="datetime5">
              <a:rPr lang="en-US" smtClean="0"/>
              <a:t>24-Feb-23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77F6-E465-47AD-AE25-5F6D8247B63E}" type="datetime5">
              <a:rPr lang="en-US" smtClean="0"/>
              <a:t>24-Feb-23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A9F-DFC9-455E-959D-335336CD52D7}" type="datetime5">
              <a:rPr lang="en-US" smtClean="0"/>
              <a:t>24-Feb-23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8C60-6FBB-49BF-8C3E-9F08E07C0F15}" type="datetime5">
              <a:rPr lang="en-US" smtClean="0"/>
              <a:t>24-Feb-23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5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180-BCEB-43BC-852F-7A8FC8E45667}" type="datetime5">
              <a:rPr lang="en-US" smtClean="0"/>
              <a:t>24-Feb-23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09E8-0F1E-4C92-8AEF-067AF2BE4C77}" type="datetime5">
              <a:rPr lang="en-US" smtClean="0"/>
              <a:t>24-Feb-23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6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EE00-EF0E-4F2F-A31B-F2D0E93B084B}" type="datetime5">
              <a:rPr lang="en-US" smtClean="0"/>
              <a:t>24-Feb-23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C93E-240B-462F-87B7-026BA166F43A}" type="datetime5">
              <a:rPr lang="en-US" smtClean="0"/>
              <a:t>24-Feb-23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7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57A-2113-460E-BFD2-ED3083E40AFC}" type="datetime5">
              <a:rPr lang="en-US" smtClean="0"/>
              <a:t>24-Feb-23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6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2787-98F9-4E83-8E27-F27A9CB0A1DD}" type="datetime5">
              <a:rPr lang="en-US" smtClean="0"/>
              <a:t>24-Feb-23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7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280D-4217-418E-99C7-1DF22968DF7F}" type="datetime5">
              <a:rPr lang="en-US" smtClean="0"/>
              <a:t>24-Feb-23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Department of ECE, Vemana 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F062-6FE9-4762-AD9D-CAEFEA844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1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992" y="1887468"/>
            <a:ext cx="9132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Internship Presentation</a:t>
            </a:r>
          </a:p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On</a:t>
            </a:r>
          </a:p>
          <a:p>
            <a:pPr algn="ctr"/>
            <a:r>
              <a:rPr lang="en-US" sz="4000" b="1" dirty="0" smtClean="0">
                <a:solidFill>
                  <a:srgbClr val="220FB1"/>
                </a:solidFill>
                <a:latin typeface="Monotype Corsiva" panose="03010101010201010101" pitchFamily="66" charset="0"/>
              </a:rPr>
              <a:t>“Title of the Topic”</a:t>
            </a:r>
            <a:endParaRPr lang="en-IN" sz="4000" b="1" dirty="0">
              <a:solidFill>
                <a:srgbClr val="220FB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4434" y="4660487"/>
            <a:ext cx="4277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 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Vemana 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85" y="4631122"/>
            <a:ext cx="44689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1VI19CS…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VIII Sem ‘A’ Section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 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Vemana 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3" y="218708"/>
            <a:ext cx="8237220" cy="14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" y="425721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6" y="1172695"/>
            <a:ext cx="8949873" cy="473798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en-IN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sample: PPT not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exceeding 15 slides, follow given header and footer for all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slides.</a:t>
            </a:r>
          </a:p>
          <a:p>
            <a:pPr algn="just"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oman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font, </a:t>
            </a:r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points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paragraphs, text to be justified.</a:t>
            </a:r>
          </a:p>
          <a:p>
            <a:pPr algn="just"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Abstract, Organization overview, introduction, implementation/results (screen shots),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bibliography.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4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must prepare and submit </a:t>
            </a:r>
            <a:r>
              <a:rPr lang="en-IN" sz="4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 </a:t>
            </a:r>
            <a:r>
              <a:rPr lang="en-IN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his/her own, even if internship is carried out in a </a:t>
            </a:r>
            <a:r>
              <a:rPr lang="en-IN" sz="4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group/same project/same company.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Vemana 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fld id="{582F2DA3-2F1F-49E4-A35A-30D46AE22EA3}" type="datetime5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24-Feb-23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062-6FE9-4762-AD9D-CAEFEA844DD6}" type="slidenum">
              <a:rPr lang="en-IN" b="1" smtClean="0"/>
              <a:t>2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61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" y="381291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" y="1417271"/>
            <a:ext cx="8886078" cy="4450671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en-IN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(brief about your internship</a:t>
            </a:r>
            <a:r>
              <a:rPr lang="en-US" sz="7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overview 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(brief about the company and what project they </a:t>
            </a:r>
            <a:r>
              <a:rPr lang="en-US" sz="7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carrying </a:t>
            </a: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currently)</a:t>
            </a:r>
            <a:endParaRPr lang="en-IN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Implementation/Results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 marL="0" lvl="0" indent="0">
              <a:lnSpc>
                <a:spcPct val="220000"/>
              </a:lnSpc>
              <a:spcBef>
                <a:spcPts val="0"/>
              </a:spcBef>
              <a:buNone/>
            </a:pPr>
            <a:r>
              <a:rPr lang="en-US" sz="8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8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No. of slides 10-15 (maximum 15 slides)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2022 - 2023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>
          <a:xfrm>
            <a:off x="109067" y="6188228"/>
            <a:ext cx="1137684" cy="365125"/>
          </a:xfrm>
        </p:spPr>
        <p:txBody>
          <a:bodyPr/>
          <a:lstStyle/>
          <a:p>
            <a:fld id="{582F2DA3-2F1F-49E4-A35A-30D46AE22EA3}" type="datetime5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24-Feb-23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9056" y="6255721"/>
            <a:ext cx="3086100" cy="365125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Vemana 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7069" y="6370790"/>
            <a:ext cx="657889" cy="352574"/>
          </a:xfrm>
        </p:spPr>
        <p:txBody>
          <a:bodyPr/>
          <a:lstStyle/>
          <a:p>
            <a:r>
              <a:rPr lang="en-IN" b="1" dirty="0" smtClean="0"/>
              <a:t>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06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" y="648558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532"/>
            <a:ext cx="9144000" cy="445067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en-IN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(Font Size: 18)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fld id="{51D3BF6C-D7F2-415F-9A5A-D6E2D6077722}" type="datetime5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24-Feb-23</a:t>
            </a:fld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2019 - 2020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" y="648558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532"/>
            <a:ext cx="9144000" cy="4450671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en-IN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(Font Size: 18)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other slides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Vemana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fld id="{32FD1352-BA44-4956-A322-7CCC6A4638CB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24-Feb-23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2019 - 2020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" y="648558"/>
            <a:ext cx="9144000" cy="7469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overview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532"/>
            <a:ext cx="9144000" cy="4450671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en-IN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(Font Size: 18)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other slides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Vemana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7185" y="6481249"/>
            <a:ext cx="916815" cy="36512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81248"/>
            <a:ext cx="2057400" cy="365125"/>
          </a:xfrm>
        </p:spPr>
        <p:txBody>
          <a:bodyPr/>
          <a:lstStyle/>
          <a:p>
            <a:fld id="{8AA04C73-A377-41FE-9FD0-221306CF88E1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24-Feb-23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6056870" y="-34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2019 - 2020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768" y="2494982"/>
            <a:ext cx="7886700" cy="151332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15B0-3C9D-4618-BEFA-7A389F9AD9C5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24-Feb-23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Vemana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33906" y="6356351"/>
            <a:ext cx="381443" cy="365125"/>
          </a:xfrm>
        </p:spPr>
        <p:txBody>
          <a:bodyPr/>
          <a:lstStyle/>
          <a:p>
            <a:fld id="{860EF062-6FE9-4762-AD9D-CAEFEA844DD6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286</Words>
  <Application>Microsoft Office PowerPoint</Application>
  <PresentationFormat>On-screen Show (4:3)</PresentationFormat>
  <Paragraphs>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Office Theme</vt:lpstr>
      <vt:lpstr>PowerPoint Presentation</vt:lpstr>
      <vt:lpstr>Guidelines to prepare PPT</vt:lpstr>
      <vt:lpstr>Contents</vt:lpstr>
      <vt:lpstr>Abstract</vt:lpstr>
      <vt:lpstr>Introduction</vt:lpstr>
      <vt:lpstr>Organization overview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Windows User</cp:lastModifiedBy>
  <cp:revision>80</cp:revision>
  <dcterms:created xsi:type="dcterms:W3CDTF">2017-10-24T08:10:52Z</dcterms:created>
  <dcterms:modified xsi:type="dcterms:W3CDTF">2023-02-24T05:57:59Z</dcterms:modified>
</cp:coreProperties>
</file>