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8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77" r:id="rId3"/>
    <p:sldMasterId id="2147483789" r:id="rId4"/>
    <p:sldMasterId id="2147483801" r:id="rId5"/>
    <p:sldMasterId id="2147483813" r:id="rId6"/>
    <p:sldMasterId id="2147483825" r:id="rId7"/>
    <p:sldMasterId id="2147483837" r:id="rId8"/>
    <p:sldMasterId id="2147483849" r:id="rId9"/>
  </p:sldMasterIdLst>
  <p:notesMasterIdLst>
    <p:notesMasterId r:id="rId20"/>
  </p:notesMasterIdLst>
  <p:handoutMasterIdLst>
    <p:handoutMasterId r:id="rId21"/>
  </p:handoutMasterIdLst>
  <p:sldIdLst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6" r:id="rId18"/>
    <p:sldId id="267" r:id="rId19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3" autoAdjust="0"/>
    <p:restoredTop sz="94660"/>
  </p:normalViewPr>
  <p:slideViewPr>
    <p:cSldViewPr snapToObjects="1">
      <p:cViewPr>
        <p:scale>
          <a:sx n="91" d="100"/>
          <a:sy n="91" d="100"/>
        </p:scale>
        <p:origin x="571" y="-125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24.01.2019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‹#›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24.01.2019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95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661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11809981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250700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688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0288269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5977274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8345709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0715051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28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93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2508653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2879230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687079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68459606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9741533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897078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5688739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125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081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571596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9285593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8438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8078454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14787039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35519715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7264635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28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41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63800854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1969200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4206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381801933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83430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6217833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9427755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5740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24177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1545528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7299815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079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2851137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78694842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413516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30382286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7921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27120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12019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98753593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023824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7060516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150281680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95414164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53229146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46628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090049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29617826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42146689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4925429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35480681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6522106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21300136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587475383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2785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8361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249158913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368060527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 err="1"/>
              <a:t>Bild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auf das Symbol </a:t>
            </a:r>
            <a:r>
              <a:rPr lang="en-GB" dirty="0" err="1"/>
              <a:t>hinzufügen</a:t>
            </a:r>
            <a:r>
              <a:rPr lang="en-GB" dirty="0"/>
              <a:t> und in den </a:t>
            </a:r>
            <a:r>
              <a:rPr lang="en-GB" dirty="0" err="1"/>
              <a:t>Hintergrund</a:t>
            </a:r>
            <a:r>
              <a:rPr lang="en-GB" dirty="0"/>
              <a:t> </a:t>
            </a:r>
            <a:r>
              <a:rPr lang="en-GB" dirty="0" err="1"/>
              <a:t>stellen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GB" dirty="0"/>
              <a:t>Add title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Change picture: Select picture – right click – change picture</a:t>
            </a: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91819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02938037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05744646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323850" y="620714"/>
            <a:ext cx="11537950" cy="97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442680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Add a picture by dragging it onto the icon or by clicking on the icon</a:t>
            </a:r>
          </a:p>
        </p:txBody>
      </p:sp>
    </p:spTree>
    <p:extLst>
      <p:ext uri="{BB962C8B-B14F-4D97-AF65-F5344CB8AC3E}">
        <p14:creationId xmlns:p14="http://schemas.microsoft.com/office/powerpoint/2010/main" val="972545763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271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7.xml"/><Relationship Id="rId10" Type="http://schemas.openxmlformats.org/officeDocument/2006/relationships/theme" Target="../theme/theme9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0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80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9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6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8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en-GB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en-GB" sz="800" b="1" dirty="0"/>
              <a:t>Placeholder for organisational unit name / logo</a:t>
            </a:r>
            <a:br>
              <a:rPr lang="en-GB" sz="800" baseline="0" dirty="0"/>
            </a:br>
            <a:r>
              <a:rPr lang="en-GB" sz="800" baseline="0" dirty="0"/>
              <a:t>(edit in slide master via “View” &gt; “Slide Master”)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6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Master Thesis Update Week 6</a:t>
            </a:r>
          </a:p>
          <a:p>
            <a:r>
              <a:rPr lang="en-GB" dirty="0"/>
              <a:t>Prakhar Mehta</a:t>
            </a:r>
          </a:p>
          <a:p>
            <a:r>
              <a:rPr lang="en-GB" u="sng" dirty="0"/>
              <a:t>Supervisors:</a:t>
            </a:r>
            <a:r>
              <a:rPr lang="en-GB" dirty="0"/>
              <a:t> Danielle Griego and Alejandro Nunez-Jimenez</a:t>
            </a:r>
          </a:p>
          <a:p>
            <a:r>
              <a:rPr lang="en-GB" u="sng" dirty="0"/>
              <a:t>Professor:</a:t>
            </a:r>
            <a:r>
              <a:rPr lang="en-GB" dirty="0"/>
              <a:t> </a:t>
            </a:r>
            <a:r>
              <a:rPr lang="en-GB" dirty="0" err="1"/>
              <a:t>Dr.</a:t>
            </a:r>
            <a:r>
              <a:rPr lang="en-GB" dirty="0"/>
              <a:t> Arno Schlueter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8" name="Titel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An Analysis Of Individual And Community Solar PV Adoption Levels Under Current Regulations Using Agent-based Modelling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pic>
        <p:nvPicPr>
          <p:cNvPr id="15" name="Bildplatzhalter 1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" r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389063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936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372795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Untertitel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017716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1" name="Rechteck 10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4" name="Bild 18" descr="g_eth_logo_kurz_neg_Schutzrau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273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ZEV regulation mistake in understanding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Adoption mechanism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How I think it should 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Agent attributes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Variables, Parameters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Open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Next 2 weeks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Data collection and filtering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Modelling basics and outline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577882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Inhaltsplatzhalt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4332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976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11623828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/>
              <a:t>ETH Zurich</a:t>
            </a:r>
          </a:p>
          <a:p>
            <a:pPr marL="0" indent="0">
              <a:buNone/>
            </a:pPr>
            <a:r>
              <a:rPr lang="en-GB" sz="1800" dirty="0"/>
              <a:t>Organisational unit</a:t>
            </a:r>
          </a:p>
          <a:p>
            <a:pPr marL="0" indent="0">
              <a:buNone/>
            </a:pPr>
            <a:r>
              <a:rPr lang="en-GB" sz="1800" dirty="0"/>
              <a:t>Street address</a:t>
            </a:r>
          </a:p>
          <a:p>
            <a:pPr marL="0" indent="0">
              <a:buNone/>
            </a:pPr>
            <a:r>
              <a:rPr lang="en-GB" sz="1800" dirty="0"/>
              <a:t>Postcode City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www.ethz.ch/en.html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US" sz="1800" dirty="0"/>
              <a:t>Publisher: </a:t>
            </a:r>
            <a:r>
              <a:rPr lang="en-GB" sz="1800" dirty="0"/>
              <a:t>Organisational</a:t>
            </a:r>
            <a:r>
              <a:rPr lang="en-US" sz="1800" dirty="0"/>
              <a:t> unit of ETH Zurich</a:t>
            </a:r>
          </a:p>
          <a:p>
            <a:pPr marL="0" indent="0">
              <a:buNone/>
            </a:pPr>
            <a:r>
              <a:rPr lang="en-GB" sz="1800" dirty="0"/>
              <a:t>Design: Designer Name</a:t>
            </a:r>
          </a:p>
          <a:p>
            <a:pPr marL="0" indent="0">
              <a:buNone/>
            </a:pPr>
            <a:r>
              <a:rPr lang="en-US" sz="1800" dirty="0"/>
              <a:t>Images: Credit (slide xx), Credit (slide xx)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© ETH Zurich, December 2013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1.12.2014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First name Surname (edit via “Insert” &gt; “Header &amp; Footer”)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information and credits</a:t>
            </a:r>
          </a:p>
        </p:txBody>
      </p:sp>
    </p:spTree>
    <p:extLst>
      <p:ext uri="{BB962C8B-B14F-4D97-AF65-F5344CB8AC3E}">
        <p14:creationId xmlns:p14="http://schemas.microsoft.com/office/powerpoint/2010/main" val="9497536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th_praesentation_16zu9_ETH1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6.xml><?xml version="1.0" encoding="utf-8"?>
<a:theme xmlns:a="http://schemas.openxmlformats.org/drawingml/2006/main" name="eth_praesentation_16zu9_ETH6">
  <a:themeElements>
    <a:clrScheme name="ETH 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4"/>
      </a:accent1>
      <a:accent2>
        <a:srgbClr val="86867D"/>
      </a:accent2>
      <a:accent3>
        <a:srgbClr val="9D9D96"/>
      </a:accent3>
      <a:accent4>
        <a:srgbClr val="B4B4AE"/>
      </a:accent4>
      <a:accent5>
        <a:srgbClr val="CBCBC7"/>
      </a:accent5>
      <a:accent6>
        <a:srgbClr val="E2E2E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6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6F6F64"/>
        </a:accent1>
        <a:accent2>
          <a:srgbClr val="86867D"/>
        </a:accent2>
        <a:accent3>
          <a:srgbClr val="9D9D96"/>
        </a:accent3>
        <a:accent4>
          <a:srgbClr val="B4B4AE"/>
        </a:accent4>
        <a:accent5>
          <a:srgbClr val="CBCBC7"/>
        </a:accent5>
        <a:accent6>
          <a:srgbClr val="E2E2E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7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8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9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eth_praesentation_16zu9_en</Template>
  <TotalTime>2</TotalTime>
  <Words>273</Words>
  <Application>Microsoft Office PowerPoint</Application>
  <PresentationFormat>Custom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Wingdings</vt:lpstr>
      <vt:lpstr>eth_praesentation_16zu9_ETH1</vt:lpstr>
      <vt:lpstr>eth_praesentation_16zu9_ETH2</vt:lpstr>
      <vt:lpstr>eth_praesentation_16zu9_ETH3</vt:lpstr>
      <vt:lpstr>eth_praesentation_16zu9_ETH4</vt:lpstr>
      <vt:lpstr>eth_praesentation_16zu9_ETH5</vt:lpstr>
      <vt:lpstr>eth_praesentation_16zu9_ETH6</vt:lpstr>
      <vt:lpstr>eth_praesentation_16zu9_ETH7</vt:lpstr>
      <vt:lpstr>eth_praesentation_16zu9_ETH8</vt:lpstr>
      <vt:lpstr>eth_praesentation_16zu9_ETH9</vt:lpstr>
      <vt:lpstr>An Analysis Of Individual And Community Solar PV Adoption Levels Under Current Regulations Using Agent-based Modelling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Contact information and credits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Individual And Community Solar PV Adoption Levels Under Current Regulations Using Agent-based Modelling</dc:title>
  <dc:creator>Prakhar Mehta</dc:creator>
  <cp:lastModifiedBy>Prakhar Mehta</cp:lastModifiedBy>
  <cp:revision>1</cp:revision>
  <cp:lastPrinted>2013-06-08T11:22:51Z</cp:lastPrinted>
  <dcterms:created xsi:type="dcterms:W3CDTF">2019-01-24T13:11:02Z</dcterms:created>
  <dcterms:modified xsi:type="dcterms:W3CDTF">2019-01-24T13:13:35Z</dcterms:modified>
</cp:coreProperties>
</file>