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67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943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0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7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82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3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00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0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35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6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1F68-72FB-4CDC-AFC0-7A945CB19BC3}" type="datetimeFigureOut">
              <a:rPr lang="de-CH" smtClean="0"/>
              <a:t>24.01.2019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F98117-DE44-4155-BDB2-B401AB447CF1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3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EF797-9237-46CF-94BD-C7B3EADF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GB" sz="5000"/>
              <a:t>An Analysis Of Individual And Community Solar PV Adoption Levels Under Current Regulations Using Agent-based Modelling</a:t>
            </a:r>
            <a:endParaRPr lang="de-CH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65181-BC26-4D6A-B9AA-577526A68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GB" b="1" cap="none" dirty="0"/>
              <a:t>Master Thesis Update Week 6</a:t>
            </a:r>
          </a:p>
          <a:p>
            <a:r>
              <a:rPr lang="en-GB" cap="none" dirty="0"/>
              <a:t>Prakhar Mehta</a:t>
            </a:r>
          </a:p>
          <a:p>
            <a:r>
              <a:rPr lang="en-GB" u="sng" cap="none" dirty="0"/>
              <a:t>Supervisors:</a:t>
            </a:r>
          </a:p>
          <a:p>
            <a:r>
              <a:rPr lang="en-GB" cap="none" dirty="0"/>
              <a:t>Danielle Griego</a:t>
            </a:r>
          </a:p>
          <a:p>
            <a:r>
              <a:rPr lang="en-GB" cap="none" dirty="0"/>
              <a:t>Alejandro Nunez-Jimenez</a:t>
            </a:r>
          </a:p>
          <a:p>
            <a:r>
              <a:rPr lang="en-GB" u="sng" cap="none" dirty="0"/>
              <a:t>Professor:</a:t>
            </a:r>
          </a:p>
          <a:p>
            <a:r>
              <a:rPr lang="en-GB" cap="none" dirty="0" err="1"/>
              <a:t>Dr.</a:t>
            </a:r>
            <a:r>
              <a:rPr lang="en-GB" cap="none" dirty="0"/>
              <a:t> Arno Schlueter </a:t>
            </a:r>
          </a:p>
          <a:p>
            <a:endParaRPr lang="en-GB" dirty="0"/>
          </a:p>
          <a:p>
            <a:endParaRPr lang="de-C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17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FAD8-1290-43CE-A61C-689C83CC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AF14-B0AC-4B0A-9E34-E2DD5225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ZEV regulation mistake in understanding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Adoption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How I think it should 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Agent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Variables,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Open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2 weeks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collection and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Modelling basics and outline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57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An Analysis Of Individual And Community Solar PV Adoption Levels Under Current Regulations Using Agent-based Modelling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Individual And Community Solar PV Adoption Levels Under Current Regulations Using Agent-based Modelling</dc:title>
  <dc:creator>iA</dc:creator>
  <cp:lastModifiedBy>iA</cp:lastModifiedBy>
  <cp:revision>3</cp:revision>
  <dcterms:created xsi:type="dcterms:W3CDTF">2019-01-24T12:39:15Z</dcterms:created>
  <dcterms:modified xsi:type="dcterms:W3CDTF">2019-01-24T13:03:52Z</dcterms:modified>
</cp:coreProperties>
</file>