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C7217-23B1-4E0A-A7A6-BAF36522FBA8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8E2C63D-640F-4668-89B8-522E9093CFBE}">
      <dgm:prSet phldrT="[Text]"/>
      <dgm:spPr/>
      <dgm:t>
        <a:bodyPr/>
        <a:lstStyle/>
        <a:p>
          <a:r>
            <a:rPr lang="en-IN" dirty="0"/>
            <a:t>Dec </a:t>
          </a:r>
        </a:p>
      </dgm:t>
    </dgm:pt>
    <dgm:pt modelId="{799AFC25-492F-4554-9D8B-9A8FF4F2211B}" type="parTrans" cxnId="{14927C8C-074E-43F5-972D-6905B6ED8EEF}">
      <dgm:prSet/>
      <dgm:spPr/>
      <dgm:t>
        <a:bodyPr/>
        <a:lstStyle/>
        <a:p>
          <a:endParaRPr lang="en-IN"/>
        </a:p>
      </dgm:t>
    </dgm:pt>
    <dgm:pt modelId="{6EE3267B-F8AF-4950-B71A-3306F9D8BFE6}" type="sibTrans" cxnId="{14927C8C-074E-43F5-972D-6905B6ED8EEF}">
      <dgm:prSet/>
      <dgm:spPr/>
      <dgm:t>
        <a:bodyPr/>
        <a:lstStyle/>
        <a:p>
          <a:endParaRPr lang="en-IN"/>
        </a:p>
      </dgm:t>
    </dgm:pt>
    <dgm:pt modelId="{71E8A154-5B44-4FA2-A9A8-253DA2466AA1}">
      <dgm:prSet phldrT="[Text]" phldr="1"/>
      <dgm:spPr/>
      <dgm:t>
        <a:bodyPr/>
        <a:lstStyle/>
        <a:p>
          <a:endParaRPr lang="en-IN" dirty="0"/>
        </a:p>
      </dgm:t>
    </dgm:pt>
    <dgm:pt modelId="{4B12A8C6-3D39-4CCF-A72D-BDB9C6F59B78}" type="parTrans" cxnId="{9DCE0598-BC06-421A-9F7C-9488E1A7284E}">
      <dgm:prSet/>
      <dgm:spPr/>
      <dgm:t>
        <a:bodyPr/>
        <a:lstStyle/>
        <a:p>
          <a:endParaRPr lang="en-IN"/>
        </a:p>
      </dgm:t>
    </dgm:pt>
    <dgm:pt modelId="{072B6C0D-D897-4261-B104-05C492E6FE33}" type="sibTrans" cxnId="{9DCE0598-BC06-421A-9F7C-9488E1A7284E}">
      <dgm:prSet/>
      <dgm:spPr/>
      <dgm:t>
        <a:bodyPr/>
        <a:lstStyle/>
        <a:p>
          <a:endParaRPr lang="en-IN"/>
        </a:p>
      </dgm:t>
    </dgm:pt>
    <dgm:pt modelId="{EBF7C07C-A562-4222-8560-9BF99F513484}">
      <dgm:prSet phldrT="[Text]"/>
      <dgm:spPr/>
      <dgm:t>
        <a:bodyPr/>
        <a:lstStyle/>
        <a:p>
          <a:r>
            <a:rPr lang="en-IN" dirty="0"/>
            <a:t>January</a:t>
          </a:r>
        </a:p>
      </dgm:t>
    </dgm:pt>
    <dgm:pt modelId="{3B563A10-3730-4858-9459-AD28CF2411E4}" type="parTrans" cxnId="{D9D2A96F-6B49-4395-A8CE-39310235EB5A}">
      <dgm:prSet/>
      <dgm:spPr/>
      <dgm:t>
        <a:bodyPr/>
        <a:lstStyle/>
        <a:p>
          <a:endParaRPr lang="en-IN"/>
        </a:p>
      </dgm:t>
    </dgm:pt>
    <dgm:pt modelId="{5406A143-96BA-431F-A15D-D43C2FEBD568}" type="sibTrans" cxnId="{D9D2A96F-6B49-4395-A8CE-39310235EB5A}">
      <dgm:prSet/>
      <dgm:spPr/>
      <dgm:t>
        <a:bodyPr/>
        <a:lstStyle/>
        <a:p>
          <a:endParaRPr lang="en-IN"/>
        </a:p>
      </dgm:t>
    </dgm:pt>
    <dgm:pt modelId="{CEFCC53E-4A55-424B-97EF-D5E1B4848432}">
      <dgm:prSet phldrT="[Text]" phldr="1"/>
      <dgm:spPr/>
      <dgm:t>
        <a:bodyPr/>
        <a:lstStyle/>
        <a:p>
          <a:endParaRPr lang="en-IN" dirty="0"/>
        </a:p>
      </dgm:t>
    </dgm:pt>
    <dgm:pt modelId="{B1D72F22-CD32-489F-9EC7-CD01B31E4591}" type="parTrans" cxnId="{E54BBE40-74C1-4A14-9ADF-9B1D5EACA913}">
      <dgm:prSet/>
      <dgm:spPr/>
      <dgm:t>
        <a:bodyPr/>
        <a:lstStyle/>
        <a:p>
          <a:endParaRPr lang="en-IN"/>
        </a:p>
      </dgm:t>
    </dgm:pt>
    <dgm:pt modelId="{1C4FAAC6-B20D-45DB-8F16-6529DB8021A3}" type="sibTrans" cxnId="{E54BBE40-74C1-4A14-9ADF-9B1D5EACA913}">
      <dgm:prSet/>
      <dgm:spPr/>
      <dgm:t>
        <a:bodyPr/>
        <a:lstStyle/>
        <a:p>
          <a:endParaRPr lang="en-IN"/>
        </a:p>
      </dgm:t>
    </dgm:pt>
    <dgm:pt modelId="{E9F46C11-88B8-4F92-A4D3-3E21A4095240}">
      <dgm:prSet phldrT="[Text]"/>
      <dgm:spPr/>
      <dgm:t>
        <a:bodyPr/>
        <a:lstStyle/>
        <a:p>
          <a:r>
            <a:rPr lang="en-IN" dirty="0"/>
            <a:t>February</a:t>
          </a:r>
        </a:p>
      </dgm:t>
    </dgm:pt>
    <dgm:pt modelId="{88CE84AD-FE2E-448A-A3E1-50E533C40BDF}" type="parTrans" cxnId="{DC407B85-8BAC-4820-8137-FD5AB57767B8}">
      <dgm:prSet/>
      <dgm:spPr/>
      <dgm:t>
        <a:bodyPr/>
        <a:lstStyle/>
        <a:p>
          <a:endParaRPr lang="en-IN"/>
        </a:p>
      </dgm:t>
    </dgm:pt>
    <dgm:pt modelId="{37018F3E-63DB-48A4-B42D-1CAE23DA0AD9}" type="sibTrans" cxnId="{DC407B85-8BAC-4820-8137-FD5AB57767B8}">
      <dgm:prSet/>
      <dgm:spPr/>
      <dgm:t>
        <a:bodyPr/>
        <a:lstStyle/>
        <a:p>
          <a:endParaRPr lang="en-IN"/>
        </a:p>
      </dgm:t>
    </dgm:pt>
    <dgm:pt modelId="{4AAB4AEF-0379-4478-8683-90F2B7325300}">
      <dgm:prSet phldrT="[Text]" phldr="1"/>
      <dgm:spPr/>
      <dgm:t>
        <a:bodyPr/>
        <a:lstStyle/>
        <a:p>
          <a:endParaRPr lang="en-IN" dirty="0"/>
        </a:p>
      </dgm:t>
    </dgm:pt>
    <dgm:pt modelId="{E9CE95DE-DA5B-4F4B-B69B-4730F73E6BE4}" type="parTrans" cxnId="{49CF09E5-161A-4625-9753-54E2A38787E1}">
      <dgm:prSet/>
      <dgm:spPr/>
      <dgm:t>
        <a:bodyPr/>
        <a:lstStyle/>
        <a:p>
          <a:endParaRPr lang="en-IN"/>
        </a:p>
      </dgm:t>
    </dgm:pt>
    <dgm:pt modelId="{BD06B48F-E76D-40DD-B9AD-D0B3B610B3FA}" type="sibTrans" cxnId="{49CF09E5-161A-4625-9753-54E2A38787E1}">
      <dgm:prSet/>
      <dgm:spPr/>
      <dgm:t>
        <a:bodyPr/>
        <a:lstStyle/>
        <a:p>
          <a:endParaRPr lang="en-IN"/>
        </a:p>
      </dgm:t>
    </dgm:pt>
    <dgm:pt modelId="{5E0BD77B-E5D3-4A56-8D45-5CC677E733F8}">
      <dgm:prSet phldrT="[Text]"/>
      <dgm:spPr/>
      <dgm:t>
        <a:bodyPr/>
        <a:lstStyle/>
        <a:p>
          <a:r>
            <a:rPr lang="en-IN" dirty="0"/>
            <a:t>March</a:t>
          </a:r>
        </a:p>
      </dgm:t>
    </dgm:pt>
    <dgm:pt modelId="{29B473BE-3898-4731-916D-AB59B0AC0CF8}" type="parTrans" cxnId="{31314D70-0B64-4803-AE80-6377C8E13900}">
      <dgm:prSet/>
      <dgm:spPr/>
      <dgm:t>
        <a:bodyPr/>
        <a:lstStyle/>
        <a:p>
          <a:endParaRPr lang="en-IN"/>
        </a:p>
      </dgm:t>
    </dgm:pt>
    <dgm:pt modelId="{A5A094B2-9BCA-4E1E-B5C0-B59948992015}" type="sibTrans" cxnId="{31314D70-0B64-4803-AE80-6377C8E13900}">
      <dgm:prSet/>
      <dgm:spPr/>
      <dgm:t>
        <a:bodyPr/>
        <a:lstStyle/>
        <a:p>
          <a:endParaRPr lang="en-IN"/>
        </a:p>
      </dgm:t>
    </dgm:pt>
    <dgm:pt modelId="{DF60CAC6-B05D-4F21-9F14-0E065FAD91D3}">
      <dgm:prSet phldrT="[Text]"/>
      <dgm:spPr/>
      <dgm:t>
        <a:bodyPr/>
        <a:lstStyle/>
        <a:p>
          <a:r>
            <a:rPr lang="en-IN" dirty="0"/>
            <a:t>April</a:t>
          </a:r>
        </a:p>
      </dgm:t>
    </dgm:pt>
    <dgm:pt modelId="{BACF279D-7DBD-4E1D-8339-2AC17ACD2CF4}" type="parTrans" cxnId="{043E876B-DBE2-4356-8BDE-A39530D3FEE3}">
      <dgm:prSet/>
      <dgm:spPr/>
      <dgm:t>
        <a:bodyPr/>
        <a:lstStyle/>
        <a:p>
          <a:endParaRPr lang="en-IN"/>
        </a:p>
      </dgm:t>
    </dgm:pt>
    <dgm:pt modelId="{6C96D752-5294-4979-91CF-5224E977155B}" type="sibTrans" cxnId="{043E876B-DBE2-4356-8BDE-A39530D3FEE3}">
      <dgm:prSet/>
      <dgm:spPr/>
      <dgm:t>
        <a:bodyPr/>
        <a:lstStyle/>
        <a:p>
          <a:endParaRPr lang="en-IN"/>
        </a:p>
      </dgm:t>
    </dgm:pt>
    <dgm:pt modelId="{C145E8AA-3355-42AA-90DA-698F023DBC14}">
      <dgm:prSet phldrT="[Text]"/>
      <dgm:spPr/>
      <dgm:t>
        <a:bodyPr/>
        <a:lstStyle/>
        <a:p>
          <a:r>
            <a:rPr lang="en-IN" dirty="0"/>
            <a:t>May</a:t>
          </a:r>
        </a:p>
      </dgm:t>
    </dgm:pt>
    <dgm:pt modelId="{F5AA0562-401B-4200-BD42-5B795B5EB6DD}" type="parTrans" cxnId="{092FBB7E-DF52-4E65-8B43-69DE4B754927}">
      <dgm:prSet/>
      <dgm:spPr/>
      <dgm:t>
        <a:bodyPr/>
        <a:lstStyle/>
        <a:p>
          <a:endParaRPr lang="en-IN"/>
        </a:p>
      </dgm:t>
    </dgm:pt>
    <dgm:pt modelId="{72C31485-D191-427D-8825-2960278161BF}" type="sibTrans" cxnId="{092FBB7E-DF52-4E65-8B43-69DE4B754927}">
      <dgm:prSet/>
      <dgm:spPr/>
      <dgm:t>
        <a:bodyPr/>
        <a:lstStyle/>
        <a:p>
          <a:endParaRPr lang="en-IN"/>
        </a:p>
      </dgm:t>
    </dgm:pt>
    <dgm:pt modelId="{5CEB4DA7-7725-4012-B4AD-3C2BD7838128}">
      <dgm:prSet phldrT="[Text]"/>
      <dgm:spPr/>
      <dgm:t>
        <a:bodyPr/>
        <a:lstStyle/>
        <a:p>
          <a:r>
            <a:rPr lang="en-IN" dirty="0"/>
            <a:t>June</a:t>
          </a:r>
        </a:p>
      </dgm:t>
    </dgm:pt>
    <dgm:pt modelId="{F04655F9-4B55-40FF-B38E-51B1553DAB8A}" type="parTrans" cxnId="{F632E823-FFCC-4F98-A2EF-62A1CDC5DEF6}">
      <dgm:prSet/>
      <dgm:spPr/>
      <dgm:t>
        <a:bodyPr/>
        <a:lstStyle/>
        <a:p>
          <a:endParaRPr lang="en-IN"/>
        </a:p>
      </dgm:t>
    </dgm:pt>
    <dgm:pt modelId="{CB6BFFEA-9AD9-49AB-9683-C71E38F650DF}" type="sibTrans" cxnId="{F632E823-FFCC-4F98-A2EF-62A1CDC5DEF6}">
      <dgm:prSet/>
      <dgm:spPr/>
      <dgm:t>
        <a:bodyPr/>
        <a:lstStyle/>
        <a:p>
          <a:endParaRPr lang="en-IN"/>
        </a:p>
      </dgm:t>
    </dgm:pt>
    <dgm:pt modelId="{5497AF04-3E60-4533-9F97-736305D11D74}">
      <dgm:prSet phldrT="[Text]"/>
      <dgm:spPr/>
      <dgm:t>
        <a:bodyPr/>
        <a:lstStyle/>
        <a:p>
          <a:r>
            <a:rPr lang="en-IN" dirty="0"/>
            <a:t>t4</a:t>
          </a:r>
        </a:p>
      </dgm:t>
    </dgm:pt>
    <dgm:pt modelId="{12CA17B8-3E4D-4CDD-91C7-87A9B53CC9F9}" type="parTrans" cxnId="{01F07CBA-27E9-4C36-A442-374AAEE3FEC7}">
      <dgm:prSet/>
      <dgm:spPr/>
      <dgm:t>
        <a:bodyPr/>
        <a:lstStyle/>
        <a:p>
          <a:endParaRPr lang="en-IN"/>
        </a:p>
      </dgm:t>
    </dgm:pt>
    <dgm:pt modelId="{83E375E1-7E54-42FB-82C7-EBB321CF9DBB}" type="sibTrans" cxnId="{01F07CBA-27E9-4C36-A442-374AAEE3FEC7}">
      <dgm:prSet/>
      <dgm:spPr/>
      <dgm:t>
        <a:bodyPr/>
        <a:lstStyle/>
        <a:p>
          <a:endParaRPr lang="en-IN"/>
        </a:p>
      </dgm:t>
    </dgm:pt>
    <dgm:pt modelId="{0E33C027-EEBB-4213-8F34-FBAA67D52125}">
      <dgm:prSet phldrT="[Text]"/>
      <dgm:spPr/>
      <dgm:t>
        <a:bodyPr/>
        <a:lstStyle/>
        <a:p>
          <a:r>
            <a:rPr lang="en-IN" dirty="0"/>
            <a:t>gr</a:t>
          </a:r>
        </a:p>
      </dgm:t>
    </dgm:pt>
    <dgm:pt modelId="{95C36D6A-1724-4505-8C77-63C429B0609B}" type="parTrans" cxnId="{8E62E936-391D-4173-950E-2F8E0B088192}">
      <dgm:prSet/>
      <dgm:spPr/>
      <dgm:t>
        <a:bodyPr/>
        <a:lstStyle/>
        <a:p>
          <a:endParaRPr lang="en-IN"/>
        </a:p>
      </dgm:t>
    </dgm:pt>
    <dgm:pt modelId="{0C9D10FF-DA45-4ED2-BBDB-48352030D597}" type="sibTrans" cxnId="{8E62E936-391D-4173-950E-2F8E0B088192}">
      <dgm:prSet/>
      <dgm:spPr/>
      <dgm:t>
        <a:bodyPr/>
        <a:lstStyle/>
        <a:p>
          <a:endParaRPr lang="en-IN"/>
        </a:p>
      </dgm:t>
    </dgm:pt>
    <dgm:pt modelId="{457C0EF4-F6C1-419B-8542-D765B8C3B43D}">
      <dgm:prSet phldrT="[Text]"/>
      <dgm:spPr/>
      <dgm:t>
        <a:bodyPr/>
        <a:lstStyle/>
        <a:p>
          <a:r>
            <a:rPr lang="en-IN" dirty="0" err="1"/>
            <a:t>rggg</a:t>
          </a:r>
          <a:endParaRPr lang="en-IN" dirty="0"/>
        </a:p>
      </dgm:t>
    </dgm:pt>
    <dgm:pt modelId="{716318AA-A05F-4BEE-952E-40BB80626E0C}" type="parTrans" cxnId="{0A446ACC-EB20-46CF-B023-E89D7C928711}">
      <dgm:prSet/>
      <dgm:spPr/>
      <dgm:t>
        <a:bodyPr/>
        <a:lstStyle/>
        <a:p>
          <a:endParaRPr lang="en-IN"/>
        </a:p>
      </dgm:t>
    </dgm:pt>
    <dgm:pt modelId="{CA3A3E0B-E270-4890-9D51-3808BC394BA1}" type="sibTrans" cxnId="{0A446ACC-EB20-46CF-B023-E89D7C928711}">
      <dgm:prSet/>
      <dgm:spPr/>
      <dgm:t>
        <a:bodyPr/>
        <a:lstStyle/>
        <a:p>
          <a:endParaRPr lang="en-IN"/>
        </a:p>
      </dgm:t>
    </dgm:pt>
    <dgm:pt modelId="{732F5B92-FE3E-43F6-819B-F1536897B533}">
      <dgm:prSet phldrT="[Text]"/>
      <dgm:spPr/>
      <dgm:t>
        <a:bodyPr/>
        <a:lstStyle/>
        <a:p>
          <a:r>
            <a:rPr lang="en-IN" dirty="0" err="1"/>
            <a:t>aefew</a:t>
          </a:r>
          <a:endParaRPr lang="en-IN" dirty="0"/>
        </a:p>
      </dgm:t>
    </dgm:pt>
    <dgm:pt modelId="{3F1782AD-63B5-4FC3-88FB-1A67ED88BDC0}" type="parTrans" cxnId="{96E2CE89-CDB6-438D-B6C3-260587592812}">
      <dgm:prSet/>
      <dgm:spPr/>
      <dgm:t>
        <a:bodyPr/>
        <a:lstStyle/>
        <a:p>
          <a:endParaRPr lang="en-IN"/>
        </a:p>
      </dgm:t>
    </dgm:pt>
    <dgm:pt modelId="{E3BEA1A6-1062-4EAD-B3E7-A7AB74BFCC4E}" type="sibTrans" cxnId="{96E2CE89-CDB6-438D-B6C3-260587592812}">
      <dgm:prSet/>
      <dgm:spPr/>
      <dgm:t>
        <a:bodyPr/>
        <a:lstStyle/>
        <a:p>
          <a:endParaRPr lang="en-IN"/>
        </a:p>
      </dgm:t>
    </dgm:pt>
    <dgm:pt modelId="{CFC348CD-D516-4FCE-B21F-19F35A07F9B3}" type="pres">
      <dgm:prSet presAssocID="{0A1C7217-23B1-4E0A-A7A6-BAF36522FBA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EC686134-2B0E-4D95-B329-346E8766A38F}" type="pres">
      <dgm:prSet presAssocID="{C8E2C63D-640F-4668-89B8-522E9093CFBE}" presName="composite" presStyleCnt="0"/>
      <dgm:spPr/>
    </dgm:pt>
    <dgm:pt modelId="{274A07A8-CFE0-4EEB-82CA-ACDBD49544A1}" type="pres">
      <dgm:prSet presAssocID="{C8E2C63D-640F-4668-89B8-522E9093CFBE}" presName="BackAccent" presStyleLbl="bgShp" presStyleIdx="0" presStyleCnt="7"/>
      <dgm:spPr/>
    </dgm:pt>
    <dgm:pt modelId="{42C228B5-2915-42D9-BAA4-82CC8E550EE1}" type="pres">
      <dgm:prSet presAssocID="{C8E2C63D-640F-4668-89B8-522E9093CFBE}" presName="Accent" presStyleLbl="alignNode1" presStyleIdx="0" presStyleCnt="7"/>
      <dgm:spPr/>
    </dgm:pt>
    <dgm:pt modelId="{8A931B3B-1011-4C0F-8159-66361A612362}" type="pres">
      <dgm:prSet presAssocID="{C8E2C63D-640F-4668-89B8-522E9093CFBE}" presName="Child" presStyleLbl="revTx" presStyleIdx="0" presStyleCnt="14">
        <dgm:presLayoutVars>
          <dgm:chMax val="0"/>
          <dgm:chPref val="0"/>
          <dgm:bulletEnabled val="1"/>
        </dgm:presLayoutVars>
      </dgm:prSet>
      <dgm:spPr/>
    </dgm:pt>
    <dgm:pt modelId="{25664A77-B321-4EA4-B7E2-F47F52931704}" type="pres">
      <dgm:prSet presAssocID="{C8E2C63D-640F-4668-89B8-522E9093CFBE}" presName="Parent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17B69539-944A-4320-A30F-812F086A2F78}" type="pres">
      <dgm:prSet presAssocID="{6EE3267B-F8AF-4950-B71A-3306F9D8BFE6}" presName="sibTrans" presStyleCnt="0"/>
      <dgm:spPr/>
    </dgm:pt>
    <dgm:pt modelId="{A5C14118-BABF-4DC7-BE31-D51388FC554E}" type="pres">
      <dgm:prSet presAssocID="{EBF7C07C-A562-4222-8560-9BF99F513484}" presName="composite" presStyleCnt="0"/>
      <dgm:spPr/>
    </dgm:pt>
    <dgm:pt modelId="{7B868570-4010-4B49-8F0D-FE37D464BC6E}" type="pres">
      <dgm:prSet presAssocID="{EBF7C07C-A562-4222-8560-9BF99F513484}" presName="BackAccent" presStyleLbl="bgShp" presStyleIdx="1" presStyleCnt="7"/>
      <dgm:spPr/>
    </dgm:pt>
    <dgm:pt modelId="{5B6E5679-1280-4D4A-873E-8FD7DFA0AAC1}" type="pres">
      <dgm:prSet presAssocID="{EBF7C07C-A562-4222-8560-9BF99F513484}" presName="Accent" presStyleLbl="alignNode1" presStyleIdx="1" presStyleCnt="7"/>
      <dgm:spPr/>
    </dgm:pt>
    <dgm:pt modelId="{1EF6F007-5E86-4C4F-86E2-E28818ACA843}" type="pres">
      <dgm:prSet presAssocID="{EBF7C07C-A562-4222-8560-9BF99F513484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DF9AC01B-1F68-4907-BD1F-7B6EED40B4FA}" type="pres">
      <dgm:prSet presAssocID="{EBF7C07C-A562-4222-8560-9BF99F513484}" presName="Parent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6E81CE9E-CA86-4CD9-9008-3CC6AF1B0313}" type="pres">
      <dgm:prSet presAssocID="{5406A143-96BA-431F-A15D-D43C2FEBD568}" presName="sibTrans" presStyleCnt="0"/>
      <dgm:spPr/>
    </dgm:pt>
    <dgm:pt modelId="{7E4D3F52-03C5-4088-B57F-6839AA9B4ACC}" type="pres">
      <dgm:prSet presAssocID="{E9F46C11-88B8-4F92-A4D3-3E21A4095240}" presName="composite" presStyleCnt="0"/>
      <dgm:spPr/>
    </dgm:pt>
    <dgm:pt modelId="{D1977D04-741D-4E4D-B2DD-054CBCDE6348}" type="pres">
      <dgm:prSet presAssocID="{E9F46C11-88B8-4F92-A4D3-3E21A4095240}" presName="BackAccent" presStyleLbl="bgShp" presStyleIdx="2" presStyleCnt="7"/>
      <dgm:spPr/>
    </dgm:pt>
    <dgm:pt modelId="{DC92A184-3A29-4B7E-8E6F-C182672420F9}" type="pres">
      <dgm:prSet presAssocID="{E9F46C11-88B8-4F92-A4D3-3E21A4095240}" presName="Accent" presStyleLbl="alignNode1" presStyleIdx="2" presStyleCnt="7"/>
      <dgm:spPr/>
    </dgm:pt>
    <dgm:pt modelId="{891412C0-B64E-414F-A9E6-93148DD7004E}" type="pres">
      <dgm:prSet presAssocID="{E9F46C11-88B8-4F92-A4D3-3E21A4095240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1D9E4085-9460-4DEB-B273-006EBCFD0A31}" type="pres">
      <dgm:prSet presAssocID="{E9F46C11-88B8-4F92-A4D3-3E21A4095240}" presName="Parent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AD2742C5-931B-4209-9B66-311A44743516}" type="pres">
      <dgm:prSet presAssocID="{37018F3E-63DB-48A4-B42D-1CAE23DA0AD9}" presName="sibTrans" presStyleCnt="0"/>
      <dgm:spPr/>
    </dgm:pt>
    <dgm:pt modelId="{8A222664-08E6-4ACA-B504-7E94CAB8312E}" type="pres">
      <dgm:prSet presAssocID="{5E0BD77B-E5D3-4A56-8D45-5CC677E733F8}" presName="composite" presStyleCnt="0"/>
      <dgm:spPr/>
    </dgm:pt>
    <dgm:pt modelId="{3224709C-3118-44D8-A1CB-78B4DDFE5841}" type="pres">
      <dgm:prSet presAssocID="{5E0BD77B-E5D3-4A56-8D45-5CC677E733F8}" presName="BackAccent" presStyleLbl="bgShp" presStyleIdx="3" presStyleCnt="7"/>
      <dgm:spPr/>
    </dgm:pt>
    <dgm:pt modelId="{4B238DC9-93D2-45F5-9D7A-A8287F315A36}" type="pres">
      <dgm:prSet presAssocID="{5E0BD77B-E5D3-4A56-8D45-5CC677E733F8}" presName="Accent" presStyleLbl="alignNode1" presStyleIdx="3" presStyleCnt="7"/>
      <dgm:spPr/>
    </dgm:pt>
    <dgm:pt modelId="{B90C90BB-AE17-4987-B76D-4BE5315BC82B}" type="pres">
      <dgm:prSet presAssocID="{5E0BD77B-E5D3-4A56-8D45-5CC677E733F8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B9532994-B6B1-4ECF-B700-FB8BD17B5B9B}" type="pres">
      <dgm:prSet presAssocID="{5E0BD77B-E5D3-4A56-8D45-5CC677E733F8}" presName="Parent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8E92F414-B4E6-4805-BFD3-C57087A5374B}" type="pres">
      <dgm:prSet presAssocID="{A5A094B2-9BCA-4E1E-B5C0-B59948992015}" presName="sibTrans" presStyleCnt="0"/>
      <dgm:spPr/>
    </dgm:pt>
    <dgm:pt modelId="{74BC23A5-0B8B-4FC0-8F23-53905088A9BF}" type="pres">
      <dgm:prSet presAssocID="{DF60CAC6-B05D-4F21-9F14-0E065FAD91D3}" presName="composite" presStyleCnt="0"/>
      <dgm:spPr/>
    </dgm:pt>
    <dgm:pt modelId="{E3BAB0DD-4515-44BB-8410-02B4761E9217}" type="pres">
      <dgm:prSet presAssocID="{DF60CAC6-B05D-4F21-9F14-0E065FAD91D3}" presName="BackAccent" presStyleLbl="bgShp" presStyleIdx="4" presStyleCnt="7"/>
      <dgm:spPr/>
    </dgm:pt>
    <dgm:pt modelId="{BD4BE553-C5AF-4EC6-A3A4-AF0951AD74C9}" type="pres">
      <dgm:prSet presAssocID="{DF60CAC6-B05D-4F21-9F14-0E065FAD91D3}" presName="Accent" presStyleLbl="alignNode1" presStyleIdx="4" presStyleCnt="7"/>
      <dgm:spPr/>
    </dgm:pt>
    <dgm:pt modelId="{1A6FE1F0-125F-4140-A889-3C63D671B10B}" type="pres">
      <dgm:prSet presAssocID="{DF60CAC6-B05D-4F21-9F14-0E065FAD91D3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49780A4D-55F1-49B1-8D4D-D2DA33072C35}" type="pres">
      <dgm:prSet presAssocID="{DF60CAC6-B05D-4F21-9F14-0E065FAD91D3}" presName="Parent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2ADD8A40-CD37-440C-996F-78D1C564A3E9}" type="pres">
      <dgm:prSet presAssocID="{6C96D752-5294-4979-91CF-5224E977155B}" presName="sibTrans" presStyleCnt="0"/>
      <dgm:spPr/>
    </dgm:pt>
    <dgm:pt modelId="{7F71F545-6E1F-42C6-B29D-5E5DA18D21B2}" type="pres">
      <dgm:prSet presAssocID="{C145E8AA-3355-42AA-90DA-698F023DBC14}" presName="composite" presStyleCnt="0"/>
      <dgm:spPr/>
    </dgm:pt>
    <dgm:pt modelId="{13E91E62-0CC6-4417-98A6-EE4527E19142}" type="pres">
      <dgm:prSet presAssocID="{C145E8AA-3355-42AA-90DA-698F023DBC14}" presName="BackAccent" presStyleLbl="bgShp" presStyleIdx="5" presStyleCnt="7"/>
      <dgm:spPr/>
    </dgm:pt>
    <dgm:pt modelId="{2ACE0C72-01F5-4944-98A2-C17D2CE848DC}" type="pres">
      <dgm:prSet presAssocID="{C145E8AA-3355-42AA-90DA-698F023DBC14}" presName="Accent" presStyleLbl="alignNode1" presStyleIdx="5" presStyleCnt="7"/>
      <dgm:spPr/>
    </dgm:pt>
    <dgm:pt modelId="{95273DA6-EFE1-4C3C-8DB8-DBF35836579E}" type="pres">
      <dgm:prSet presAssocID="{C145E8AA-3355-42AA-90DA-698F023DBC14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C472B449-45D6-4D47-999C-68D80AE16CCE}" type="pres">
      <dgm:prSet presAssocID="{C145E8AA-3355-42AA-90DA-698F023DBC14}" presName="Parent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EA2DDD93-7B5F-4026-9A5D-AB093042B822}" type="pres">
      <dgm:prSet presAssocID="{72C31485-D191-427D-8825-2960278161BF}" presName="sibTrans" presStyleCnt="0"/>
      <dgm:spPr/>
    </dgm:pt>
    <dgm:pt modelId="{55E42C0E-8BA8-48BB-86DD-891D60F369FD}" type="pres">
      <dgm:prSet presAssocID="{5CEB4DA7-7725-4012-B4AD-3C2BD7838128}" presName="composite" presStyleCnt="0"/>
      <dgm:spPr/>
    </dgm:pt>
    <dgm:pt modelId="{3D32154A-3D58-467D-9327-3BAEFB0AC263}" type="pres">
      <dgm:prSet presAssocID="{5CEB4DA7-7725-4012-B4AD-3C2BD7838128}" presName="BackAccent" presStyleLbl="bgShp" presStyleIdx="6" presStyleCnt="7"/>
      <dgm:spPr/>
    </dgm:pt>
    <dgm:pt modelId="{E0F373FF-78E5-4E1B-A951-0CD6516374F7}" type="pres">
      <dgm:prSet presAssocID="{5CEB4DA7-7725-4012-B4AD-3C2BD7838128}" presName="Accent" presStyleLbl="alignNode1" presStyleIdx="6" presStyleCnt="7"/>
      <dgm:spPr/>
    </dgm:pt>
    <dgm:pt modelId="{2BAC0C52-C622-4643-B067-519E1F74A785}" type="pres">
      <dgm:prSet presAssocID="{5CEB4DA7-7725-4012-B4AD-3C2BD7838128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74817A57-EB7A-4B84-A356-A29FA1BBCD64}" type="pres">
      <dgm:prSet presAssocID="{5CEB4DA7-7725-4012-B4AD-3C2BD7838128}" presName="Parent" presStyleLbl="revTx" presStyleIdx="13" presStyleCnt="14">
        <dgm:presLayoutVars>
          <dgm:chMax val="1"/>
          <dgm:chPref val="1"/>
          <dgm:bulletEnabled val="1"/>
        </dgm:presLayoutVars>
      </dgm:prSet>
      <dgm:spPr/>
    </dgm:pt>
  </dgm:ptLst>
  <dgm:cxnLst>
    <dgm:cxn modelId="{C131E813-652D-4DB5-AD2C-DA091D4EF5A9}" type="presOf" srcId="{DF60CAC6-B05D-4F21-9F14-0E065FAD91D3}" destId="{49780A4D-55F1-49B1-8D4D-D2DA33072C35}" srcOrd="0" destOrd="0" presId="urn:microsoft.com/office/officeart/2008/layout/IncreasingCircleProcess"/>
    <dgm:cxn modelId="{9E1F741A-624E-432E-B847-DCF14F2A7140}" type="presOf" srcId="{5CEB4DA7-7725-4012-B4AD-3C2BD7838128}" destId="{74817A57-EB7A-4B84-A356-A29FA1BBCD64}" srcOrd="0" destOrd="0" presId="urn:microsoft.com/office/officeart/2008/layout/IncreasingCircleProcess"/>
    <dgm:cxn modelId="{F632E823-FFCC-4F98-A2EF-62A1CDC5DEF6}" srcId="{0A1C7217-23B1-4E0A-A7A6-BAF36522FBA8}" destId="{5CEB4DA7-7725-4012-B4AD-3C2BD7838128}" srcOrd="6" destOrd="0" parTransId="{F04655F9-4B55-40FF-B38E-51B1553DAB8A}" sibTransId="{CB6BFFEA-9AD9-49AB-9683-C71E38F650DF}"/>
    <dgm:cxn modelId="{DC5B5630-44BA-4655-BA0F-6A113B3E84DE}" type="presOf" srcId="{EBF7C07C-A562-4222-8560-9BF99F513484}" destId="{DF9AC01B-1F68-4907-BD1F-7B6EED40B4FA}" srcOrd="0" destOrd="0" presId="urn:microsoft.com/office/officeart/2008/layout/IncreasingCircleProcess"/>
    <dgm:cxn modelId="{FFAD7F36-BF9D-4A5E-92BA-191746C8B311}" type="presOf" srcId="{732F5B92-FE3E-43F6-819B-F1536897B533}" destId="{2BAC0C52-C622-4643-B067-519E1F74A785}" srcOrd="0" destOrd="0" presId="urn:microsoft.com/office/officeart/2008/layout/IncreasingCircleProcess"/>
    <dgm:cxn modelId="{8E62E936-391D-4173-950E-2F8E0B088192}" srcId="{DF60CAC6-B05D-4F21-9F14-0E065FAD91D3}" destId="{0E33C027-EEBB-4213-8F34-FBAA67D52125}" srcOrd="0" destOrd="0" parTransId="{95C36D6A-1724-4505-8C77-63C429B0609B}" sibTransId="{0C9D10FF-DA45-4ED2-BBDB-48352030D597}"/>
    <dgm:cxn modelId="{E54BBE40-74C1-4A14-9ADF-9B1D5EACA913}" srcId="{EBF7C07C-A562-4222-8560-9BF99F513484}" destId="{CEFCC53E-4A55-424B-97EF-D5E1B4848432}" srcOrd="0" destOrd="0" parTransId="{B1D72F22-CD32-489F-9EC7-CD01B31E4591}" sibTransId="{1C4FAAC6-B20D-45DB-8F16-6529DB8021A3}"/>
    <dgm:cxn modelId="{FAED265C-55EE-4559-B57E-5E2A16AE250B}" type="presOf" srcId="{C8E2C63D-640F-4668-89B8-522E9093CFBE}" destId="{25664A77-B321-4EA4-B7E2-F47F52931704}" srcOrd="0" destOrd="0" presId="urn:microsoft.com/office/officeart/2008/layout/IncreasingCircleProcess"/>
    <dgm:cxn modelId="{D16AC75D-88AD-4149-BC24-E441584A4FF6}" type="presOf" srcId="{0E33C027-EEBB-4213-8F34-FBAA67D52125}" destId="{1A6FE1F0-125F-4140-A889-3C63D671B10B}" srcOrd="0" destOrd="0" presId="urn:microsoft.com/office/officeart/2008/layout/IncreasingCircleProcess"/>
    <dgm:cxn modelId="{0A651A66-E5DF-448E-BCA3-B7092C30511A}" type="presOf" srcId="{5497AF04-3E60-4533-9F97-736305D11D74}" destId="{B90C90BB-AE17-4987-B76D-4BE5315BC82B}" srcOrd="0" destOrd="0" presId="urn:microsoft.com/office/officeart/2008/layout/IncreasingCircleProcess"/>
    <dgm:cxn modelId="{756BDE49-01F3-4FE5-B42F-5C9906939F02}" type="presOf" srcId="{C145E8AA-3355-42AA-90DA-698F023DBC14}" destId="{C472B449-45D6-4D47-999C-68D80AE16CCE}" srcOrd="0" destOrd="0" presId="urn:microsoft.com/office/officeart/2008/layout/IncreasingCircleProcess"/>
    <dgm:cxn modelId="{043E876B-DBE2-4356-8BDE-A39530D3FEE3}" srcId="{0A1C7217-23B1-4E0A-A7A6-BAF36522FBA8}" destId="{DF60CAC6-B05D-4F21-9F14-0E065FAD91D3}" srcOrd="4" destOrd="0" parTransId="{BACF279D-7DBD-4E1D-8339-2AC17ACD2CF4}" sibTransId="{6C96D752-5294-4979-91CF-5224E977155B}"/>
    <dgm:cxn modelId="{D9D2A96F-6B49-4395-A8CE-39310235EB5A}" srcId="{0A1C7217-23B1-4E0A-A7A6-BAF36522FBA8}" destId="{EBF7C07C-A562-4222-8560-9BF99F513484}" srcOrd="1" destOrd="0" parTransId="{3B563A10-3730-4858-9459-AD28CF2411E4}" sibTransId="{5406A143-96BA-431F-A15D-D43C2FEBD568}"/>
    <dgm:cxn modelId="{31314D70-0B64-4803-AE80-6377C8E13900}" srcId="{0A1C7217-23B1-4E0A-A7A6-BAF36522FBA8}" destId="{5E0BD77B-E5D3-4A56-8D45-5CC677E733F8}" srcOrd="3" destOrd="0" parTransId="{29B473BE-3898-4731-916D-AB59B0AC0CF8}" sibTransId="{A5A094B2-9BCA-4E1E-B5C0-B59948992015}"/>
    <dgm:cxn modelId="{092FBB7E-DF52-4E65-8B43-69DE4B754927}" srcId="{0A1C7217-23B1-4E0A-A7A6-BAF36522FBA8}" destId="{C145E8AA-3355-42AA-90DA-698F023DBC14}" srcOrd="5" destOrd="0" parTransId="{F5AA0562-401B-4200-BD42-5B795B5EB6DD}" sibTransId="{72C31485-D191-427D-8825-2960278161BF}"/>
    <dgm:cxn modelId="{DC407B85-8BAC-4820-8137-FD5AB57767B8}" srcId="{0A1C7217-23B1-4E0A-A7A6-BAF36522FBA8}" destId="{E9F46C11-88B8-4F92-A4D3-3E21A4095240}" srcOrd="2" destOrd="0" parTransId="{88CE84AD-FE2E-448A-A3E1-50E533C40BDF}" sibTransId="{37018F3E-63DB-48A4-B42D-1CAE23DA0AD9}"/>
    <dgm:cxn modelId="{19ED0088-FD45-44D4-A4DC-5917735A36EB}" type="presOf" srcId="{CEFCC53E-4A55-424B-97EF-D5E1B4848432}" destId="{1EF6F007-5E86-4C4F-86E2-E28818ACA843}" srcOrd="0" destOrd="0" presId="urn:microsoft.com/office/officeart/2008/layout/IncreasingCircleProcess"/>
    <dgm:cxn modelId="{12698188-A24C-4213-9785-F1BC5495D789}" type="presOf" srcId="{4AAB4AEF-0379-4478-8683-90F2B7325300}" destId="{891412C0-B64E-414F-A9E6-93148DD7004E}" srcOrd="0" destOrd="0" presId="urn:microsoft.com/office/officeart/2008/layout/IncreasingCircleProcess"/>
    <dgm:cxn modelId="{96E2CE89-CDB6-438D-B6C3-260587592812}" srcId="{5CEB4DA7-7725-4012-B4AD-3C2BD7838128}" destId="{732F5B92-FE3E-43F6-819B-F1536897B533}" srcOrd="0" destOrd="0" parTransId="{3F1782AD-63B5-4FC3-88FB-1A67ED88BDC0}" sibTransId="{E3BEA1A6-1062-4EAD-B3E7-A7AB74BFCC4E}"/>
    <dgm:cxn modelId="{14927C8C-074E-43F5-972D-6905B6ED8EEF}" srcId="{0A1C7217-23B1-4E0A-A7A6-BAF36522FBA8}" destId="{C8E2C63D-640F-4668-89B8-522E9093CFBE}" srcOrd="0" destOrd="0" parTransId="{799AFC25-492F-4554-9D8B-9A8FF4F2211B}" sibTransId="{6EE3267B-F8AF-4950-B71A-3306F9D8BFE6}"/>
    <dgm:cxn modelId="{9DCE0598-BC06-421A-9F7C-9488E1A7284E}" srcId="{C8E2C63D-640F-4668-89B8-522E9093CFBE}" destId="{71E8A154-5B44-4FA2-A9A8-253DA2466AA1}" srcOrd="0" destOrd="0" parTransId="{4B12A8C6-3D39-4CCF-A72D-BDB9C6F59B78}" sibTransId="{072B6C0D-D897-4261-B104-05C492E6FE33}"/>
    <dgm:cxn modelId="{E716B09B-BEA5-4DA8-8529-711825DD564B}" type="presOf" srcId="{457C0EF4-F6C1-419B-8542-D765B8C3B43D}" destId="{95273DA6-EFE1-4C3C-8DB8-DBF35836579E}" srcOrd="0" destOrd="0" presId="urn:microsoft.com/office/officeart/2008/layout/IncreasingCircleProcess"/>
    <dgm:cxn modelId="{01F07CBA-27E9-4C36-A442-374AAEE3FEC7}" srcId="{5E0BD77B-E5D3-4A56-8D45-5CC677E733F8}" destId="{5497AF04-3E60-4533-9F97-736305D11D74}" srcOrd="0" destOrd="0" parTransId="{12CA17B8-3E4D-4CDD-91C7-87A9B53CC9F9}" sibTransId="{83E375E1-7E54-42FB-82C7-EBB321CF9DBB}"/>
    <dgm:cxn modelId="{184530BD-26A1-452F-9758-91F96B2C29D1}" type="presOf" srcId="{0A1C7217-23B1-4E0A-A7A6-BAF36522FBA8}" destId="{CFC348CD-D516-4FCE-B21F-19F35A07F9B3}" srcOrd="0" destOrd="0" presId="urn:microsoft.com/office/officeart/2008/layout/IncreasingCircleProcess"/>
    <dgm:cxn modelId="{0A446ACC-EB20-46CF-B023-E89D7C928711}" srcId="{C145E8AA-3355-42AA-90DA-698F023DBC14}" destId="{457C0EF4-F6C1-419B-8542-D765B8C3B43D}" srcOrd="0" destOrd="0" parTransId="{716318AA-A05F-4BEE-952E-40BB80626E0C}" sibTransId="{CA3A3E0B-E270-4890-9D51-3808BC394BA1}"/>
    <dgm:cxn modelId="{693A29D9-6AD1-4C07-BD17-369B0F155442}" type="presOf" srcId="{71E8A154-5B44-4FA2-A9A8-253DA2466AA1}" destId="{8A931B3B-1011-4C0F-8159-66361A612362}" srcOrd="0" destOrd="0" presId="urn:microsoft.com/office/officeart/2008/layout/IncreasingCircleProcess"/>
    <dgm:cxn modelId="{49CF09E5-161A-4625-9753-54E2A38787E1}" srcId="{E9F46C11-88B8-4F92-A4D3-3E21A4095240}" destId="{4AAB4AEF-0379-4478-8683-90F2B7325300}" srcOrd="0" destOrd="0" parTransId="{E9CE95DE-DA5B-4F4B-B69B-4730F73E6BE4}" sibTransId="{BD06B48F-E76D-40DD-B9AD-D0B3B610B3FA}"/>
    <dgm:cxn modelId="{40A3C8E9-649E-4AF7-89E5-EEA4283F15C5}" type="presOf" srcId="{5E0BD77B-E5D3-4A56-8D45-5CC677E733F8}" destId="{B9532994-B6B1-4ECF-B700-FB8BD17B5B9B}" srcOrd="0" destOrd="0" presId="urn:microsoft.com/office/officeart/2008/layout/IncreasingCircleProcess"/>
    <dgm:cxn modelId="{3B4338F3-49E3-4F7E-B9D4-005DF6FA8518}" type="presOf" srcId="{E9F46C11-88B8-4F92-A4D3-3E21A4095240}" destId="{1D9E4085-9460-4DEB-B273-006EBCFD0A31}" srcOrd="0" destOrd="0" presId="urn:microsoft.com/office/officeart/2008/layout/IncreasingCircleProcess"/>
    <dgm:cxn modelId="{C39A804D-06C1-4AE3-B096-42601296E79A}" type="presParOf" srcId="{CFC348CD-D516-4FCE-B21F-19F35A07F9B3}" destId="{EC686134-2B0E-4D95-B329-346E8766A38F}" srcOrd="0" destOrd="0" presId="urn:microsoft.com/office/officeart/2008/layout/IncreasingCircleProcess"/>
    <dgm:cxn modelId="{6E5D6D80-E39C-4288-AA43-11A3AB6207F6}" type="presParOf" srcId="{EC686134-2B0E-4D95-B329-346E8766A38F}" destId="{274A07A8-CFE0-4EEB-82CA-ACDBD49544A1}" srcOrd="0" destOrd="0" presId="urn:microsoft.com/office/officeart/2008/layout/IncreasingCircleProcess"/>
    <dgm:cxn modelId="{79B2B7C0-8A24-4C93-98A8-229E8FDF30F5}" type="presParOf" srcId="{EC686134-2B0E-4D95-B329-346E8766A38F}" destId="{42C228B5-2915-42D9-BAA4-82CC8E550EE1}" srcOrd="1" destOrd="0" presId="urn:microsoft.com/office/officeart/2008/layout/IncreasingCircleProcess"/>
    <dgm:cxn modelId="{34286573-6EC2-45FB-B876-7C53E10C19D4}" type="presParOf" srcId="{EC686134-2B0E-4D95-B329-346E8766A38F}" destId="{8A931B3B-1011-4C0F-8159-66361A612362}" srcOrd="2" destOrd="0" presId="urn:microsoft.com/office/officeart/2008/layout/IncreasingCircleProcess"/>
    <dgm:cxn modelId="{A11A36CE-CE36-4644-A924-1C049A5031D9}" type="presParOf" srcId="{EC686134-2B0E-4D95-B329-346E8766A38F}" destId="{25664A77-B321-4EA4-B7E2-F47F52931704}" srcOrd="3" destOrd="0" presId="urn:microsoft.com/office/officeart/2008/layout/IncreasingCircleProcess"/>
    <dgm:cxn modelId="{AD9127A5-DBB7-4FCC-B939-E56D86478E58}" type="presParOf" srcId="{CFC348CD-D516-4FCE-B21F-19F35A07F9B3}" destId="{17B69539-944A-4320-A30F-812F086A2F78}" srcOrd="1" destOrd="0" presId="urn:microsoft.com/office/officeart/2008/layout/IncreasingCircleProcess"/>
    <dgm:cxn modelId="{467C591A-8ED2-40C4-8755-2E92E7231ADF}" type="presParOf" srcId="{CFC348CD-D516-4FCE-B21F-19F35A07F9B3}" destId="{A5C14118-BABF-4DC7-BE31-D51388FC554E}" srcOrd="2" destOrd="0" presId="urn:microsoft.com/office/officeart/2008/layout/IncreasingCircleProcess"/>
    <dgm:cxn modelId="{5E196376-F80D-420B-AFB9-1043D2CF52C7}" type="presParOf" srcId="{A5C14118-BABF-4DC7-BE31-D51388FC554E}" destId="{7B868570-4010-4B49-8F0D-FE37D464BC6E}" srcOrd="0" destOrd="0" presId="urn:microsoft.com/office/officeart/2008/layout/IncreasingCircleProcess"/>
    <dgm:cxn modelId="{AE3C2A82-B347-45C0-869B-3B09DE017765}" type="presParOf" srcId="{A5C14118-BABF-4DC7-BE31-D51388FC554E}" destId="{5B6E5679-1280-4D4A-873E-8FD7DFA0AAC1}" srcOrd="1" destOrd="0" presId="urn:microsoft.com/office/officeart/2008/layout/IncreasingCircleProcess"/>
    <dgm:cxn modelId="{39890CD8-8674-464E-B176-A017D1B1E73F}" type="presParOf" srcId="{A5C14118-BABF-4DC7-BE31-D51388FC554E}" destId="{1EF6F007-5E86-4C4F-86E2-E28818ACA843}" srcOrd="2" destOrd="0" presId="urn:microsoft.com/office/officeart/2008/layout/IncreasingCircleProcess"/>
    <dgm:cxn modelId="{98514081-5054-4A1B-B46F-822AA9ADB109}" type="presParOf" srcId="{A5C14118-BABF-4DC7-BE31-D51388FC554E}" destId="{DF9AC01B-1F68-4907-BD1F-7B6EED40B4FA}" srcOrd="3" destOrd="0" presId="urn:microsoft.com/office/officeart/2008/layout/IncreasingCircleProcess"/>
    <dgm:cxn modelId="{3BACB59F-D826-40C8-8D62-D2ED4A6107B9}" type="presParOf" srcId="{CFC348CD-D516-4FCE-B21F-19F35A07F9B3}" destId="{6E81CE9E-CA86-4CD9-9008-3CC6AF1B0313}" srcOrd="3" destOrd="0" presId="urn:microsoft.com/office/officeart/2008/layout/IncreasingCircleProcess"/>
    <dgm:cxn modelId="{C8024FC0-6A6A-4C55-9A7F-C26780E1D5EC}" type="presParOf" srcId="{CFC348CD-D516-4FCE-B21F-19F35A07F9B3}" destId="{7E4D3F52-03C5-4088-B57F-6839AA9B4ACC}" srcOrd="4" destOrd="0" presId="urn:microsoft.com/office/officeart/2008/layout/IncreasingCircleProcess"/>
    <dgm:cxn modelId="{B9C3656C-1F18-4995-AEE3-E07706778ADB}" type="presParOf" srcId="{7E4D3F52-03C5-4088-B57F-6839AA9B4ACC}" destId="{D1977D04-741D-4E4D-B2DD-054CBCDE6348}" srcOrd="0" destOrd="0" presId="urn:microsoft.com/office/officeart/2008/layout/IncreasingCircleProcess"/>
    <dgm:cxn modelId="{E7C4ECB7-91D2-4FE7-926E-CDA526EE12D3}" type="presParOf" srcId="{7E4D3F52-03C5-4088-B57F-6839AA9B4ACC}" destId="{DC92A184-3A29-4B7E-8E6F-C182672420F9}" srcOrd="1" destOrd="0" presId="urn:microsoft.com/office/officeart/2008/layout/IncreasingCircleProcess"/>
    <dgm:cxn modelId="{16AC1816-AC43-4FCD-9101-B11A9F2D77F9}" type="presParOf" srcId="{7E4D3F52-03C5-4088-B57F-6839AA9B4ACC}" destId="{891412C0-B64E-414F-A9E6-93148DD7004E}" srcOrd="2" destOrd="0" presId="urn:microsoft.com/office/officeart/2008/layout/IncreasingCircleProcess"/>
    <dgm:cxn modelId="{37978C7E-2E29-4F50-85F2-11B106B7A236}" type="presParOf" srcId="{7E4D3F52-03C5-4088-B57F-6839AA9B4ACC}" destId="{1D9E4085-9460-4DEB-B273-006EBCFD0A31}" srcOrd="3" destOrd="0" presId="urn:microsoft.com/office/officeart/2008/layout/IncreasingCircleProcess"/>
    <dgm:cxn modelId="{DC07FE24-53EF-4D79-8045-8539B7F7A8A1}" type="presParOf" srcId="{CFC348CD-D516-4FCE-B21F-19F35A07F9B3}" destId="{AD2742C5-931B-4209-9B66-311A44743516}" srcOrd="5" destOrd="0" presId="urn:microsoft.com/office/officeart/2008/layout/IncreasingCircleProcess"/>
    <dgm:cxn modelId="{06AEDF65-B17B-401E-A92F-2EE80E144CE1}" type="presParOf" srcId="{CFC348CD-D516-4FCE-B21F-19F35A07F9B3}" destId="{8A222664-08E6-4ACA-B504-7E94CAB8312E}" srcOrd="6" destOrd="0" presId="urn:microsoft.com/office/officeart/2008/layout/IncreasingCircleProcess"/>
    <dgm:cxn modelId="{68C958B4-87E5-4ED4-8353-88DA1CA98620}" type="presParOf" srcId="{8A222664-08E6-4ACA-B504-7E94CAB8312E}" destId="{3224709C-3118-44D8-A1CB-78B4DDFE5841}" srcOrd="0" destOrd="0" presId="urn:microsoft.com/office/officeart/2008/layout/IncreasingCircleProcess"/>
    <dgm:cxn modelId="{84620236-FF56-4785-85B8-DA5CBAF878B3}" type="presParOf" srcId="{8A222664-08E6-4ACA-B504-7E94CAB8312E}" destId="{4B238DC9-93D2-45F5-9D7A-A8287F315A36}" srcOrd="1" destOrd="0" presId="urn:microsoft.com/office/officeart/2008/layout/IncreasingCircleProcess"/>
    <dgm:cxn modelId="{BD761751-E0F2-4DB4-8192-5C9E148EAD04}" type="presParOf" srcId="{8A222664-08E6-4ACA-B504-7E94CAB8312E}" destId="{B90C90BB-AE17-4987-B76D-4BE5315BC82B}" srcOrd="2" destOrd="0" presId="urn:microsoft.com/office/officeart/2008/layout/IncreasingCircleProcess"/>
    <dgm:cxn modelId="{A40FAB06-E0DC-466D-87A5-52CD5CCA542B}" type="presParOf" srcId="{8A222664-08E6-4ACA-B504-7E94CAB8312E}" destId="{B9532994-B6B1-4ECF-B700-FB8BD17B5B9B}" srcOrd="3" destOrd="0" presId="urn:microsoft.com/office/officeart/2008/layout/IncreasingCircleProcess"/>
    <dgm:cxn modelId="{F8821B33-6165-4618-A9E5-5790D9BF6D42}" type="presParOf" srcId="{CFC348CD-D516-4FCE-B21F-19F35A07F9B3}" destId="{8E92F414-B4E6-4805-BFD3-C57087A5374B}" srcOrd="7" destOrd="0" presId="urn:microsoft.com/office/officeart/2008/layout/IncreasingCircleProcess"/>
    <dgm:cxn modelId="{B5592C01-32FE-4F0F-91FB-F0946A56DF0D}" type="presParOf" srcId="{CFC348CD-D516-4FCE-B21F-19F35A07F9B3}" destId="{74BC23A5-0B8B-4FC0-8F23-53905088A9BF}" srcOrd="8" destOrd="0" presId="urn:microsoft.com/office/officeart/2008/layout/IncreasingCircleProcess"/>
    <dgm:cxn modelId="{2BDC8591-ABF9-4707-85E0-C4D8D96000BD}" type="presParOf" srcId="{74BC23A5-0B8B-4FC0-8F23-53905088A9BF}" destId="{E3BAB0DD-4515-44BB-8410-02B4761E9217}" srcOrd="0" destOrd="0" presId="urn:microsoft.com/office/officeart/2008/layout/IncreasingCircleProcess"/>
    <dgm:cxn modelId="{F0EAAAC9-7CE8-4C91-BA86-A55F28D2251B}" type="presParOf" srcId="{74BC23A5-0B8B-4FC0-8F23-53905088A9BF}" destId="{BD4BE553-C5AF-4EC6-A3A4-AF0951AD74C9}" srcOrd="1" destOrd="0" presId="urn:microsoft.com/office/officeart/2008/layout/IncreasingCircleProcess"/>
    <dgm:cxn modelId="{4AFDD26B-A575-42BE-B14C-7B7008D95B54}" type="presParOf" srcId="{74BC23A5-0B8B-4FC0-8F23-53905088A9BF}" destId="{1A6FE1F0-125F-4140-A889-3C63D671B10B}" srcOrd="2" destOrd="0" presId="urn:microsoft.com/office/officeart/2008/layout/IncreasingCircleProcess"/>
    <dgm:cxn modelId="{CFB8848D-623E-47F0-8BDC-E0BE8B062A48}" type="presParOf" srcId="{74BC23A5-0B8B-4FC0-8F23-53905088A9BF}" destId="{49780A4D-55F1-49B1-8D4D-D2DA33072C35}" srcOrd="3" destOrd="0" presId="urn:microsoft.com/office/officeart/2008/layout/IncreasingCircleProcess"/>
    <dgm:cxn modelId="{3F7E51B2-835B-4309-AB7C-529DB92E8872}" type="presParOf" srcId="{CFC348CD-D516-4FCE-B21F-19F35A07F9B3}" destId="{2ADD8A40-CD37-440C-996F-78D1C564A3E9}" srcOrd="9" destOrd="0" presId="urn:microsoft.com/office/officeart/2008/layout/IncreasingCircleProcess"/>
    <dgm:cxn modelId="{6DAEAD23-0449-4B0F-B64A-4E94F73361D6}" type="presParOf" srcId="{CFC348CD-D516-4FCE-B21F-19F35A07F9B3}" destId="{7F71F545-6E1F-42C6-B29D-5E5DA18D21B2}" srcOrd="10" destOrd="0" presId="urn:microsoft.com/office/officeart/2008/layout/IncreasingCircleProcess"/>
    <dgm:cxn modelId="{26805C42-0014-4803-80ED-51C23C7CC123}" type="presParOf" srcId="{7F71F545-6E1F-42C6-B29D-5E5DA18D21B2}" destId="{13E91E62-0CC6-4417-98A6-EE4527E19142}" srcOrd="0" destOrd="0" presId="urn:microsoft.com/office/officeart/2008/layout/IncreasingCircleProcess"/>
    <dgm:cxn modelId="{6A54AB70-666B-4C33-871A-32DD4646A709}" type="presParOf" srcId="{7F71F545-6E1F-42C6-B29D-5E5DA18D21B2}" destId="{2ACE0C72-01F5-4944-98A2-C17D2CE848DC}" srcOrd="1" destOrd="0" presId="urn:microsoft.com/office/officeart/2008/layout/IncreasingCircleProcess"/>
    <dgm:cxn modelId="{0C63563F-EE15-449C-A0D2-FFE287995FD3}" type="presParOf" srcId="{7F71F545-6E1F-42C6-B29D-5E5DA18D21B2}" destId="{95273DA6-EFE1-4C3C-8DB8-DBF35836579E}" srcOrd="2" destOrd="0" presId="urn:microsoft.com/office/officeart/2008/layout/IncreasingCircleProcess"/>
    <dgm:cxn modelId="{A70DC519-4D65-4E5B-98A0-25B6D5D5F9D1}" type="presParOf" srcId="{7F71F545-6E1F-42C6-B29D-5E5DA18D21B2}" destId="{C472B449-45D6-4D47-999C-68D80AE16CCE}" srcOrd="3" destOrd="0" presId="urn:microsoft.com/office/officeart/2008/layout/IncreasingCircleProcess"/>
    <dgm:cxn modelId="{2A010A52-792E-4842-A014-F4DAFA3AF267}" type="presParOf" srcId="{CFC348CD-D516-4FCE-B21F-19F35A07F9B3}" destId="{EA2DDD93-7B5F-4026-9A5D-AB093042B822}" srcOrd="11" destOrd="0" presId="urn:microsoft.com/office/officeart/2008/layout/IncreasingCircleProcess"/>
    <dgm:cxn modelId="{BDBA05CA-55C3-4CBA-B862-25075BBBA099}" type="presParOf" srcId="{CFC348CD-D516-4FCE-B21F-19F35A07F9B3}" destId="{55E42C0E-8BA8-48BB-86DD-891D60F369FD}" srcOrd="12" destOrd="0" presId="urn:microsoft.com/office/officeart/2008/layout/IncreasingCircleProcess"/>
    <dgm:cxn modelId="{2DF5FE9E-C78F-4C5F-A8E7-12830211D94C}" type="presParOf" srcId="{55E42C0E-8BA8-48BB-86DD-891D60F369FD}" destId="{3D32154A-3D58-467D-9327-3BAEFB0AC263}" srcOrd="0" destOrd="0" presId="urn:microsoft.com/office/officeart/2008/layout/IncreasingCircleProcess"/>
    <dgm:cxn modelId="{C60EC253-7E82-4CAB-970B-DAB03DFDD7FA}" type="presParOf" srcId="{55E42C0E-8BA8-48BB-86DD-891D60F369FD}" destId="{E0F373FF-78E5-4E1B-A951-0CD6516374F7}" srcOrd="1" destOrd="0" presId="urn:microsoft.com/office/officeart/2008/layout/IncreasingCircleProcess"/>
    <dgm:cxn modelId="{C111CB3B-B033-43BD-AF6E-17263D1BCB37}" type="presParOf" srcId="{55E42C0E-8BA8-48BB-86DD-891D60F369FD}" destId="{2BAC0C52-C622-4643-B067-519E1F74A785}" srcOrd="2" destOrd="0" presId="urn:microsoft.com/office/officeart/2008/layout/IncreasingCircleProcess"/>
    <dgm:cxn modelId="{1BA883C4-6209-4502-A229-7E390C07E920}" type="presParOf" srcId="{55E42C0E-8BA8-48BB-86DD-891D60F369FD}" destId="{74817A57-EB7A-4B84-A356-A29FA1BBCD64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50C15-B29A-4D0A-8414-C857903CBBB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0CD3938D-1340-4860-BC91-C71FA85306A5}">
      <dgm:prSet phldrT="[Text]" phldr="1"/>
      <dgm:spPr/>
      <dgm:t>
        <a:bodyPr/>
        <a:lstStyle/>
        <a:p>
          <a:endParaRPr lang="en-IN"/>
        </a:p>
      </dgm:t>
    </dgm:pt>
    <dgm:pt modelId="{14AD133B-2E49-41E6-A547-5738A9D835A1}" type="parTrans" cxnId="{5E89E797-9852-452C-AF15-AAF485F89E23}">
      <dgm:prSet/>
      <dgm:spPr/>
      <dgm:t>
        <a:bodyPr/>
        <a:lstStyle/>
        <a:p>
          <a:endParaRPr lang="en-IN"/>
        </a:p>
      </dgm:t>
    </dgm:pt>
    <dgm:pt modelId="{63D5AADD-7A98-4655-8DBD-B99BF5CFC08D}" type="sibTrans" cxnId="{5E89E797-9852-452C-AF15-AAF485F89E23}">
      <dgm:prSet/>
      <dgm:spPr/>
      <dgm:t>
        <a:bodyPr/>
        <a:lstStyle/>
        <a:p>
          <a:endParaRPr lang="en-IN"/>
        </a:p>
      </dgm:t>
    </dgm:pt>
    <dgm:pt modelId="{C5395FBC-5671-434D-9EC2-B08C049475AE}">
      <dgm:prSet phldrT="[Text]" phldr="1"/>
      <dgm:spPr/>
      <dgm:t>
        <a:bodyPr/>
        <a:lstStyle/>
        <a:p>
          <a:endParaRPr lang="en-IN"/>
        </a:p>
      </dgm:t>
    </dgm:pt>
    <dgm:pt modelId="{8CE4E51E-6B4D-471C-9495-A5CB376D184D}" type="parTrans" cxnId="{1AEE08AC-8213-456D-AC15-6AEBFF00C12C}">
      <dgm:prSet/>
      <dgm:spPr/>
      <dgm:t>
        <a:bodyPr/>
        <a:lstStyle/>
        <a:p>
          <a:endParaRPr lang="en-IN"/>
        </a:p>
      </dgm:t>
    </dgm:pt>
    <dgm:pt modelId="{782A81B0-139D-4E0B-9EA9-88F27DD38E10}" type="sibTrans" cxnId="{1AEE08AC-8213-456D-AC15-6AEBFF00C12C}">
      <dgm:prSet/>
      <dgm:spPr/>
      <dgm:t>
        <a:bodyPr/>
        <a:lstStyle/>
        <a:p>
          <a:endParaRPr lang="en-IN"/>
        </a:p>
      </dgm:t>
    </dgm:pt>
    <dgm:pt modelId="{17273BA9-1BE3-4B06-8566-8C249DDC756A}">
      <dgm:prSet phldrT="[Text]" phldr="1"/>
      <dgm:spPr/>
      <dgm:t>
        <a:bodyPr/>
        <a:lstStyle/>
        <a:p>
          <a:endParaRPr lang="en-IN"/>
        </a:p>
      </dgm:t>
    </dgm:pt>
    <dgm:pt modelId="{B150AD63-D65C-4563-9896-0428DDEEBBE0}" type="parTrans" cxnId="{1CECFD05-5A6B-4B50-970B-E34A934C28EA}">
      <dgm:prSet/>
      <dgm:spPr/>
      <dgm:t>
        <a:bodyPr/>
        <a:lstStyle/>
        <a:p>
          <a:endParaRPr lang="en-IN"/>
        </a:p>
      </dgm:t>
    </dgm:pt>
    <dgm:pt modelId="{2751336B-8FFA-48A0-A0B1-0B31524AB5B9}" type="sibTrans" cxnId="{1CECFD05-5A6B-4B50-970B-E34A934C28EA}">
      <dgm:prSet/>
      <dgm:spPr/>
      <dgm:t>
        <a:bodyPr/>
        <a:lstStyle/>
        <a:p>
          <a:endParaRPr lang="en-IN"/>
        </a:p>
      </dgm:t>
    </dgm:pt>
    <dgm:pt modelId="{17480B83-F3D4-4799-8729-F41C1DBB7F32}">
      <dgm:prSet phldrT="[Text]" phldr="1"/>
      <dgm:spPr/>
      <dgm:t>
        <a:bodyPr/>
        <a:lstStyle/>
        <a:p>
          <a:endParaRPr lang="en-IN"/>
        </a:p>
      </dgm:t>
    </dgm:pt>
    <dgm:pt modelId="{A899D3AB-4A13-4F5D-B5DC-4C3A4E7D0C46}" type="parTrans" cxnId="{DCA855FD-C96D-4BF5-8EBC-F87F0EA1AF1F}">
      <dgm:prSet/>
      <dgm:spPr/>
      <dgm:t>
        <a:bodyPr/>
        <a:lstStyle/>
        <a:p>
          <a:endParaRPr lang="en-IN"/>
        </a:p>
      </dgm:t>
    </dgm:pt>
    <dgm:pt modelId="{BC2039E4-5DA7-4057-916F-354B0F21E96E}" type="sibTrans" cxnId="{DCA855FD-C96D-4BF5-8EBC-F87F0EA1AF1F}">
      <dgm:prSet/>
      <dgm:spPr/>
      <dgm:t>
        <a:bodyPr/>
        <a:lstStyle/>
        <a:p>
          <a:endParaRPr lang="en-IN"/>
        </a:p>
      </dgm:t>
    </dgm:pt>
    <dgm:pt modelId="{82CE80A2-AF80-4AB0-B719-7C43D3BD2FCD}">
      <dgm:prSet phldrT="[Text]" phldr="1"/>
      <dgm:spPr/>
      <dgm:t>
        <a:bodyPr/>
        <a:lstStyle/>
        <a:p>
          <a:endParaRPr lang="en-IN"/>
        </a:p>
      </dgm:t>
    </dgm:pt>
    <dgm:pt modelId="{0F8B77EE-BEED-47B8-9C45-A0AE922CBF55}" type="parTrans" cxnId="{9DAE3D1E-8F99-46C0-BB09-15C875E95B1C}">
      <dgm:prSet/>
      <dgm:spPr/>
      <dgm:t>
        <a:bodyPr/>
        <a:lstStyle/>
        <a:p>
          <a:endParaRPr lang="en-IN"/>
        </a:p>
      </dgm:t>
    </dgm:pt>
    <dgm:pt modelId="{A2EA162E-8B70-4B1F-B416-EAA68AB9321B}" type="sibTrans" cxnId="{9DAE3D1E-8F99-46C0-BB09-15C875E95B1C}">
      <dgm:prSet/>
      <dgm:spPr/>
      <dgm:t>
        <a:bodyPr/>
        <a:lstStyle/>
        <a:p>
          <a:endParaRPr lang="en-IN"/>
        </a:p>
      </dgm:t>
    </dgm:pt>
    <dgm:pt modelId="{40A2D6A8-A971-4E5A-8AF9-068E15ECB795}">
      <dgm:prSet phldrT="[Text]" phldr="1"/>
      <dgm:spPr/>
      <dgm:t>
        <a:bodyPr/>
        <a:lstStyle/>
        <a:p>
          <a:endParaRPr lang="en-IN"/>
        </a:p>
      </dgm:t>
    </dgm:pt>
    <dgm:pt modelId="{ED5A9676-B219-41AD-AD9B-F5671DFF0F58}" type="parTrans" cxnId="{D30801FE-C78A-4077-8E63-32E8BCF0343C}">
      <dgm:prSet/>
      <dgm:spPr/>
      <dgm:t>
        <a:bodyPr/>
        <a:lstStyle/>
        <a:p>
          <a:endParaRPr lang="en-IN"/>
        </a:p>
      </dgm:t>
    </dgm:pt>
    <dgm:pt modelId="{BB27C085-DC77-46A6-A5FB-092E1FC854C7}" type="sibTrans" cxnId="{D30801FE-C78A-4077-8E63-32E8BCF0343C}">
      <dgm:prSet/>
      <dgm:spPr/>
      <dgm:t>
        <a:bodyPr/>
        <a:lstStyle/>
        <a:p>
          <a:endParaRPr lang="en-IN"/>
        </a:p>
      </dgm:t>
    </dgm:pt>
    <dgm:pt modelId="{558A286A-E6FA-4727-85E1-586C738C071B}">
      <dgm:prSet phldrT="[Text]" phldr="1"/>
      <dgm:spPr/>
      <dgm:t>
        <a:bodyPr/>
        <a:lstStyle/>
        <a:p>
          <a:endParaRPr lang="en-IN"/>
        </a:p>
      </dgm:t>
    </dgm:pt>
    <dgm:pt modelId="{B7BBB7F1-F76E-4A53-8876-46EDA9F6D0A1}" type="parTrans" cxnId="{8110B991-D3FA-4004-9481-7ECA42979D5E}">
      <dgm:prSet/>
      <dgm:spPr/>
      <dgm:t>
        <a:bodyPr/>
        <a:lstStyle/>
        <a:p>
          <a:endParaRPr lang="en-IN"/>
        </a:p>
      </dgm:t>
    </dgm:pt>
    <dgm:pt modelId="{3460BF88-1276-4452-BD5E-09C7138A63FC}" type="sibTrans" cxnId="{8110B991-D3FA-4004-9481-7ECA42979D5E}">
      <dgm:prSet/>
      <dgm:spPr/>
      <dgm:t>
        <a:bodyPr/>
        <a:lstStyle/>
        <a:p>
          <a:endParaRPr lang="en-IN"/>
        </a:p>
      </dgm:t>
    </dgm:pt>
    <dgm:pt modelId="{A049D298-19F0-4C34-84BE-2B78FAA8AAE8}">
      <dgm:prSet phldrT="[Text]" phldr="1"/>
      <dgm:spPr/>
      <dgm:t>
        <a:bodyPr/>
        <a:lstStyle/>
        <a:p>
          <a:endParaRPr lang="en-IN"/>
        </a:p>
      </dgm:t>
    </dgm:pt>
    <dgm:pt modelId="{631A0B30-62A9-4768-A0C8-48CE510C44BB}" type="parTrans" cxnId="{047CDA07-C851-43D3-B3A2-C3153E571C30}">
      <dgm:prSet/>
      <dgm:spPr/>
      <dgm:t>
        <a:bodyPr/>
        <a:lstStyle/>
        <a:p>
          <a:endParaRPr lang="en-IN"/>
        </a:p>
      </dgm:t>
    </dgm:pt>
    <dgm:pt modelId="{9F07ADF8-1D86-4227-8BD8-BA558D49B808}" type="sibTrans" cxnId="{047CDA07-C851-43D3-B3A2-C3153E571C30}">
      <dgm:prSet/>
      <dgm:spPr/>
      <dgm:t>
        <a:bodyPr/>
        <a:lstStyle/>
        <a:p>
          <a:endParaRPr lang="en-IN"/>
        </a:p>
      </dgm:t>
    </dgm:pt>
    <dgm:pt modelId="{2FB7EB0F-F0D9-4EE8-93EA-B03F8882D4D3}">
      <dgm:prSet phldrT="[Text]" phldr="1"/>
      <dgm:spPr/>
      <dgm:t>
        <a:bodyPr/>
        <a:lstStyle/>
        <a:p>
          <a:endParaRPr lang="en-IN"/>
        </a:p>
      </dgm:t>
    </dgm:pt>
    <dgm:pt modelId="{534D0A1A-2B88-493C-A0C4-DC951FBDD490}" type="parTrans" cxnId="{DFAE2F93-8084-4A58-AC0C-A17D35A63AB4}">
      <dgm:prSet/>
      <dgm:spPr/>
      <dgm:t>
        <a:bodyPr/>
        <a:lstStyle/>
        <a:p>
          <a:endParaRPr lang="en-IN"/>
        </a:p>
      </dgm:t>
    </dgm:pt>
    <dgm:pt modelId="{28B09B9A-DD1C-41AB-AE7A-9C2A837F6B60}" type="sibTrans" cxnId="{DFAE2F93-8084-4A58-AC0C-A17D35A63AB4}">
      <dgm:prSet/>
      <dgm:spPr/>
      <dgm:t>
        <a:bodyPr/>
        <a:lstStyle/>
        <a:p>
          <a:endParaRPr lang="en-IN"/>
        </a:p>
      </dgm:t>
    </dgm:pt>
    <dgm:pt modelId="{54A21B94-9178-4C1C-8AB6-942B37B3EDD3}" type="pres">
      <dgm:prSet presAssocID="{78550C15-B29A-4D0A-8414-C857903CBBB1}" presName="linearFlow" presStyleCnt="0">
        <dgm:presLayoutVars>
          <dgm:dir/>
          <dgm:animLvl val="lvl"/>
          <dgm:resizeHandles val="exact"/>
        </dgm:presLayoutVars>
      </dgm:prSet>
      <dgm:spPr/>
    </dgm:pt>
    <dgm:pt modelId="{C1FE50AD-6F36-429E-968B-CE04062CAA73}" type="pres">
      <dgm:prSet presAssocID="{0CD3938D-1340-4860-BC91-C71FA85306A5}" presName="composite" presStyleCnt="0"/>
      <dgm:spPr/>
    </dgm:pt>
    <dgm:pt modelId="{5F887716-35C6-484B-BC81-916DF87F8FAC}" type="pres">
      <dgm:prSet presAssocID="{0CD3938D-1340-4860-BC91-C71FA85306A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AB3F4B-1560-4E5F-81FD-ED7C85906523}" type="pres">
      <dgm:prSet presAssocID="{0CD3938D-1340-4860-BC91-C71FA85306A5}" presName="descendantText" presStyleLbl="alignAcc1" presStyleIdx="0" presStyleCnt="3">
        <dgm:presLayoutVars>
          <dgm:bulletEnabled val="1"/>
        </dgm:presLayoutVars>
      </dgm:prSet>
      <dgm:spPr/>
    </dgm:pt>
    <dgm:pt modelId="{71B7F5C4-A2D7-4C4D-A993-A324CFFA04AF}" type="pres">
      <dgm:prSet presAssocID="{63D5AADD-7A98-4655-8DBD-B99BF5CFC08D}" presName="sp" presStyleCnt="0"/>
      <dgm:spPr/>
    </dgm:pt>
    <dgm:pt modelId="{4D2176F9-F1AA-426A-B07A-37970809748E}" type="pres">
      <dgm:prSet presAssocID="{17480B83-F3D4-4799-8729-F41C1DBB7F32}" presName="composite" presStyleCnt="0"/>
      <dgm:spPr/>
    </dgm:pt>
    <dgm:pt modelId="{6045C5B4-3980-4F48-886C-EF822A97F67E}" type="pres">
      <dgm:prSet presAssocID="{17480B83-F3D4-4799-8729-F41C1DBB7F3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1E646E1-E7BE-4766-8E5A-418CA5BFFE5F}" type="pres">
      <dgm:prSet presAssocID="{17480B83-F3D4-4799-8729-F41C1DBB7F32}" presName="descendantText" presStyleLbl="alignAcc1" presStyleIdx="1" presStyleCnt="3">
        <dgm:presLayoutVars>
          <dgm:bulletEnabled val="1"/>
        </dgm:presLayoutVars>
      </dgm:prSet>
      <dgm:spPr/>
    </dgm:pt>
    <dgm:pt modelId="{F2D7D977-E2F9-47BF-AE2F-E57AB645DD3B}" type="pres">
      <dgm:prSet presAssocID="{BC2039E4-5DA7-4057-916F-354B0F21E96E}" presName="sp" presStyleCnt="0"/>
      <dgm:spPr/>
    </dgm:pt>
    <dgm:pt modelId="{A5771D9F-E8BD-4913-889A-2C9665976BC6}" type="pres">
      <dgm:prSet presAssocID="{558A286A-E6FA-4727-85E1-586C738C071B}" presName="composite" presStyleCnt="0"/>
      <dgm:spPr/>
    </dgm:pt>
    <dgm:pt modelId="{0971B285-689F-4CE8-9685-1543EADB3B5A}" type="pres">
      <dgm:prSet presAssocID="{558A286A-E6FA-4727-85E1-586C738C071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EFF3DA-DED7-4EEF-A760-6E1AAD3861BC}" type="pres">
      <dgm:prSet presAssocID="{558A286A-E6FA-4727-85E1-586C738C071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CECFD05-5A6B-4B50-970B-E34A934C28EA}" srcId="{0CD3938D-1340-4860-BC91-C71FA85306A5}" destId="{17273BA9-1BE3-4B06-8566-8C249DDC756A}" srcOrd="1" destOrd="0" parTransId="{B150AD63-D65C-4563-9896-0428DDEEBBE0}" sibTransId="{2751336B-8FFA-48A0-A0B1-0B31524AB5B9}"/>
    <dgm:cxn modelId="{047CDA07-C851-43D3-B3A2-C3153E571C30}" srcId="{558A286A-E6FA-4727-85E1-586C738C071B}" destId="{A049D298-19F0-4C34-84BE-2B78FAA8AAE8}" srcOrd="0" destOrd="0" parTransId="{631A0B30-62A9-4768-A0C8-48CE510C44BB}" sibTransId="{9F07ADF8-1D86-4227-8BD8-BA558D49B808}"/>
    <dgm:cxn modelId="{F2B3990B-A29C-4E6F-B495-3813599DFC63}" type="presOf" srcId="{40A2D6A8-A971-4E5A-8AF9-068E15ECB795}" destId="{01E646E1-E7BE-4766-8E5A-418CA5BFFE5F}" srcOrd="0" destOrd="1" presId="urn:microsoft.com/office/officeart/2005/8/layout/chevron2"/>
    <dgm:cxn modelId="{9DAE3D1E-8F99-46C0-BB09-15C875E95B1C}" srcId="{17480B83-F3D4-4799-8729-F41C1DBB7F32}" destId="{82CE80A2-AF80-4AB0-B719-7C43D3BD2FCD}" srcOrd="0" destOrd="0" parTransId="{0F8B77EE-BEED-47B8-9C45-A0AE922CBF55}" sibTransId="{A2EA162E-8B70-4B1F-B416-EAA68AB9321B}"/>
    <dgm:cxn modelId="{13204532-6E7A-47A8-B692-C45CF516C20D}" type="presOf" srcId="{2FB7EB0F-F0D9-4EE8-93EA-B03F8882D4D3}" destId="{B6EFF3DA-DED7-4EEF-A760-6E1AAD3861BC}" srcOrd="0" destOrd="1" presId="urn:microsoft.com/office/officeart/2005/8/layout/chevron2"/>
    <dgm:cxn modelId="{FA299369-78CA-41C5-A866-E9426A938BE5}" type="presOf" srcId="{78550C15-B29A-4D0A-8414-C857903CBBB1}" destId="{54A21B94-9178-4C1C-8AB6-942B37B3EDD3}" srcOrd="0" destOrd="0" presId="urn:microsoft.com/office/officeart/2005/8/layout/chevron2"/>
    <dgm:cxn modelId="{68F2257A-9A4B-4410-825C-89B448DAEC50}" type="presOf" srcId="{C5395FBC-5671-434D-9EC2-B08C049475AE}" destId="{E7AB3F4B-1560-4E5F-81FD-ED7C85906523}" srcOrd="0" destOrd="0" presId="urn:microsoft.com/office/officeart/2005/8/layout/chevron2"/>
    <dgm:cxn modelId="{8110B991-D3FA-4004-9481-7ECA42979D5E}" srcId="{78550C15-B29A-4D0A-8414-C857903CBBB1}" destId="{558A286A-E6FA-4727-85E1-586C738C071B}" srcOrd="2" destOrd="0" parTransId="{B7BBB7F1-F76E-4A53-8876-46EDA9F6D0A1}" sibTransId="{3460BF88-1276-4452-BD5E-09C7138A63FC}"/>
    <dgm:cxn modelId="{DFAE2F93-8084-4A58-AC0C-A17D35A63AB4}" srcId="{558A286A-E6FA-4727-85E1-586C738C071B}" destId="{2FB7EB0F-F0D9-4EE8-93EA-B03F8882D4D3}" srcOrd="1" destOrd="0" parTransId="{534D0A1A-2B88-493C-A0C4-DC951FBDD490}" sibTransId="{28B09B9A-DD1C-41AB-AE7A-9C2A837F6B60}"/>
    <dgm:cxn modelId="{5E89E797-9852-452C-AF15-AAF485F89E23}" srcId="{78550C15-B29A-4D0A-8414-C857903CBBB1}" destId="{0CD3938D-1340-4860-BC91-C71FA85306A5}" srcOrd="0" destOrd="0" parTransId="{14AD133B-2E49-41E6-A547-5738A9D835A1}" sibTransId="{63D5AADD-7A98-4655-8DBD-B99BF5CFC08D}"/>
    <dgm:cxn modelId="{1AEE08AC-8213-456D-AC15-6AEBFF00C12C}" srcId="{0CD3938D-1340-4860-BC91-C71FA85306A5}" destId="{C5395FBC-5671-434D-9EC2-B08C049475AE}" srcOrd="0" destOrd="0" parTransId="{8CE4E51E-6B4D-471C-9495-A5CB376D184D}" sibTransId="{782A81B0-139D-4E0B-9EA9-88F27DD38E10}"/>
    <dgm:cxn modelId="{93060FB1-C1E8-4863-A145-369C7E14A5BB}" type="presOf" srcId="{82CE80A2-AF80-4AB0-B719-7C43D3BD2FCD}" destId="{01E646E1-E7BE-4766-8E5A-418CA5BFFE5F}" srcOrd="0" destOrd="0" presId="urn:microsoft.com/office/officeart/2005/8/layout/chevron2"/>
    <dgm:cxn modelId="{78E717C2-E887-4FA2-BF76-78D739E7DADA}" type="presOf" srcId="{17273BA9-1BE3-4B06-8566-8C249DDC756A}" destId="{E7AB3F4B-1560-4E5F-81FD-ED7C85906523}" srcOrd="0" destOrd="1" presId="urn:microsoft.com/office/officeart/2005/8/layout/chevron2"/>
    <dgm:cxn modelId="{75C4D4C4-5470-4FDE-8459-8D3A9BD2B18D}" type="presOf" srcId="{558A286A-E6FA-4727-85E1-586C738C071B}" destId="{0971B285-689F-4CE8-9685-1543EADB3B5A}" srcOrd="0" destOrd="0" presId="urn:microsoft.com/office/officeart/2005/8/layout/chevron2"/>
    <dgm:cxn modelId="{076957E9-E3F4-44F1-9277-496F98362243}" type="presOf" srcId="{0CD3938D-1340-4860-BC91-C71FA85306A5}" destId="{5F887716-35C6-484B-BC81-916DF87F8FAC}" srcOrd="0" destOrd="0" presId="urn:microsoft.com/office/officeart/2005/8/layout/chevron2"/>
    <dgm:cxn modelId="{58F315F9-E756-4A4E-A0D7-0D3D24A98FB2}" type="presOf" srcId="{A049D298-19F0-4C34-84BE-2B78FAA8AAE8}" destId="{B6EFF3DA-DED7-4EEF-A760-6E1AAD3861BC}" srcOrd="0" destOrd="0" presId="urn:microsoft.com/office/officeart/2005/8/layout/chevron2"/>
    <dgm:cxn modelId="{DCA855FD-C96D-4BF5-8EBC-F87F0EA1AF1F}" srcId="{78550C15-B29A-4D0A-8414-C857903CBBB1}" destId="{17480B83-F3D4-4799-8729-F41C1DBB7F32}" srcOrd="1" destOrd="0" parTransId="{A899D3AB-4A13-4F5D-B5DC-4C3A4E7D0C46}" sibTransId="{BC2039E4-5DA7-4057-916F-354B0F21E96E}"/>
    <dgm:cxn modelId="{D30801FE-C78A-4077-8E63-32E8BCF0343C}" srcId="{17480B83-F3D4-4799-8729-F41C1DBB7F32}" destId="{40A2D6A8-A971-4E5A-8AF9-068E15ECB795}" srcOrd="1" destOrd="0" parTransId="{ED5A9676-B219-41AD-AD9B-F5671DFF0F58}" sibTransId="{BB27C085-DC77-46A6-A5FB-092E1FC854C7}"/>
    <dgm:cxn modelId="{1BC2EAFF-0C39-4BBF-B34F-66132299C9EA}" type="presOf" srcId="{17480B83-F3D4-4799-8729-F41C1DBB7F32}" destId="{6045C5B4-3980-4F48-886C-EF822A97F67E}" srcOrd="0" destOrd="0" presId="urn:microsoft.com/office/officeart/2005/8/layout/chevron2"/>
    <dgm:cxn modelId="{07E4C2F7-C43C-4EFB-92BE-D678C0CCA8CD}" type="presParOf" srcId="{54A21B94-9178-4C1C-8AB6-942B37B3EDD3}" destId="{C1FE50AD-6F36-429E-968B-CE04062CAA73}" srcOrd="0" destOrd="0" presId="urn:microsoft.com/office/officeart/2005/8/layout/chevron2"/>
    <dgm:cxn modelId="{EF133C3B-AA6D-485E-B9FE-A90DD30CB6AA}" type="presParOf" srcId="{C1FE50AD-6F36-429E-968B-CE04062CAA73}" destId="{5F887716-35C6-484B-BC81-916DF87F8FAC}" srcOrd="0" destOrd="0" presId="urn:microsoft.com/office/officeart/2005/8/layout/chevron2"/>
    <dgm:cxn modelId="{4404CCE2-8D10-4EDE-9C12-88B1E93D71D9}" type="presParOf" srcId="{C1FE50AD-6F36-429E-968B-CE04062CAA73}" destId="{E7AB3F4B-1560-4E5F-81FD-ED7C85906523}" srcOrd="1" destOrd="0" presId="urn:microsoft.com/office/officeart/2005/8/layout/chevron2"/>
    <dgm:cxn modelId="{03268C77-58E7-4444-B55F-9B5F015BEAD6}" type="presParOf" srcId="{54A21B94-9178-4C1C-8AB6-942B37B3EDD3}" destId="{71B7F5C4-A2D7-4C4D-A993-A324CFFA04AF}" srcOrd="1" destOrd="0" presId="urn:microsoft.com/office/officeart/2005/8/layout/chevron2"/>
    <dgm:cxn modelId="{5A0DB53D-13F2-4AD4-A8BB-08760E3CA73A}" type="presParOf" srcId="{54A21B94-9178-4C1C-8AB6-942B37B3EDD3}" destId="{4D2176F9-F1AA-426A-B07A-37970809748E}" srcOrd="2" destOrd="0" presId="urn:microsoft.com/office/officeart/2005/8/layout/chevron2"/>
    <dgm:cxn modelId="{DF1B828B-E92A-430D-B137-D7627D02E644}" type="presParOf" srcId="{4D2176F9-F1AA-426A-B07A-37970809748E}" destId="{6045C5B4-3980-4F48-886C-EF822A97F67E}" srcOrd="0" destOrd="0" presId="urn:microsoft.com/office/officeart/2005/8/layout/chevron2"/>
    <dgm:cxn modelId="{DF05CE5C-8D7A-4DCB-A030-1FAADA264C7C}" type="presParOf" srcId="{4D2176F9-F1AA-426A-B07A-37970809748E}" destId="{01E646E1-E7BE-4766-8E5A-418CA5BFFE5F}" srcOrd="1" destOrd="0" presId="urn:microsoft.com/office/officeart/2005/8/layout/chevron2"/>
    <dgm:cxn modelId="{E52B65EF-5AB5-42F8-862F-0DFD906328BE}" type="presParOf" srcId="{54A21B94-9178-4C1C-8AB6-942B37B3EDD3}" destId="{F2D7D977-E2F9-47BF-AE2F-E57AB645DD3B}" srcOrd="3" destOrd="0" presId="urn:microsoft.com/office/officeart/2005/8/layout/chevron2"/>
    <dgm:cxn modelId="{B6781A56-879D-4697-B308-FA921C61E7E1}" type="presParOf" srcId="{54A21B94-9178-4C1C-8AB6-942B37B3EDD3}" destId="{A5771D9F-E8BD-4913-889A-2C9665976BC6}" srcOrd="4" destOrd="0" presId="urn:microsoft.com/office/officeart/2005/8/layout/chevron2"/>
    <dgm:cxn modelId="{C2F89968-739D-4004-A34F-62E068A91BCF}" type="presParOf" srcId="{A5771D9F-E8BD-4913-889A-2C9665976BC6}" destId="{0971B285-689F-4CE8-9685-1543EADB3B5A}" srcOrd="0" destOrd="0" presId="urn:microsoft.com/office/officeart/2005/8/layout/chevron2"/>
    <dgm:cxn modelId="{C948C36E-6B0B-4F9F-8EC3-30F71B3513A6}" type="presParOf" srcId="{A5771D9F-E8BD-4913-889A-2C9665976BC6}" destId="{B6EFF3DA-DED7-4EEF-A760-6E1AAD3861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A07A8-CFE0-4EEB-82CA-ACDBD49544A1}">
      <dsp:nvSpPr>
        <dsp:cNvPr id="0" name=""/>
        <dsp:cNvSpPr/>
      </dsp:nvSpPr>
      <dsp:spPr>
        <a:xfrm>
          <a:off x="1456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228B5-2915-42D9-BAA4-82CC8E550EE1}">
      <dsp:nvSpPr>
        <dsp:cNvPr id="0" name=""/>
        <dsp:cNvSpPr/>
      </dsp:nvSpPr>
      <dsp:spPr>
        <a:xfrm>
          <a:off x="34426" y="32969"/>
          <a:ext cx="263753" cy="263753"/>
        </a:xfrm>
        <a:prstGeom prst="chord">
          <a:avLst>
            <a:gd name="adj1" fmla="val 2735082"/>
            <a:gd name="adj2" fmla="val 806491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31B3B-1011-4C0F-8159-66361A612362}">
      <dsp:nvSpPr>
        <dsp:cNvPr id="0" name=""/>
        <dsp:cNvSpPr/>
      </dsp:nvSpPr>
      <dsp:spPr>
        <a:xfrm>
          <a:off x="399834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>
        <a:off x="399834" y="329692"/>
        <a:ext cx="975338" cy="1387453"/>
      </dsp:txXfrm>
    </dsp:sp>
    <dsp:sp modelId="{25664A77-B321-4EA4-B7E2-F47F52931704}">
      <dsp:nvSpPr>
        <dsp:cNvPr id="0" name=""/>
        <dsp:cNvSpPr/>
      </dsp:nvSpPr>
      <dsp:spPr>
        <a:xfrm>
          <a:off x="399834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Dec </a:t>
          </a:r>
        </a:p>
      </dsp:txBody>
      <dsp:txXfrm>
        <a:off x="399834" y="0"/>
        <a:ext cx="975338" cy="329692"/>
      </dsp:txXfrm>
    </dsp:sp>
    <dsp:sp modelId="{7B868570-4010-4B49-8F0D-FE37D464BC6E}">
      <dsp:nvSpPr>
        <dsp:cNvPr id="0" name=""/>
        <dsp:cNvSpPr/>
      </dsp:nvSpPr>
      <dsp:spPr>
        <a:xfrm>
          <a:off x="1443859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E5679-1280-4D4A-873E-8FD7DFA0AAC1}">
      <dsp:nvSpPr>
        <dsp:cNvPr id="0" name=""/>
        <dsp:cNvSpPr/>
      </dsp:nvSpPr>
      <dsp:spPr>
        <a:xfrm>
          <a:off x="1476828" y="32969"/>
          <a:ext cx="263753" cy="263753"/>
        </a:xfrm>
        <a:prstGeom prst="chord">
          <a:avLst>
            <a:gd name="adj1" fmla="val 1522614"/>
            <a:gd name="adj2" fmla="val 927738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6F007-5E86-4C4F-86E2-E28818ACA843}">
      <dsp:nvSpPr>
        <dsp:cNvPr id="0" name=""/>
        <dsp:cNvSpPr/>
      </dsp:nvSpPr>
      <dsp:spPr>
        <a:xfrm>
          <a:off x="1842237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>
        <a:off x="1842237" y="329692"/>
        <a:ext cx="975338" cy="1387453"/>
      </dsp:txXfrm>
    </dsp:sp>
    <dsp:sp modelId="{DF9AC01B-1F68-4907-BD1F-7B6EED40B4FA}">
      <dsp:nvSpPr>
        <dsp:cNvPr id="0" name=""/>
        <dsp:cNvSpPr/>
      </dsp:nvSpPr>
      <dsp:spPr>
        <a:xfrm>
          <a:off x="1842237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January</a:t>
          </a:r>
        </a:p>
      </dsp:txBody>
      <dsp:txXfrm>
        <a:off x="1842237" y="0"/>
        <a:ext cx="975338" cy="329692"/>
      </dsp:txXfrm>
    </dsp:sp>
    <dsp:sp modelId="{D1977D04-741D-4E4D-B2DD-054CBCDE6348}">
      <dsp:nvSpPr>
        <dsp:cNvPr id="0" name=""/>
        <dsp:cNvSpPr/>
      </dsp:nvSpPr>
      <dsp:spPr>
        <a:xfrm>
          <a:off x="2886262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2A184-3A29-4B7E-8E6F-C182672420F9}">
      <dsp:nvSpPr>
        <dsp:cNvPr id="0" name=""/>
        <dsp:cNvSpPr/>
      </dsp:nvSpPr>
      <dsp:spPr>
        <a:xfrm>
          <a:off x="2919231" y="32969"/>
          <a:ext cx="263753" cy="263753"/>
        </a:xfrm>
        <a:prstGeom prst="chord">
          <a:avLst>
            <a:gd name="adj1" fmla="val 492798"/>
            <a:gd name="adj2" fmla="val 1030720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412C0-B64E-414F-A9E6-93148DD7004E}">
      <dsp:nvSpPr>
        <dsp:cNvPr id="0" name=""/>
        <dsp:cNvSpPr/>
      </dsp:nvSpPr>
      <dsp:spPr>
        <a:xfrm>
          <a:off x="3284639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>
        <a:off x="3284639" y="329692"/>
        <a:ext cx="975338" cy="1387453"/>
      </dsp:txXfrm>
    </dsp:sp>
    <dsp:sp modelId="{1D9E4085-9460-4DEB-B273-006EBCFD0A31}">
      <dsp:nvSpPr>
        <dsp:cNvPr id="0" name=""/>
        <dsp:cNvSpPr/>
      </dsp:nvSpPr>
      <dsp:spPr>
        <a:xfrm>
          <a:off x="3284639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February</a:t>
          </a:r>
        </a:p>
      </dsp:txBody>
      <dsp:txXfrm>
        <a:off x="3284639" y="0"/>
        <a:ext cx="975338" cy="329692"/>
      </dsp:txXfrm>
    </dsp:sp>
    <dsp:sp modelId="{3224709C-3118-44D8-A1CB-78B4DDFE5841}">
      <dsp:nvSpPr>
        <dsp:cNvPr id="0" name=""/>
        <dsp:cNvSpPr/>
      </dsp:nvSpPr>
      <dsp:spPr>
        <a:xfrm>
          <a:off x="4328664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38DC9-93D2-45F5-9D7A-A8287F315A36}">
      <dsp:nvSpPr>
        <dsp:cNvPr id="0" name=""/>
        <dsp:cNvSpPr/>
      </dsp:nvSpPr>
      <dsp:spPr>
        <a:xfrm>
          <a:off x="4361633" y="32969"/>
          <a:ext cx="263753" cy="263753"/>
        </a:xfrm>
        <a:prstGeom prst="chord">
          <a:avLst>
            <a:gd name="adj1" fmla="val 21107202"/>
            <a:gd name="adj2" fmla="val 1129279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C90BB-AE17-4987-B76D-4BE5315BC82B}">
      <dsp:nvSpPr>
        <dsp:cNvPr id="0" name=""/>
        <dsp:cNvSpPr/>
      </dsp:nvSpPr>
      <dsp:spPr>
        <a:xfrm>
          <a:off x="4727042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t4</a:t>
          </a:r>
        </a:p>
      </dsp:txBody>
      <dsp:txXfrm>
        <a:off x="4727042" y="329692"/>
        <a:ext cx="975338" cy="1387453"/>
      </dsp:txXfrm>
    </dsp:sp>
    <dsp:sp modelId="{B9532994-B6B1-4ECF-B700-FB8BD17B5B9B}">
      <dsp:nvSpPr>
        <dsp:cNvPr id="0" name=""/>
        <dsp:cNvSpPr/>
      </dsp:nvSpPr>
      <dsp:spPr>
        <a:xfrm>
          <a:off x="4727042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March</a:t>
          </a:r>
        </a:p>
      </dsp:txBody>
      <dsp:txXfrm>
        <a:off x="4727042" y="0"/>
        <a:ext cx="975338" cy="329692"/>
      </dsp:txXfrm>
    </dsp:sp>
    <dsp:sp modelId="{E3BAB0DD-4515-44BB-8410-02B4761E9217}">
      <dsp:nvSpPr>
        <dsp:cNvPr id="0" name=""/>
        <dsp:cNvSpPr/>
      </dsp:nvSpPr>
      <dsp:spPr>
        <a:xfrm>
          <a:off x="5771067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BE553-C5AF-4EC6-A3A4-AF0951AD74C9}">
      <dsp:nvSpPr>
        <dsp:cNvPr id="0" name=""/>
        <dsp:cNvSpPr/>
      </dsp:nvSpPr>
      <dsp:spPr>
        <a:xfrm>
          <a:off x="5804036" y="32969"/>
          <a:ext cx="263753" cy="263753"/>
        </a:xfrm>
        <a:prstGeom prst="chord">
          <a:avLst>
            <a:gd name="adj1" fmla="val 20077386"/>
            <a:gd name="adj2" fmla="val 1232261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FE1F0-125F-4140-A889-3C63D671B10B}">
      <dsp:nvSpPr>
        <dsp:cNvPr id="0" name=""/>
        <dsp:cNvSpPr/>
      </dsp:nvSpPr>
      <dsp:spPr>
        <a:xfrm>
          <a:off x="6169445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gr</a:t>
          </a:r>
        </a:p>
      </dsp:txBody>
      <dsp:txXfrm>
        <a:off x="6169445" y="329692"/>
        <a:ext cx="975338" cy="1387453"/>
      </dsp:txXfrm>
    </dsp:sp>
    <dsp:sp modelId="{49780A4D-55F1-49B1-8D4D-D2DA33072C35}">
      <dsp:nvSpPr>
        <dsp:cNvPr id="0" name=""/>
        <dsp:cNvSpPr/>
      </dsp:nvSpPr>
      <dsp:spPr>
        <a:xfrm>
          <a:off x="6169445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April</a:t>
          </a:r>
        </a:p>
      </dsp:txBody>
      <dsp:txXfrm>
        <a:off x="6169445" y="0"/>
        <a:ext cx="975338" cy="329692"/>
      </dsp:txXfrm>
    </dsp:sp>
    <dsp:sp modelId="{13E91E62-0CC6-4417-98A6-EE4527E19142}">
      <dsp:nvSpPr>
        <dsp:cNvPr id="0" name=""/>
        <dsp:cNvSpPr/>
      </dsp:nvSpPr>
      <dsp:spPr>
        <a:xfrm>
          <a:off x="7213469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E0C72-01F5-4944-98A2-C17D2CE848DC}">
      <dsp:nvSpPr>
        <dsp:cNvPr id="0" name=""/>
        <dsp:cNvSpPr/>
      </dsp:nvSpPr>
      <dsp:spPr>
        <a:xfrm>
          <a:off x="7246439" y="32969"/>
          <a:ext cx="263753" cy="263753"/>
        </a:xfrm>
        <a:prstGeom prst="chord">
          <a:avLst>
            <a:gd name="adj1" fmla="val 18864918"/>
            <a:gd name="adj2" fmla="val 1353508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73DA6-EFE1-4C3C-8DB8-DBF35836579E}">
      <dsp:nvSpPr>
        <dsp:cNvPr id="0" name=""/>
        <dsp:cNvSpPr/>
      </dsp:nvSpPr>
      <dsp:spPr>
        <a:xfrm>
          <a:off x="7611847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rggg</a:t>
          </a:r>
          <a:endParaRPr lang="en-IN" sz="1700" kern="1200" dirty="0"/>
        </a:p>
      </dsp:txBody>
      <dsp:txXfrm>
        <a:off x="7611847" y="329692"/>
        <a:ext cx="975338" cy="1387453"/>
      </dsp:txXfrm>
    </dsp:sp>
    <dsp:sp modelId="{C472B449-45D6-4D47-999C-68D80AE16CCE}">
      <dsp:nvSpPr>
        <dsp:cNvPr id="0" name=""/>
        <dsp:cNvSpPr/>
      </dsp:nvSpPr>
      <dsp:spPr>
        <a:xfrm>
          <a:off x="7611847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May</a:t>
          </a:r>
        </a:p>
      </dsp:txBody>
      <dsp:txXfrm>
        <a:off x="7611847" y="0"/>
        <a:ext cx="975338" cy="329692"/>
      </dsp:txXfrm>
    </dsp:sp>
    <dsp:sp modelId="{3D32154A-3D58-467D-9327-3BAEFB0AC263}">
      <dsp:nvSpPr>
        <dsp:cNvPr id="0" name=""/>
        <dsp:cNvSpPr/>
      </dsp:nvSpPr>
      <dsp:spPr>
        <a:xfrm>
          <a:off x="8655872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373FF-78E5-4E1B-A951-0CD6516374F7}">
      <dsp:nvSpPr>
        <dsp:cNvPr id="0" name=""/>
        <dsp:cNvSpPr/>
      </dsp:nvSpPr>
      <dsp:spPr>
        <a:xfrm>
          <a:off x="8688841" y="32969"/>
          <a:ext cx="263753" cy="26375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0C52-C622-4643-B067-519E1F74A785}">
      <dsp:nvSpPr>
        <dsp:cNvPr id="0" name=""/>
        <dsp:cNvSpPr/>
      </dsp:nvSpPr>
      <dsp:spPr>
        <a:xfrm>
          <a:off x="9054250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aefew</a:t>
          </a:r>
          <a:endParaRPr lang="en-IN" sz="1700" kern="1200" dirty="0"/>
        </a:p>
      </dsp:txBody>
      <dsp:txXfrm>
        <a:off x="9054250" y="329692"/>
        <a:ext cx="975338" cy="1387453"/>
      </dsp:txXfrm>
    </dsp:sp>
    <dsp:sp modelId="{74817A57-EB7A-4B84-A356-A29FA1BBCD64}">
      <dsp:nvSpPr>
        <dsp:cNvPr id="0" name=""/>
        <dsp:cNvSpPr/>
      </dsp:nvSpPr>
      <dsp:spPr>
        <a:xfrm>
          <a:off x="9054250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June</a:t>
          </a:r>
        </a:p>
      </dsp:txBody>
      <dsp:txXfrm>
        <a:off x="9054250" y="0"/>
        <a:ext cx="975338" cy="329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87716-35C6-484B-BC81-916DF87F8FAC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 rot="-5400000">
        <a:off x="1" y="679096"/>
        <a:ext cx="1352020" cy="579438"/>
      </dsp:txXfrm>
    </dsp:sp>
    <dsp:sp modelId="{E7AB3F4B-1560-4E5F-81FD-ED7C85906523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</dsp:txBody>
      <dsp:txXfrm rot="-5400000">
        <a:off x="1352020" y="64373"/>
        <a:ext cx="6714693" cy="1132875"/>
      </dsp:txXfrm>
    </dsp:sp>
    <dsp:sp modelId="{6045C5B4-3980-4F48-886C-EF822A97F67E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 rot="-5400000">
        <a:off x="1" y="2419614"/>
        <a:ext cx="1352020" cy="579438"/>
      </dsp:txXfrm>
    </dsp:sp>
    <dsp:sp modelId="{01E646E1-E7BE-4766-8E5A-418CA5BFFE5F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</dsp:txBody>
      <dsp:txXfrm rot="-5400000">
        <a:off x="1352020" y="1804891"/>
        <a:ext cx="6714693" cy="1132875"/>
      </dsp:txXfrm>
    </dsp:sp>
    <dsp:sp modelId="{0971B285-689F-4CE8-9685-1543EADB3B5A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 rot="-5400000">
        <a:off x="1" y="4160131"/>
        <a:ext cx="1352020" cy="579438"/>
      </dsp:txXfrm>
    </dsp:sp>
    <dsp:sp modelId="{B6EFF3DA-DED7-4EEF-A760-6E1AAD3861BC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0B59-C718-40EC-89F2-2B3B1AA4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189E6-6515-4A74-AED7-8C17DAC9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0B7D-154D-459B-8CB7-17EDD227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9BDB-75B1-4276-B4C1-E6EC243C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CAC8-4309-44C3-A595-49CF5AF0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896C-0F9D-440D-94F6-7CF94BE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FCEB8-9C5B-4364-829E-B9596DC3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6001-D3D1-4390-BB6B-00C9BFB0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A622-F6E4-4C41-BE9A-3F2D4BF2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2E10-6CAC-4973-8FF5-49596F1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5BD2F-8D99-4A6F-8CF0-521401FB6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02190-CFF8-41A8-BF17-FD9721176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3AC7-7C8F-4468-BA57-D7C93FCD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4FD6-F4D9-4F70-AE39-2EBCE0C9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EE31-8345-465A-A943-0E8A98A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92AE-5D03-4624-8ED4-928FA87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CDDA-6E1B-4453-AC90-89E95474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B62A-CDC5-4D04-A936-91302D9D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9509-5E7B-4AA6-9AB6-53991249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8A52-A2F1-4F94-9AEC-3E1B29B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6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13E6-49F6-43CF-BCE5-08C810EC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F95CE-CC9E-4A41-945D-43BF8201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C6EB-283B-4000-A21F-D045F44E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FE82-0588-46A1-9F06-F7C789A9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4124-A46E-4789-9980-2A18BE16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4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B5F-3D9F-405E-8E0D-57BF025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8937-B917-4D9C-AAEC-9DFC93BE8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FC7B8-F2B0-45F5-93DD-A17A5531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D349-5F42-4E45-8003-96C735F9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7F868-58C6-4D56-9A36-8E2463DC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8B773-21EE-457B-BFFB-D253A7E5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00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6420-9705-4314-B6EA-8552CA96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F04FB-7629-458F-9DB3-F2362B44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F13C3-1956-49BA-81FF-357203667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95076-3B3F-43CB-A76C-6D54E46DB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ED2A1-E198-4EED-AC69-2E0696C24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1457B-3C92-4C7B-914E-487E67BB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4C5C8-69D5-4D0D-898C-672D2241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761D9-8A99-42D0-B829-C16824A6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5C18-DC83-4F27-84E7-89E429D0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98800-33DF-4A20-81BB-0A57FB6B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D9869-5407-4D4E-BD65-D801FB35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8748F-3722-4DBC-9119-2B974323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23A2-2D92-4EE9-8396-6EB5D70F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E7637-5C62-4A11-9873-F0DBE5D5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41820-8EC6-424A-8CE9-CC5733F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D6D4-497F-458A-9E73-61FB9387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F2CE-E8B6-4970-B419-B7BF66F9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92126-67EC-4097-808C-41F0ADF2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DB37E-8880-46E4-A052-692181C4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4C0D-0094-434F-B94B-15C56B79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3437F-6FD9-4EA9-8C20-1F97EFAF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8BAC-6762-44CE-8ECA-13A259FA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E3D39-3655-4BBD-9310-F104B9045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F4C64-0D16-43EE-9AA4-DDBC4599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03398-EF83-4211-ABAE-756050AF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98C0-2C7E-4B11-B1F9-18DE01EE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5BA1-3501-411A-819E-653AAB5E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B7A59-69FD-459E-80C6-22CA5ADF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2E67-9BCD-4C98-AE0E-679970F8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F0E2-A431-434C-8BB3-DA5C233D0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F172-6B10-4AE5-B144-3AF38FBE4A06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44D4-DBE3-490B-9092-559B7C0A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FC46-BA3A-4ABA-BFCC-1A884F3F3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6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746B9F-E6AD-445A-B7D7-5CEB3B566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307002"/>
              </p:ext>
            </p:extLst>
          </p:nvPr>
        </p:nvGraphicFramePr>
        <p:xfrm>
          <a:off x="2032000" y="719666"/>
          <a:ext cx="1003104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9294A-9194-4712-847C-A365ABA3407A}"/>
              </a:ext>
            </a:extLst>
          </p:cNvPr>
          <p:cNvCxnSpPr>
            <a:cxnSpLocks/>
          </p:cNvCxnSpPr>
          <p:nvPr/>
        </p:nvCxnSpPr>
        <p:spPr>
          <a:xfrm>
            <a:off x="1494693" y="3270738"/>
            <a:ext cx="9302261" cy="791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7B7DB3-D624-4EE9-8D27-1463FEEE3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5741"/>
              </p:ext>
            </p:extLst>
          </p:nvPr>
        </p:nvGraphicFramePr>
        <p:xfrm>
          <a:off x="958362" y="719666"/>
          <a:ext cx="9356620" cy="312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10">
                  <a:extLst>
                    <a:ext uri="{9D8B030D-6E8A-4147-A177-3AD203B41FA5}">
                      <a16:colId xmlns:a16="http://schemas.microsoft.com/office/drawing/2014/main" val="84811779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982038775"/>
                    </a:ext>
                  </a:extLst>
                </a:gridCol>
                <a:gridCol w="355419">
                  <a:extLst>
                    <a:ext uri="{9D8B030D-6E8A-4147-A177-3AD203B41FA5}">
                      <a16:colId xmlns:a16="http://schemas.microsoft.com/office/drawing/2014/main" val="1220494446"/>
                    </a:ext>
                  </a:extLst>
                </a:gridCol>
                <a:gridCol w="358167">
                  <a:extLst>
                    <a:ext uri="{9D8B030D-6E8A-4147-A177-3AD203B41FA5}">
                      <a16:colId xmlns:a16="http://schemas.microsoft.com/office/drawing/2014/main" val="192141370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2697525745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92251894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764417099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911874589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588290972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09794700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75259572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2530760395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413189537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776383748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839583646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24377424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205201785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24593066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89303741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712977816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114310536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68775781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193781942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637395310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88070604"/>
                    </a:ext>
                  </a:extLst>
                </a:gridCol>
              </a:tblGrid>
              <a:tr h="45398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Dec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January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February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March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April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May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Jun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1609"/>
                  </a:ext>
                </a:extLst>
              </a:tr>
              <a:tr h="453980">
                <a:tc>
                  <a:txBody>
                    <a:bodyPr/>
                    <a:lstStyle/>
                    <a:p>
                      <a:r>
                        <a:rPr lang="en-IN" sz="1200" dirty="0"/>
                        <a:t>Weeks/  Tasks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42223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776406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00905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Model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02924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Runs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31147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Policy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9801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Report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1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999A1A-5E70-49CA-A4BD-DDB213A2FA8F}"/>
              </a:ext>
            </a:extLst>
          </p:cNvPr>
          <p:cNvSpPr/>
          <p:nvPr/>
        </p:nvSpPr>
        <p:spPr>
          <a:xfrm>
            <a:off x="641838" y="1055077"/>
            <a:ext cx="7561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C5F62-2E4B-4CE4-9D7C-A3A44F51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66862"/>
            <a:ext cx="10553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5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8E91C-EB34-4FA5-AFC1-935D4443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25" y="1856095"/>
            <a:ext cx="9394750" cy="3145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A1E9E-033A-46FC-A35D-E155C1565D0D}"/>
              </a:ext>
            </a:extLst>
          </p:cNvPr>
          <p:cNvSpPr txBox="1"/>
          <p:nvPr/>
        </p:nvSpPr>
        <p:spPr>
          <a:xfrm>
            <a:off x="1714500" y="1190625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Edited on 25 Jan</a:t>
            </a:r>
          </a:p>
        </p:txBody>
      </p:sp>
    </p:spTree>
    <p:extLst>
      <p:ext uri="{BB962C8B-B14F-4D97-AF65-F5344CB8AC3E}">
        <p14:creationId xmlns:p14="http://schemas.microsoft.com/office/powerpoint/2010/main" val="367773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969D0-B264-422A-8BA4-F34D7B06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562100"/>
            <a:ext cx="10487025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8D7B13-B2BD-4181-9006-FC114EE2C3CB}"/>
              </a:ext>
            </a:extLst>
          </p:cNvPr>
          <p:cNvSpPr txBox="1"/>
          <p:nvPr/>
        </p:nvSpPr>
        <p:spPr>
          <a:xfrm>
            <a:off x="1037492" y="553915"/>
            <a:ext cx="36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 </a:t>
            </a:r>
          </a:p>
        </p:txBody>
      </p:sp>
    </p:spTree>
    <p:extLst>
      <p:ext uri="{BB962C8B-B14F-4D97-AF65-F5344CB8AC3E}">
        <p14:creationId xmlns:p14="http://schemas.microsoft.com/office/powerpoint/2010/main" val="148337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D53E23F-7D9F-4673-8EBA-D1D829112CA4}"/>
              </a:ext>
            </a:extLst>
          </p:cNvPr>
          <p:cNvGrpSpPr/>
          <p:nvPr/>
        </p:nvGrpSpPr>
        <p:grpSpPr>
          <a:xfrm>
            <a:off x="1981200" y="1570891"/>
            <a:ext cx="1178170" cy="284285"/>
            <a:chOff x="1975338" y="1570892"/>
            <a:chExt cx="1178170" cy="2842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30C73F-41D4-4840-AA70-21EBE6EBB95F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2B7729-4657-47F5-8597-A7F4C6220729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9CAB5C-B8EF-4D5C-906A-0C1801786A1C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DB55E-BA2A-4D5F-B46E-957FFE81A399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F75A163-547C-4748-B673-53C0EB7188A6}"/>
              </a:ext>
            </a:extLst>
          </p:cNvPr>
          <p:cNvSpPr/>
          <p:nvPr/>
        </p:nvSpPr>
        <p:spPr>
          <a:xfrm>
            <a:off x="2579077" y="21834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BFD99-4B9D-48EB-8020-0FC0AE678DB4}"/>
              </a:ext>
            </a:extLst>
          </p:cNvPr>
          <p:cNvSpPr/>
          <p:nvPr/>
        </p:nvSpPr>
        <p:spPr>
          <a:xfrm>
            <a:off x="2731477" y="23358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56D20-2A75-404D-962F-BA88E0F5356E}"/>
              </a:ext>
            </a:extLst>
          </p:cNvPr>
          <p:cNvSpPr/>
          <p:nvPr/>
        </p:nvSpPr>
        <p:spPr>
          <a:xfrm>
            <a:off x="2883877" y="24882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D9B57-DE8A-4FE3-B90E-2A5A81136F43}"/>
              </a:ext>
            </a:extLst>
          </p:cNvPr>
          <p:cNvSpPr/>
          <p:nvPr/>
        </p:nvSpPr>
        <p:spPr>
          <a:xfrm>
            <a:off x="3036277" y="26406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AC3-6A7A-47B4-A32E-8590996D04C1}"/>
              </a:ext>
            </a:extLst>
          </p:cNvPr>
          <p:cNvSpPr/>
          <p:nvPr/>
        </p:nvSpPr>
        <p:spPr>
          <a:xfrm>
            <a:off x="3188677" y="27930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776F7-1EF1-4A08-8EAF-5A3C28FB8FDF}"/>
              </a:ext>
            </a:extLst>
          </p:cNvPr>
          <p:cNvSpPr/>
          <p:nvPr/>
        </p:nvSpPr>
        <p:spPr>
          <a:xfrm>
            <a:off x="3341077" y="29454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BBE58-2061-4B42-9325-509BDCF12319}"/>
              </a:ext>
            </a:extLst>
          </p:cNvPr>
          <p:cNvSpPr/>
          <p:nvPr/>
        </p:nvSpPr>
        <p:spPr>
          <a:xfrm>
            <a:off x="3493477" y="30978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BD4085-4EFD-4835-B32C-29E4311B13D6}"/>
              </a:ext>
            </a:extLst>
          </p:cNvPr>
          <p:cNvGrpSpPr/>
          <p:nvPr/>
        </p:nvGrpSpPr>
        <p:grpSpPr>
          <a:xfrm>
            <a:off x="3194538" y="1570892"/>
            <a:ext cx="1178170" cy="284285"/>
            <a:chOff x="1975338" y="1570892"/>
            <a:chExt cx="1178170" cy="2842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A16098-76E7-41DA-8A30-773CCA51B007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C098BA-7D35-4A93-84C7-0CF262368C0B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E84331-A032-4EAF-AD63-945F26175E97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5897-416D-41EA-A75B-270250DFCA98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D3C34D-2ECF-40A8-AAA5-EB97984112B5}"/>
              </a:ext>
            </a:extLst>
          </p:cNvPr>
          <p:cNvGrpSpPr/>
          <p:nvPr/>
        </p:nvGrpSpPr>
        <p:grpSpPr>
          <a:xfrm>
            <a:off x="4530968" y="2332892"/>
            <a:ext cx="1178170" cy="284285"/>
            <a:chOff x="1975338" y="1570892"/>
            <a:chExt cx="1178170" cy="2842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484D68-5EBD-400C-B14F-160F5B89B3AE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AAB1AD-031E-4658-9E67-79A24ECF6EFD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07B9E2-B045-4713-9872-43B50D976D9B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A8BEB8-52C8-49AC-B3EA-7710252A96E0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DC6B20-713D-4BDF-AD69-D882A846300E}"/>
              </a:ext>
            </a:extLst>
          </p:cNvPr>
          <p:cNvGrpSpPr/>
          <p:nvPr/>
        </p:nvGrpSpPr>
        <p:grpSpPr>
          <a:xfrm>
            <a:off x="5588978" y="1567961"/>
            <a:ext cx="1178170" cy="284285"/>
            <a:chOff x="1975338" y="1570892"/>
            <a:chExt cx="1178170" cy="2842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82CB-FB96-4858-B8E2-C9EC4353B67F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CFF06A-6352-4A82-ACA6-91DA6E95B5B0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44C83C-8B21-4A00-9A1E-4603BB594C4A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51ED92-9073-4994-B51E-E9F10DAA2954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1E01C1-8587-4C36-9570-7566201BDED4}"/>
              </a:ext>
            </a:extLst>
          </p:cNvPr>
          <p:cNvGrpSpPr/>
          <p:nvPr/>
        </p:nvGrpSpPr>
        <p:grpSpPr>
          <a:xfrm>
            <a:off x="4402016" y="1565030"/>
            <a:ext cx="1178170" cy="284285"/>
            <a:chOff x="1975338" y="1570892"/>
            <a:chExt cx="1178170" cy="2842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0403-B133-4570-9772-C9167D95949E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0D0446-A6F0-4208-A140-D8D17E38AA3C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8ED57A-610E-4D5F-9F95-31E3B30E94F9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3647D3-DF32-4311-B64E-425DE6B2CCEA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2A51EC2-1C18-478F-A878-41B39DEDC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709827"/>
              </p:ext>
            </p:extLst>
          </p:nvPr>
        </p:nvGraphicFramePr>
        <p:xfrm>
          <a:off x="4372708" y="17144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61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Prakhar Mehta</dc:creator>
  <cp:lastModifiedBy>Prakhar Mehta</cp:lastModifiedBy>
  <cp:revision>12</cp:revision>
  <dcterms:created xsi:type="dcterms:W3CDTF">2018-11-25T07:09:03Z</dcterms:created>
  <dcterms:modified xsi:type="dcterms:W3CDTF">2019-01-25T16:18:32Z</dcterms:modified>
</cp:coreProperties>
</file>