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8" r:id="rId3"/>
    <p:sldId id="288" r:id="rId4"/>
    <p:sldId id="287" r:id="rId5"/>
    <p:sldId id="289" r:id="rId6"/>
    <p:sldId id="286" r:id="rId7"/>
    <p:sldId id="269" r:id="rId8"/>
    <p:sldId id="280" r:id="rId9"/>
    <p:sldId id="281" r:id="rId10"/>
    <p:sldId id="283" r:id="rId11"/>
    <p:sldId id="285" r:id="rId12"/>
    <p:sldId id="270" r:id="rId13"/>
    <p:sldId id="290" r:id="rId14"/>
    <p:sldId id="273" r:id="rId15"/>
    <p:sldId id="274" r:id="rId16"/>
    <p:sldId id="2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9A"/>
    <a:srgbClr val="F08572"/>
    <a:srgbClr val="49D8B2"/>
    <a:srgbClr val="005882"/>
    <a:srgbClr val="F99292"/>
    <a:srgbClr val="00A0CC"/>
    <a:srgbClr val="00A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1" d="100"/>
          <a:sy n="91" d="100"/>
        </p:scale>
        <p:origin x="360" y="77"/>
      </p:cViewPr>
      <p:guideLst/>
    </p:cSldViewPr>
  </p:slid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13616-6838-42B2-B773-78DBD6F6BC05}" type="doc">
      <dgm:prSet loTypeId="urn:microsoft.com/office/officeart/2005/8/layout/hProcess9" loCatId="process" qsTypeId="urn:microsoft.com/office/officeart/2005/8/quickstyle/simple3" qsCatId="simple" csTypeId="urn:microsoft.com/office/officeart/2005/8/colors/colorful5" csCatId="colorful" phldr="1"/>
      <dgm:spPr/>
      <dgm:t>
        <a:bodyPr/>
        <a:lstStyle/>
        <a:p>
          <a:endParaRPr lang="en-IN"/>
        </a:p>
      </dgm:t>
    </dgm:pt>
    <dgm:pt modelId="{73F2777F-A73F-4474-8779-7F3B14562607}">
      <dgm:prSet phldrT="[Text]"/>
      <dgm:spPr/>
      <dgm:t>
        <a:bodyPr/>
        <a:lstStyle/>
        <a:p>
          <a:pPr algn="l"/>
          <a:r>
            <a:rPr lang="en-IN" dirty="0"/>
            <a:t>Background</a:t>
          </a:r>
        </a:p>
      </dgm:t>
    </dgm:pt>
    <dgm:pt modelId="{B903A214-5A04-498B-8528-BFDD6EDA7F5E}" type="parTrans" cxnId="{CB93BA3D-46DD-4501-9F0A-39AC0ADDAF9D}">
      <dgm:prSet/>
      <dgm:spPr/>
      <dgm:t>
        <a:bodyPr/>
        <a:lstStyle/>
        <a:p>
          <a:endParaRPr lang="en-IN"/>
        </a:p>
      </dgm:t>
    </dgm:pt>
    <dgm:pt modelId="{29BA2A8C-F2F4-470C-9325-B3EEA5DD314F}" type="sibTrans" cxnId="{CB93BA3D-46DD-4501-9F0A-39AC0ADDAF9D}">
      <dgm:prSet/>
      <dgm:spPr/>
      <dgm:t>
        <a:bodyPr/>
        <a:lstStyle/>
        <a:p>
          <a:pPr algn="l"/>
          <a:endParaRPr lang="en-IN"/>
        </a:p>
      </dgm:t>
    </dgm:pt>
    <dgm:pt modelId="{FC35A14C-012A-4177-9F49-33C0977D6F09}">
      <dgm:prSet phldrT="[Text]"/>
      <dgm:spPr/>
      <dgm:t>
        <a:bodyPr/>
        <a:lstStyle/>
        <a:p>
          <a:pPr algn="l"/>
          <a:r>
            <a:rPr lang="en-IN" dirty="0"/>
            <a:t>Fantasy Sports</a:t>
          </a:r>
        </a:p>
      </dgm:t>
    </dgm:pt>
    <dgm:pt modelId="{C34E3606-D5A3-45E5-8B69-4C2F580BAB22}" type="parTrans" cxnId="{AF8B197C-56D2-496B-83C6-9DD1D3F6EE52}">
      <dgm:prSet/>
      <dgm:spPr/>
      <dgm:t>
        <a:bodyPr/>
        <a:lstStyle/>
        <a:p>
          <a:endParaRPr lang="en-IN"/>
        </a:p>
      </dgm:t>
    </dgm:pt>
    <dgm:pt modelId="{24D88EA5-8393-4561-AA92-44C5E05CDA44}" type="sibTrans" cxnId="{AF8B197C-56D2-496B-83C6-9DD1D3F6EE52}">
      <dgm:prSet/>
      <dgm:spPr/>
      <dgm:t>
        <a:bodyPr/>
        <a:lstStyle/>
        <a:p>
          <a:endParaRPr lang="en-IN"/>
        </a:p>
      </dgm:t>
    </dgm:pt>
    <dgm:pt modelId="{BFCF73ED-0DE9-4B10-A8B8-983F5AFD0BDF}">
      <dgm:prSet phldrT="[Text]"/>
      <dgm:spPr/>
      <dgm:t>
        <a:bodyPr/>
        <a:lstStyle/>
        <a:p>
          <a:pPr algn="l"/>
          <a:r>
            <a:rPr lang="en-IN" b="0" i="0" dirty="0"/>
            <a:t>Objective</a:t>
          </a:r>
          <a:endParaRPr lang="en-IN" dirty="0"/>
        </a:p>
      </dgm:t>
    </dgm:pt>
    <dgm:pt modelId="{2E40D4C5-2B6B-4E9D-B8FD-E8F5DD792465}" type="parTrans" cxnId="{66476083-B206-432A-BB52-7E7870EF2ABA}">
      <dgm:prSet/>
      <dgm:spPr/>
      <dgm:t>
        <a:bodyPr/>
        <a:lstStyle/>
        <a:p>
          <a:endParaRPr lang="en-IN"/>
        </a:p>
      </dgm:t>
    </dgm:pt>
    <dgm:pt modelId="{A1C1CD2D-6783-461F-BE1F-8102DE7FD72F}" type="sibTrans" cxnId="{66476083-B206-432A-BB52-7E7870EF2ABA}">
      <dgm:prSet/>
      <dgm:spPr/>
      <dgm:t>
        <a:bodyPr/>
        <a:lstStyle/>
        <a:p>
          <a:pPr algn="l"/>
          <a:endParaRPr lang="en-IN"/>
        </a:p>
      </dgm:t>
    </dgm:pt>
    <dgm:pt modelId="{06EF23D6-F982-47EE-9691-B6862FF4F4B9}">
      <dgm:prSet phldrT="[Text]"/>
      <dgm:spPr/>
      <dgm:t>
        <a:bodyPr/>
        <a:lstStyle/>
        <a:p>
          <a:pPr algn="l"/>
          <a:r>
            <a:rPr lang="en-IN" dirty="0"/>
            <a:t>Recommendation System</a:t>
          </a:r>
        </a:p>
      </dgm:t>
    </dgm:pt>
    <dgm:pt modelId="{387A604A-A9BE-4FBD-AA4C-9B968BF96690}" type="parTrans" cxnId="{A8F0F452-B8EE-4CB6-B64C-33673B84BDA2}">
      <dgm:prSet/>
      <dgm:spPr/>
      <dgm:t>
        <a:bodyPr/>
        <a:lstStyle/>
        <a:p>
          <a:endParaRPr lang="en-IN"/>
        </a:p>
      </dgm:t>
    </dgm:pt>
    <dgm:pt modelId="{9CF00480-EF42-4B37-B27E-5DB381E12528}" type="sibTrans" cxnId="{A8F0F452-B8EE-4CB6-B64C-33673B84BDA2}">
      <dgm:prSet/>
      <dgm:spPr/>
      <dgm:t>
        <a:bodyPr/>
        <a:lstStyle/>
        <a:p>
          <a:endParaRPr lang="en-IN"/>
        </a:p>
      </dgm:t>
    </dgm:pt>
    <dgm:pt modelId="{27E2FF47-FC2F-4664-A8E4-1BDA5E16F4B9}">
      <dgm:prSet phldrT="[Text]"/>
      <dgm:spPr/>
      <dgm:t>
        <a:bodyPr/>
        <a:lstStyle/>
        <a:p>
          <a:pPr algn="l"/>
          <a:r>
            <a:rPr lang="en-IN" dirty="0"/>
            <a:t>Customer - Maximize rewards</a:t>
          </a:r>
        </a:p>
      </dgm:t>
    </dgm:pt>
    <dgm:pt modelId="{F019ED12-D963-422F-9FCA-40647419456D}" type="parTrans" cxnId="{097A081F-9A32-4EFB-98CB-1EB8AFBE5F9F}">
      <dgm:prSet/>
      <dgm:spPr/>
      <dgm:t>
        <a:bodyPr/>
        <a:lstStyle/>
        <a:p>
          <a:endParaRPr lang="en-IN"/>
        </a:p>
      </dgm:t>
    </dgm:pt>
    <dgm:pt modelId="{1E696473-2147-4EB5-9F3C-A915637274A7}" type="sibTrans" cxnId="{097A081F-9A32-4EFB-98CB-1EB8AFBE5F9F}">
      <dgm:prSet/>
      <dgm:spPr/>
      <dgm:t>
        <a:bodyPr/>
        <a:lstStyle/>
        <a:p>
          <a:endParaRPr lang="en-IN"/>
        </a:p>
      </dgm:t>
    </dgm:pt>
    <dgm:pt modelId="{1F23E11E-F002-40EE-828A-01C5415B6FD8}">
      <dgm:prSet phldrT="[Text]"/>
      <dgm:spPr/>
      <dgm:t>
        <a:bodyPr/>
        <a:lstStyle/>
        <a:p>
          <a:pPr algn="l"/>
          <a:r>
            <a:rPr lang="en-IN" dirty="0"/>
            <a:t>Business - Increase Customer Base and Potential Revenue</a:t>
          </a:r>
        </a:p>
      </dgm:t>
    </dgm:pt>
    <dgm:pt modelId="{2C495866-38D7-4125-8966-9FEDF476E3B9}" type="parTrans" cxnId="{5D65A7FF-510B-4871-B690-3AB44F9EA0B3}">
      <dgm:prSet/>
      <dgm:spPr/>
      <dgm:t>
        <a:bodyPr/>
        <a:lstStyle/>
        <a:p>
          <a:endParaRPr lang="en-IN"/>
        </a:p>
      </dgm:t>
    </dgm:pt>
    <dgm:pt modelId="{7D426DF2-9975-478D-B3A3-9EE97087243A}" type="sibTrans" cxnId="{5D65A7FF-510B-4871-B690-3AB44F9EA0B3}">
      <dgm:prSet/>
      <dgm:spPr/>
      <dgm:t>
        <a:bodyPr/>
        <a:lstStyle/>
        <a:p>
          <a:endParaRPr lang="en-IN"/>
        </a:p>
      </dgm:t>
    </dgm:pt>
    <dgm:pt modelId="{90BA4DC4-90AB-4756-B6B9-4F81BFA8F7A7}">
      <dgm:prSet phldrT="[Text]"/>
      <dgm:spPr/>
      <dgm:t>
        <a:bodyPr/>
        <a:lstStyle/>
        <a:p>
          <a:pPr algn="l"/>
          <a:r>
            <a:rPr lang="en-IN" dirty="0"/>
            <a:t>Dream 11</a:t>
          </a:r>
        </a:p>
      </dgm:t>
    </dgm:pt>
    <dgm:pt modelId="{DCF6F9D2-E794-41D1-A793-A0BEE21BBADF}" type="parTrans" cxnId="{EA707393-6795-4F0A-88F0-E05EC3F4E58F}">
      <dgm:prSet/>
      <dgm:spPr/>
      <dgm:t>
        <a:bodyPr/>
        <a:lstStyle/>
        <a:p>
          <a:endParaRPr lang="en-IN"/>
        </a:p>
      </dgm:t>
    </dgm:pt>
    <dgm:pt modelId="{49FD4CC5-B0A5-481B-84A5-C6D3D6F02864}" type="sibTrans" cxnId="{EA707393-6795-4F0A-88F0-E05EC3F4E58F}">
      <dgm:prSet/>
      <dgm:spPr/>
      <dgm:t>
        <a:bodyPr/>
        <a:lstStyle/>
        <a:p>
          <a:endParaRPr lang="en-IN"/>
        </a:p>
      </dgm:t>
    </dgm:pt>
    <dgm:pt modelId="{03775310-F23F-4FEB-95E3-456DE3985342}">
      <dgm:prSet/>
      <dgm:spPr/>
      <dgm:t>
        <a:bodyPr/>
        <a:lstStyle/>
        <a:p>
          <a:r>
            <a:rPr lang="en-IN" dirty="0"/>
            <a:t>Linear Regression</a:t>
          </a:r>
        </a:p>
      </dgm:t>
    </dgm:pt>
    <dgm:pt modelId="{D7C202C1-3CB2-457F-9E84-84B9F0B45308}" type="parTrans" cxnId="{00B847BE-536C-484D-97E6-42BE53B68EB5}">
      <dgm:prSet/>
      <dgm:spPr/>
      <dgm:t>
        <a:bodyPr/>
        <a:lstStyle/>
        <a:p>
          <a:endParaRPr lang="en-IN"/>
        </a:p>
      </dgm:t>
    </dgm:pt>
    <dgm:pt modelId="{994CB83E-E9BE-4C64-91BC-EAEC779223E4}" type="sibTrans" cxnId="{00B847BE-536C-484D-97E6-42BE53B68EB5}">
      <dgm:prSet/>
      <dgm:spPr/>
      <dgm:t>
        <a:bodyPr/>
        <a:lstStyle/>
        <a:p>
          <a:endParaRPr lang="en-IN"/>
        </a:p>
      </dgm:t>
    </dgm:pt>
    <dgm:pt modelId="{CF51AB64-2045-4A7C-ABFE-F13B099B9DDD}">
      <dgm:prSet/>
      <dgm:spPr/>
      <dgm:t>
        <a:bodyPr/>
        <a:lstStyle/>
        <a:p>
          <a:r>
            <a:rPr lang="en-IN" dirty="0"/>
            <a:t>Weighted Average</a:t>
          </a:r>
        </a:p>
      </dgm:t>
    </dgm:pt>
    <dgm:pt modelId="{CB3C2122-1E8D-40A3-9E48-FFCB744ABB9C}" type="parTrans" cxnId="{BC4768D5-286D-4A8A-88B5-B2840F19BFF0}">
      <dgm:prSet/>
      <dgm:spPr/>
      <dgm:t>
        <a:bodyPr/>
        <a:lstStyle/>
        <a:p>
          <a:endParaRPr lang="en-IN"/>
        </a:p>
      </dgm:t>
    </dgm:pt>
    <dgm:pt modelId="{7A1D7E53-CB74-425C-AB9E-85320B1C2E1E}" type="sibTrans" cxnId="{BC4768D5-286D-4A8A-88B5-B2840F19BFF0}">
      <dgm:prSet/>
      <dgm:spPr/>
      <dgm:t>
        <a:bodyPr/>
        <a:lstStyle/>
        <a:p>
          <a:endParaRPr lang="en-IN"/>
        </a:p>
      </dgm:t>
    </dgm:pt>
    <dgm:pt modelId="{8E9DCED1-2593-412E-96C5-FE65A776B5DB}">
      <dgm:prSet/>
      <dgm:spPr/>
      <dgm:t>
        <a:bodyPr/>
        <a:lstStyle/>
        <a:p>
          <a:pPr>
            <a:lnSpc>
              <a:spcPct val="90000"/>
            </a:lnSpc>
          </a:pPr>
          <a:r>
            <a:rPr lang="en-IN" b="0" i="0" dirty="0"/>
            <a:t>Results</a:t>
          </a:r>
          <a:endParaRPr lang="en-IN" dirty="0"/>
        </a:p>
      </dgm:t>
    </dgm:pt>
    <dgm:pt modelId="{1D1AE638-138D-4927-8E16-23DC8180EFFF}" type="parTrans" cxnId="{0138CC8C-760C-4B9F-BC68-2AF6A17E8FB5}">
      <dgm:prSet/>
      <dgm:spPr/>
      <dgm:t>
        <a:bodyPr/>
        <a:lstStyle/>
        <a:p>
          <a:endParaRPr lang="en-IN"/>
        </a:p>
      </dgm:t>
    </dgm:pt>
    <dgm:pt modelId="{D6343BD1-9870-4074-8D26-28A210CA66B6}" type="sibTrans" cxnId="{0138CC8C-760C-4B9F-BC68-2AF6A17E8FB5}">
      <dgm:prSet/>
      <dgm:spPr/>
      <dgm:t>
        <a:bodyPr/>
        <a:lstStyle/>
        <a:p>
          <a:endParaRPr lang="en-IN"/>
        </a:p>
      </dgm:t>
    </dgm:pt>
    <dgm:pt modelId="{826DF164-D51B-46F8-9B7E-46FFC78532B7}">
      <dgm:prSet/>
      <dgm:spPr/>
      <dgm:t>
        <a:bodyPr/>
        <a:lstStyle/>
        <a:p>
          <a:pPr>
            <a:lnSpc>
              <a:spcPct val="150000"/>
            </a:lnSpc>
          </a:pPr>
          <a:r>
            <a:rPr lang="en-IN" dirty="0"/>
            <a:t>Minimal Error</a:t>
          </a:r>
        </a:p>
      </dgm:t>
    </dgm:pt>
    <dgm:pt modelId="{7A140D90-F418-4BCA-A8C0-2E16A4977460}" type="parTrans" cxnId="{63593BC8-3EB1-4E4B-BC54-F5F19C301C2E}">
      <dgm:prSet/>
      <dgm:spPr/>
      <dgm:t>
        <a:bodyPr/>
        <a:lstStyle/>
        <a:p>
          <a:endParaRPr lang="en-IN"/>
        </a:p>
      </dgm:t>
    </dgm:pt>
    <dgm:pt modelId="{837D3AF7-4383-4A72-A2D7-1B94B6840789}" type="sibTrans" cxnId="{63593BC8-3EB1-4E4B-BC54-F5F19C301C2E}">
      <dgm:prSet/>
      <dgm:spPr/>
      <dgm:t>
        <a:bodyPr/>
        <a:lstStyle/>
        <a:p>
          <a:endParaRPr lang="en-IN"/>
        </a:p>
      </dgm:t>
    </dgm:pt>
    <dgm:pt modelId="{65B2D5B6-7B01-4073-8751-28D3E752AACA}">
      <dgm:prSet/>
      <dgm:spPr/>
      <dgm:t>
        <a:bodyPr/>
        <a:lstStyle/>
        <a:p>
          <a:r>
            <a:rPr lang="en-IN" dirty="0"/>
            <a:t>Linear Programming Problem </a:t>
          </a:r>
        </a:p>
      </dgm:t>
    </dgm:pt>
    <dgm:pt modelId="{885222AB-C56C-4C7B-850E-C15B8476256A}" type="parTrans" cxnId="{F91B74B4-FD8F-4AD4-8F82-DB7A9B55473D}">
      <dgm:prSet/>
      <dgm:spPr/>
      <dgm:t>
        <a:bodyPr/>
        <a:lstStyle/>
        <a:p>
          <a:endParaRPr lang="en-IN"/>
        </a:p>
      </dgm:t>
    </dgm:pt>
    <dgm:pt modelId="{84CD11DB-EE2F-4CF0-A6A5-B9FF5C73EBA8}" type="sibTrans" cxnId="{F91B74B4-FD8F-4AD4-8F82-DB7A9B55473D}">
      <dgm:prSet/>
      <dgm:spPr/>
      <dgm:t>
        <a:bodyPr/>
        <a:lstStyle/>
        <a:p>
          <a:endParaRPr lang="en-IN"/>
        </a:p>
      </dgm:t>
    </dgm:pt>
    <dgm:pt modelId="{F58BE1D5-4754-465D-81EE-E9F65CC5187C}">
      <dgm:prSet/>
      <dgm:spPr/>
      <dgm:t>
        <a:bodyPr/>
        <a:lstStyle/>
        <a:p>
          <a:pPr>
            <a:lnSpc>
              <a:spcPct val="90000"/>
            </a:lnSpc>
          </a:pPr>
          <a:r>
            <a:rPr lang="en-IN" dirty="0"/>
            <a:t>Predicts the Best Playing 11 considering all the Dream 11 Constraints</a:t>
          </a:r>
        </a:p>
      </dgm:t>
    </dgm:pt>
    <dgm:pt modelId="{52D401BF-0FDC-4101-BCA3-F37828374F17}" type="parTrans" cxnId="{C229696F-A9D6-4B7D-97EA-B37B9A35A9FB}">
      <dgm:prSet/>
      <dgm:spPr/>
      <dgm:t>
        <a:bodyPr/>
        <a:lstStyle/>
        <a:p>
          <a:endParaRPr lang="en-IN"/>
        </a:p>
      </dgm:t>
    </dgm:pt>
    <dgm:pt modelId="{E3D154E2-34BB-4898-B361-B2FF5085D522}" type="sibTrans" cxnId="{C229696F-A9D6-4B7D-97EA-B37B9A35A9FB}">
      <dgm:prSet/>
      <dgm:spPr/>
      <dgm:t>
        <a:bodyPr/>
        <a:lstStyle/>
        <a:p>
          <a:endParaRPr lang="en-IN"/>
        </a:p>
      </dgm:t>
    </dgm:pt>
    <dgm:pt modelId="{FAB473F0-2152-4AA1-B9FC-89CFBDDD8CDE}">
      <dgm:prSet/>
      <dgm:spPr/>
      <dgm:t>
        <a:bodyPr/>
        <a:lstStyle/>
        <a:p>
          <a:r>
            <a:rPr lang="en-IN" dirty="0"/>
            <a:t>Conclusion</a:t>
          </a:r>
        </a:p>
      </dgm:t>
    </dgm:pt>
    <dgm:pt modelId="{26C9E422-127A-470A-9F3B-CF871D6B3E96}" type="parTrans" cxnId="{3C2B0EB2-23EC-4E11-BC33-D372EB5A5CC9}">
      <dgm:prSet/>
      <dgm:spPr/>
      <dgm:t>
        <a:bodyPr/>
        <a:lstStyle/>
        <a:p>
          <a:endParaRPr lang="en-IN"/>
        </a:p>
      </dgm:t>
    </dgm:pt>
    <dgm:pt modelId="{AE29EE3E-07B8-4984-A005-6E352146C597}" type="sibTrans" cxnId="{3C2B0EB2-23EC-4E11-BC33-D372EB5A5CC9}">
      <dgm:prSet/>
      <dgm:spPr/>
      <dgm:t>
        <a:bodyPr/>
        <a:lstStyle/>
        <a:p>
          <a:endParaRPr lang="en-IN"/>
        </a:p>
      </dgm:t>
    </dgm:pt>
    <dgm:pt modelId="{03A92751-5888-4C7C-A97A-D6CBE5F5C29B}">
      <dgm:prSet/>
      <dgm:spPr/>
      <dgm:t>
        <a:bodyPr/>
        <a:lstStyle/>
        <a:p>
          <a:r>
            <a:rPr lang="en-IN" dirty="0"/>
            <a:t>Customers would be attracted to try out this new feature as an additional help and maximize their rewards.</a:t>
          </a:r>
        </a:p>
      </dgm:t>
    </dgm:pt>
    <dgm:pt modelId="{3FBCD79E-B382-4C04-A3FB-0467F7F93691}" type="parTrans" cxnId="{B09ED9C6-2199-47FB-8213-E6D51730F7D3}">
      <dgm:prSet/>
      <dgm:spPr/>
      <dgm:t>
        <a:bodyPr/>
        <a:lstStyle/>
        <a:p>
          <a:endParaRPr lang="en-IN"/>
        </a:p>
      </dgm:t>
    </dgm:pt>
    <dgm:pt modelId="{D92A7CFC-6C38-4E6C-828B-E250A475DF4E}" type="sibTrans" cxnId="{B09ED9C6-2199-47FB-8213-E6D51730F7D3}">
      <dgm:prSet/>
      <dgm:spPr/>
      <dgm:t>
        <a:bodyPr/>
        <a:lstStyle/>
        <a:p>
          <a:endParaRPr lang="en-IN"/>
        </a:p>
      </dgm:t>
    </dgm:pt>
    <dgm:pt modelId="{23769D3F-F660-4211-AA58-B53FE246F350}">
      <dgm:prSet phldrT="[Text]"/>
      <dgm:spPr/>
      <dgm:t>
        <a:bodyPr/>
        <a:lstStyle/>
        <a:p>
          <a:pPr algn="l"/>
          <a:r>
            <a:rPr lang="en-IN" dirty="0"/>
            <a:t>IPL</a:t>
          </a:r>
        </a:p>
      </dgm:t>
    </dgm:pt>
    <dgm:pt modelId="{DF9EF266-02A3-49C0-BB98-04A323837B6B}" type="parTrans" cxnId="{E12951CD-93E4-443F-8571-F21C232B1C30}">
      <dgm:prSet/>
      <dgm:spPr/>
      <dgm:t>
        <a:bodyPr/>
        <a:lstStyle/>
        <a:p>
          <a:endParaRPr lang="en-IN"/>
        </a:p>
      </dgm:t>
    </dgm:pt>
    <dgm:pt modelId="{707DD74B-D142-47B0-B8EF-A0A24A19ABAF}" type="sibTrans" cxnId="{E12951CD-93E4-443F-8571-F21C232B1C30}">
      <dgm:prSet/>
      <dgm:spPr/>
      <dgm:t>
        <a:bodyPr/>
        <a:lstStyle/>
        <a:p>
          <a:endParaRPr lang="en-IN"/>
        </a:p>
      </dgm:t>
    </dgm:pt>
    <dgm:pt modelId="{640DBCD8-6AC9-4582-8AE6-3938D3F897DA}">
      <dgm:prSet phldrT="[Text]"/>
      <dgm:spPr/>
      <dgm:t>
        <a:bodyPr/>
        <a:lstStyle/>
        <a:p>
          <a:pPr algn="l"/>
          <a:endParaRPr lang="en-IN" dirty="0"/>
        </a:p>
      </dgm:t>
    </dgm:pt>
    <dgm:pt modelId="{4DEA1D24-01E4-47F7-917A-4CFC754010B9}" type="parTrans" cxnId="{AC7C6879-F5A9-46C4-9781-CE1A9D198007}">
      <dgm:prSet/>
      <dgm:spPr/>
      <dgm:t>
        <a:bodyPr/>
        <a:lstStyle/>
        <a:p>
          <a:endParaRPr lang="en-IN"/>
        </a:p>
      </dgm:t>
    </dgm:pt>
    <dgm:pt modelId="{ADAB043E-ACB1-4C16-AE16-422C94670278}" type="sibTrans" cxnId="{AC7C6879-F5A9-46C4-9781-CE1A9D198007}">
      <dgm:prSet/>
      <dgm:spPr/>
      <dgm:t>
        <a:bodyPr/>
        <a:lstStyle/>
        <a:p>
          <a:endParaRPr lang="en-IN"/>
        </a:p>
      </dgm:t>
    </dgm:pt>
    <dgm:pt modelId="{6C199FB6-97F3-4140-8272-FC368A1E2BC7}">
      <dgm:prSet/>
      <dgm:spPr/>
      <dgm:t>
        <a:bodyPr/>
        <a:lstStyle/>
        <a:p>
          <a:r>
            <a:rPr lang="en-IN" b="0" i="0" dirty="0"/>
            <a:t>Methods</a:t>
          </a:r>
          <a:endParaRPr lang="en-IN" dirty="0"/>
        </a:p>
      </dgm:t>
    </dgm:pt>
    <dgm:pt modelId="{61E562A7-8F6E-4A68-935A-21FE661B9303}" type="sibTrans" cxnId="{070CD984-83A2-46C3-9B5F-07AF4E1309F4}">
      <dgm:prSet/>
      <dgm:spPr/>
      <dgm:t>
        <a:bodyPr/>
        <a:lstStyle/>
        <a:p>
          <a:endParaRPr lang="en-IN"/>
        </a:p>
      </dgm:t>
    </dgm:pt>
    <dgm:pt modelId="{EEC4D32B-FD4C-4533-9F88-C3F570D63D52}" type="parTrans" cxnId="{070CD984-83A2-46C3-9B5F-07AF4E1309F4}">
      <dgm:prSet/>
      <dgm:spPr/>
      <dgm:t>
        <a:bodyPr/>
        <a:lstStyle/>
        <a:p>
          <a:endParaRPr lang="en-IN"/>
        </a:p>
      </dgm:t>
    </dgm:pt>
    <dgm:pt modelId="{48CEF4B6-CAA9-4C60-998B-930DC197044C}">
      <dgm:prSet/>
      <dgm:spPr/>
      <dgm:t>
        <a:bodyPr/>
        <a:lstStyle/>
        <a:p>
          <a:r>
            <a:rPr lang="en-IN" dirty="0"/>
            <a:t>Company can expand their customer base. </a:t>
          </a:r>
        </a:p>
      </dgm:t>
    </dgm:pt>
    <dgm:pt modelId="{0E670DF6-471A-4B5D-B205-384580B1B8A6}" type="parTrans" cxnId="{C91D3316-4113-41F1-B323-936144D5C19B}">
      <dgm:prSet/>
      <dgm:spPr/>
      <dgm:t>
        <a:bodyPr/>
        <a:lstStyle/>
        <a:p>
          <a:endParaRPr lang="en-IN"/>
        </a:p>
      </dgm:t>
    </dgm:pt>
    <dgm:pt modelId="{56F4B726-04B9-4921-BC43-263D9CA32400}" type="sibTrans" cxnId="{C91D3316-4113-41F1-B323-936144D5C19B}">
      <dgm:prSet/>
      <dgm:spPr/>
      <dgm:t>
        <a:bodyPr/>
        <a:lstStyle/>
        <a:p>
          <a:endParaRPr lang="en-IN"/>
        </a:p>
      </dgm:t>
    </dgm:pt>
    <dgm:pt modelId="{8358707B-42B2-435C-A01D-92DB98C003FF}" type="pres">
      <dgm:prSet presAssocID="{F6613616-6838-42B2-B773-78DBD6F6BC05}" presName="CompostProcess" presStyleCnt="0">
        <dgm:presLayoutVars>
          <dgm:dir/>
          <dgm:resizeHandles val="exact"/>
        </dgm:presLayoutVars>
      </dgm:prSet>
      <dgm:spPr/>
    </dgm:pt>
    <dgm:pt modelId="{6732DD86-73F2-4F00-AFC2-7A21DD37CEF9}" type="pres">
      <dgm:prSet presAssocID="{F6613616-6838-42B2-B773-78DBD6F6BC05}" presName="arrow" presStyleLbl="bgShp" presStyleIdx="0" presStyleCnt="1"/>
      <dgm:spPr/>
    </dgm:pt>
    <dgm:pt modelId="{6A626F1B-E03B-4D5A-8ED7-D647A31423D7}" type="pres">
      <dgm:prSet presAssocID="{F6613616-6838-42B2-B773-78DBD6F6BC05}" presName="linearProcess" presStyleCnt="0"/>
      <dgm:spPr/>
    </dgm:pt>
    <dgm:pt modelId="{E325937E-E93D-4CC3-8657-682160552908}" type="pres">
      <dgm:prSet presAssocID="{73F2777F-A73F-4474-8779-7F3B14562607}" presName="textNode" presStyleLbl="node1" presStyleIdx="0" presStyleCnt="5">
        <dgm:presLayoutVars>
          <dgm:bulletEnabled val="1"/>
        </dgm:presLayoutVars>
      </dgm:prSet>
      <dgm:spPr/>
    </dgm:pt>
    <dgm:pt modelId="{7B7EFDDF-CCA7-4704-8464-7B59BB0CC2C3}" type="pres">
      <dgm:prSet presAssocID="{29BA2A8C-F2F4-470C-9325-B3EEA5DD314F}" presName="sibTrans" presStyleCnt="0"/>
      <dgm:spPr/>
    </dgm:pt>
    <dgm:pt modelId="{D3619A3D-5ED5-4D0A-B63C-B8629D1085F8}" type="pres">
      <dgm:prSet presAssocID="{BFCF73ED-0DE9-4B10-A8B8-983F5AFD0BDF}" presName="textNode" presStyleLbl="node1" presStyleIdx="1" presStyleCnt="5">
        <dgm:presLayoutVars>
          <dgm:bulletEnabled val="1"/>
        </dgm:presLayoutVars>
      </dgm:prSet>
      <dgm:spPr/>
    </dgm:pt>
    <dgm:pt modelId="{BAFEE79A-B6A8-4002-8A07-3293EDF5B92D}" type="pres">
      <dgm:prSet presAssocID="{A1C1CD2D-6783-461F-BE1F-8102DE7FD72F}" presName="sibTrans" presStyleCnt="0"/>
      <dgm:spPr/>
    </dgm:pt>
    <dgm:pt modelId="{57D9D9A3-846C-4E3B-8D11-92210B1A2B9A}" type="pres">
      <dgm:prSet presAssocID="{6C199FB6-97F3-4140-8272-FC368A1E2BC7}" presName="textNode" presStyleLbl="node1" presStyleIdx="2" presStyleCnt="5">
        <dgm:presLayoutVars>
          <dgm:bulletEnabled val="1"/>
        </dgm:presLayoutVars>
      </dgm:prSet>
      <dgm:spPr/>
    </dgm:pt>
    <dgm:pt modelId="{9CC018BD-729E-477D-A4B7-25973D74D95C}" type="pres">
      <dgm:prSet presAssocID="{61E562A7-8F6E-4A68-935A-21FE661B9303}" presName="sibTrans" presStyleCnt="0"/>
      <dgm:spPr/>
    </dgm:pt>
    <dgm:pt modelId="{956DA751-24E3-432C-BAD9-B4740BE86B12}" type="pres">
      <dgm:prSet presAssocID="{8E9DCED1-2593-412E-96C5-FE65A776B5DB}" presName="textNode" presStyleLbl="node1" presStyleIdx="3" presStyleCnt="5">
        <dgm:presLayoutVars>
          <dgm:bulletEnabled val="1"/>
        </dgm:presLayoutVars>
      </dgm:prSet>
      <dgm:spPr/>
    </dgm:pt>
    <dgm:pt modelId="{68FA49F9-63D4-4666-B785-F36473D0A129}" type="pres">
      <dgm:prSet presAssocID="{D6343BD1-9870-4074-8D26-28A210CA66B6}" presName="sibTrans" presStyleCnt="0"/>
      <dgm:spPr/>
    </dgm:pt>
    <dgm:pt modelId="{6E16AEB2-3B8B-46E6-9793-45D91197E349}" type="pres">
      <dgm:prSet presAssocID="{FAB473F0-2152-4AA1-B9FC-89CFBDDD8CDE}" presName="textNode" presStyleLbl="node1" presStyleIdx="4" presStyleCnt="5">
        <dgm:presLayoutVars>
          <dgm:bulletEnabled val="1"/>
        </dgm:presLayoutVars>
      </dgm:prSet>
      <dgm:spPr/>
    </dgm:pt>
  </dgm:ptLst>
  <dgm:cxnLst>
    <dgm:cxn modelId="{E2A7F508-1953-4D9B-AF95-00F0C84C8D57}" type="presOf" srcId="{06EF23D6-F982-47EE-9691-B6862FF4F4B9}" destId="{D3619A3D-5ED5-4D0A-B63C-B8629D1085F8}" srcOrd="0" destOrd="1" presId="urn:microsoft.com/office/officeart/2005/8/layout/hProcess9"/>
    <dgm:cxn modelId="{C91D3316-4113-41F1-B323-936144D5C19B}" srcId="{FAB473F0-2152-4AA1-B9FC-89CFBDDD8CDE}" destId="{48CEF4B6-CAA9-4C60-998B-930DC197044C}" srcOrd="1" destOrd="0" parTransId="{0E670DF6-471A-4B5D-B205-384580B1B8A6}" sibTransId="{56F4B726-04B9-4921-BC43-263D9CA32400}"/>
    <dgm:cxn modelId="{6DE5E318-9C84-4A32-8330-7C0B7368E161}" type="presOf" srcId="{90BA4DC4-90AB-4756-B6B9-4F81BFA8F7A7}" destId="{E325937E-E93D-4CC3-8657-682160552908}" srcOrd="0" destOrd="2" presId="urn:microsoft.com/office/officeart/2005/8/layout/hProcess9"/>
    <dgm:cxn modelId="{D5A3461C-1B7C-440C-AE70-4B260BC17B6B}" type="presOf" srcId="{FC35A14C-012A-4177-9F49-33C0977D6F09}" destId="{E325937E-E93D-4CC3-8657-682160552908}" srcOrd="0" destOrd="1" presId="urn:microsoft.com/office/officeart/2005/8/layout/hProcess9"/>
    <dgm:cxn modelId="{4D08CD1E-2353-4E4D-A3BA-B2E4E4FDE886}" type="presOf" srcId="{03A92751-5888-4C7C-A97A-D6CBE5F5C29B}" destId="{6E16AEB2-3B8B-46E6-9793-45D91197E349}" srcOrd="0" destOrd="1" presId="urn:microsoft.com/office/officeart/2005/8/layout/hProcess9"/>
    <dgm:cxn modelId="{097A081F-9A32-4EFB-98CB-1EB8AFBE5F9F}" srcId="{BFCF73ED-0DE9-4B10-A8B8-983F5AFD0BDF}" destId="{27E2FF47-FC2F-4664-A8E4-1BDA5E16F4B9}" srcOrd="1" destOrd="0" parTransId="{F019ED12-D963-422F-9FCA-40647419456D}" sibTransId="{1E696473-2147-4EB5-9F3C-A915637274A7}"/>
    <dgm:cxn modelId="{A56CDD1F-4C50-43BA-A24E-4E35D7C30240}" type="presOf" srcId="{1F23E11E-F002-40EE-828A-01C5415B6FD8}" destId="{D3619A3D-5ED5-4D0A-B63C-B8629D1085F8}" srcOrd="0" destOrd="3" presId="urn:microsoft.com/office/officeart/2005/8/layout/hProcess9"/>
    <dgm:cxn modelId="{6853DE20-C21B-42A4-B1FC-B83BAFD54F62}" type="presOf" srcId="{65B2D5B6-7B01-4073-8751-28D3E752AACA}" destId="{57D9D9A3-846C-4E3B-8D11-92210B1A2B9A}" srcOrd="0" destOrd="3" presId="urn:microsoft.com/office/officeart/2005/8/layout/hProcess9"/>
    <dgm:cxn modelId="{CBCA0A3D-BD5E-413F-ABAA-E73D5D0550AA}" type="presOf" srcId="{FAB473F0-2152-4AA1-B9FC-89CFBDDD8CDE}" destId="{6E16AEB2-3B8B-46E6-9793-45D91197E349}" srcOrd="0" destOrd="0" presId="urn:microsoft.com/office/officeart/2005/8/layout/hProcess9"/>
    <dgm:cxn modelId="{CB93BA3D-46DD-4501-9F0A-39AC0ADDAF9D}" srcId="{F6613616-6838-42B2-B773-78DBD6F6BC05}" destId="{73F2777F-A73F-4474-8779-7F3B14562607}" srcOrd="0" destOrd="0" parTransId="{B903A214-5A04-498B-8528-BFDD6EDA7F5E}" sibTransId="{29BA2A8C-F2F4-470C-9325-B3EEA5DD314F}"/>
    <dgm:cxn modelId="{C02C5C64-731F-447E-955B-7D95D3B950BA}" type="presOf" srcId="{73F2777F-A73F-4474-8779-7F3B14562607}" destId="{E325937E-E93D-4CC3-8657-682160552908}" srcOrd="0" destOrd="0" presId="urn:microsoft.com/office/officeart/2005/8/layout/hProcess9"/>
    <dgm:cxn modelId="{D068DD4B-9410-49F2-8977-790AB2922F2A}" type="presOf" srcId="{23769D3F-F660-4211-AA58-B53FE246F350}" destId="{E325937E-E93D-4CC3-8657-682160552908}" srcOrd="0" destOrd="3" presId="urn:microsoft.com/office/officeart/2005/8/layout/hProcess9"/>
    <dgm:cxn modelId="{AD58E44C-AE2B-48D8-B2CA-5FAD39D9FAB9}" type="presOf" srcId="{640DBCD8-6AC9-4582-8AE6-3938D3F897DA}" destId="{D3619A3D-5ED5-4D0A-B63C-B8629D1085F8}" srcOrd="0" destOrd="4" presId="urn:microsoft.com/office/officeart/2005/8/layout/hProcess9"/>
    <dgm:cxn modelId="{C229696F-A9D6-4B7D-97EA-B37B9A35A9FB}" srcId="{8E9DCED1-2593-412E-96C5-FE65A776B5DB}" destId="{F58BE1D5-4754-465D-81EE-E9F65CC5187C}" srcOrd="1" destOrd="0" parTransId="{52D401BF-0FDC-4101-BCA3-F37828374F17}" sibTransId="{E3D154E2-34BB-4898-B361-B2FF5085D522}"/>
    <dgm:cxn modelId="{AD978E4F-4305-40DE-84A2-6675BE14F420}" type="presOf" srcId="{826DF164-D51B-46F8-9B7E-46FFC78532B7}" destId="{956DA751-24E3-432C-BAD9-B4740BE86B12}" srcOrd="0" destOrd="1" presId="urn:microsoft.com/office/officeart/2005/8/layout/hProcess9"/>
    <dgm:cxn modelId="{A8F0F452-B8EE-4CB6-B64C-33673B84BDA2}" srcId="{BFCF73ED-0DE9-4B10-A8B8-983F5AFD0BDF}" destId="{06EF23D6-F982-47EE-9691-B6862FF4F4B9}" srcOrd="0" destOrd="0" parTransId="{387A604A-A9BE-4FBD-AA4C-9B968BF96690}" sibTransId="{9CF00480-EF42-4B37-B27E-5DB381E12528}"/>
    <dgm:cxn modelId="{AC7C6879-F5A9-46C4-9781-CE1A9D198007}" srcId="{BFCF73ED-0DE9-4B10-A8B8-983F5AFD0BDF}" destId="{640DBCD8-6AC9-4582-8AE6-3938D3F897DA}" srcOrd="3" destOrd="0" parTransId="{4DEA1D24-01E4-47F7-917A-4CFC754010B9}" sibTransId="{ADAB043E-ACB1-4C16-AE16-422C94670278}"/>
    <dgm:cxn modelId="{AF8B197C-56D2-496B-83C6-9DD1D3F6EE52}" srcId="{73F2777F-A73F-4474-8779-7F3B14562607}" destId="{FC35A14C-012A-4177-9F49-33C0977D6F09}" srcOrd="0" destOrd="0" parTransId="{C34E3606-D5A3-45E5-8B69-4C2F580BAB22}" sibTransId="{24D88EA5-8393-4561-AA92-44C5E05CDA44}"/>
    <dgm:cxn modelId="{2629B47E-8311-4C64-BD39-F5485EB9A676}" type="presOf" srcId="{CF51AB64-2045-4A7C-ABFE-F13B099B9DDD}" destId="{57D9D9A3-846C-4E3B-8D11-92210B1A2B9A}" srcOrd="0" destOrd="2" presId="urn:microsoft.com/office/officeart/2005/8/layout/hProcess9"/>
    <dgm:cxn modelId="{66476083-B206-432A-BB52-7E7870EF2ABA}" srcId="{F6613616-6838-42B2-B773-78DBD6F6BC05}" destId="{BFCF73ED-0DE9-4B10-A8B8-983F5AFD0BDF}" srcOrd="1" destOrd="0" parTransId="{2E40D4C5-2B6B-4E9D-B8FD-E8F5DD792465}" sibTransId="{A1C1CD2D-6783-461F-BE1F-8102DE7FD72F}"/>
    <dgm:cxn modelId="{070CD984-83A2-46C3-9B5F-07AF4E1309F4}" srcId="{F6613616-6838-42B2-B773-78DBD6F6BC05}" destId="{6C199FB6-97F3-4140-8272-FC368A1E2BC7}" srcOrd="2" destOrd="0" parTransId="{EEC4D32B-FD4C-4533-9F88-C3F570D63D52}" sibTransId="{61E562A7-8F6E-4A68-935A-21FE661B9303}"/>
    <dgm:cxn modelId="{0138CC8C-760C-4B9F-BC68-2AF6A17E8FB5}" srcId="{F6613616-6838-42B2-B773-78DBD6F6BC05}" destId="{8E9DCED1-2593-412E-96C5-FE65A776B5DB}" srcOrd="3" destOrd="0" parTransId="{1D1AE638-138D-4927-8E16-23DC8180EFFF}" sibTransId="{D6343BD1-9870-4074-8D26-28A210CA66B6}"/>
    <dgm:cxn modelId="{B134C192-9AEF-4C99-8B60-E12A411047C3}" type="presOf" srcId="{48CEF4B6-CAA9-4C60-998B-930DC197044C}" destId="{6E16AEB2-3B8B-46E6-9793-45D91197E349}" srcOrd="0" destOrd="2" presId="urn:microsoft.com/office/officeart/2005/8/layout/hProcess9"/>
    <dgm:cxn modelId="{EA707393-6795-4F0A-88F0-E05EC3F4E58F}" srcId="{73F2777F-A73F-4474-8779-7F3B14562607}" destId="{90BA4DC4-90AB-4756-B6B9-4F81BFA8F7A7}" srcOrd="1" destOrd="0" parTransId="{DCF6F9D2-E794-41D1-A793-A0BEE21BBADF}" sibTransId="{49FD4CC5-B0A5-481B-84A5-C6D3D6F02864}"/>
    <dgm:cxn modelId="{F29470A4-2C26-4E14-8F25-6BC49566BBCE}" type="presOf" srcId="{F6613616-6838-42B2-B773-78DBD6F6BC05}" destId="{8358707B-42B2-435C-A01D-92DB98C003FF}" srcOrd="0" destOrd="0" presId="urn:microsoft.com/office/officeart/2005/8/layout/hProcess9"/>
    <dgm:cxn modelId="{793F34A6-AB8B-4714-8C54-7844119DD545}" type="presOf" srcId="{8E9DCED1-2593-412E-96C5-FE65A776B5DB}" destId="{956DA751-24E3-432C-BAD9-B4740BE86B12}" srcOrd="0" destOrd="0" presId="urn:microsoft.com/office/officeart/2005/8/layout/hProcess9"/>
    <dgm:cxn modelId="{9BE598AE-B390-4A1E-AD78-2EE405188913}" type="presOf" srcId="{03775310-F23F-4FEB-95E3-456DE3985342}" destId="{57D9D9A3-846C-4E3B-8D11-92210B1A2B9A}" srcOrd="0" destOrd="1" presId="urn:microsoft.com/office/officeart/2005/8/layout/hProcess9"/>
    <dgm:cxn modelId="{3C2B0EB2-23EC-4E11-BC33-D372EB5A5CC9}" srcId="{F6613616-6838-42B2-B773-78DBD6F6BC05}" destId="{FAB473F0-2152-4AA1-B9FC-89CFBDDD8CDE}" srcOrd="4" destOrd="0" parTransId="{26C9E422-127A-470A-9F3B-CF871D6B3E96}" sibTransId="{AE29EE3E-07B8-4984-A005-6E352146C597}"/>
    <dgm:cxn modelId="{F91B74B4-FD8F-4AD4-8F82-DB7A9B55473D}" srcId="{6C199FB6-97F3-4140-8272-FC368A1E2BC7}" destId="{65B2D5B6-7B01-4073-8751-28D3E752AACA}" srcOrd="2" destOrd="0" parTransId="{885222AB-C56C-4C7B-850E-C15B8476256A}" sibTransId="{84CD11DB-EE2F-4CF0-A6A5-B9FF5C73EBA8}"/>
    <dgm:cxn modelId="{00B847BE-536C-484D-97E6-42BE53B68EB5}" srcId="{6C199FB6-97F3-4140-8272-FC368A1E2BC7}" destId="{03775310-F23F-4FEB-95E3-456DE3985342}" srcOrd="0" destOrd="0" parTransId="{D7C202C1-3CB2-457F-9E84-84B9F0B45308}" sibTransId="{994CB83E-E9BE-4C64-91BC-EAEC779223E4}"/>
    <dgm:cxn modelId="{B09ED9C6-2199-47FB-8213-E6D51730F7D3}" srcId="{FAB473F0-2152-4AA1-B9FC-89CFBDDD8CDE}" destId="{03A92751-5888-4C7C-A97A-D6CBE5F5C29B}" srcOrd="0" destOrd="0" parTransId="{3FBCD79E-B382-4C04-A3FB-0467F7F93691}" sibTransId="{D92A7CFC-6C38-4E6C-828B-E250A475DF4E}"/>
    <dgm:cxn modelId="{63593BC8-3EB1-4E4B-BC54-F5F19C301C2E}" srcId="{8E9DCED1-2593-412E-96C5-FE65A776B5DB}" destId="{826DF164-D51B-46F8-9B7E-46FFC78532B7}" srcOrd="0" destOrd="0" parTransId="{7A140D90-F418-4BCA-A8C0-2E16A4977460}" sibTransId="{837D3AF7-4383-4A72-A2D7-1B94B6840789}"/>
    <dgm:cxn modelId="{E12951CD-93E4-443F-8571-F21C232B1C30}" srcId="{73F2777F-A73F-4474-8779-7F3B14562607}" destId="{23769D3F-F660-4211-AA58-B53FE246F350}" srcOrd="2" destOrd="0" parTransId="{DF9EF266-02A3-49C0-BB98-04A323837B6B}" sibTransId="{707DD74B-D142-47B0-B8EF-A0A24A19ABAF}"/>
    <dgm:cxn modelId="{AC2E80CF-792E-4B94-B9D4-7BB985ED44F8}" type="presOf" srcId="{BFCF73ED-0DE9-4B10-A8B8-983F5AFD0BDF}" destId="{D3619A3D-5ED5-4D0A-B63C-B8629D1085F8}" srcOrd="0" destOrd="0" presId="urn:microsoft.com/office/officeart/2005/8/layout/hProcess9"/>
    <dgm:cxn modelId="{BC4768D5-286D-4A8A-88B5-B2840F19BFF0}" srcId="{6C199FB6-97F3-4140-8272-FC368A1E2BC7}" destId="{CF51AB64-2045-4A7C-ABFE-F13B099B9DDD}" srcOrd="1" destOrd="0" parTransId="{CB3C2122-1E8D-40A3-9E48-FFCB744ABB9C}" sibTransId="{7A1D7E53-CB74-425C-AB9E-85320B1C2E1E}"/>
    <dgm:cxn modelId="{2440B8ED-47D3-49A0-8CDA-BC45C6AA0886}" type="presOf" srcId="{27E2FF47-FC2F-4664-A8E4-1BDA5E16F4B9}" destId="{D3619A3D-5ED5-4D0A-B63C-B8629D1085F8}" srcOrd="0" destOrd="2" presId="urn:microsoft.com/office/officeart/2005/8/layout/hProcess9"/>
    <dgm:cxn modelId="{707A31F7-613E-44B7-855E-757441792F03}" type="presOf" srcId="{F58BE1D5-4754-465D-81EE-E9F65CC5187C}" destId="{956DA751-24E3-432C-BAD9-B4740BE86B12}" srcOrd="0" destOrd="2" presId="urn:microsoft.com/office/officeart/2005/8/layout/hProcess9"/>
    <dgm:cxn modelId="{57988EFB-8B81-4084-8509-3E4BC7EEB33F}" type="presOf" srcId="{6C199FB6-97F3-4140-8272-FC368A1E2BC7}" destId="{57D9D9A3-846C-4E3B-8D11-92210B1A2B9A}" srcOrd="0" destOrd="0" presId="urn:microsoft.com/office/officeart/2005/8/layout/hProcess9"/>
    <dgm:cxn modelId="{5D65A7FF-510B-4871-B690-3AB44F9EA0B3}" srcId="{BFCF73ED-0DE9-4B10-A8B8-983F5AFD0BDF}" destId="{1F23E11E-F002-40EE-828A-01C5415B6FD8}" srcOrd="2" destOrd="0" parTransId="{2C495866-38D7-4125-8966-9FEDF476E3B9}" sibTransId="{7D426DF2-9975-478D-B3A3-9EE97087243A}"/>
    <dgm:cxn modelId="{37AB7C7C-773D-4F7B-8E26-258B3AD853CC}" type="presParOf" srcId="{8358707B-42B2-435C-A01D-92DB98C003FF}" destId="{6732DD86-73F2-4F00-AFC2-7A21DD37CEF9}" srcOrd="0" destOrd="0" presId="urn:microsoft.com/office/officeart/2005/8/layout/hProcess9"/>
    <dgm:cxn modelId="{97A48636-58FF-4D1C-8BE1-D1C07833DC7F}" type="presParOf" srcId="{8358707B-42B2-435C-A01D-92DB98C003FF}" destId="{6A626F1B-E03B-4D5A-8ED7-D647A31423D7}" srcOrd="1" destOrd="0" presId="urn:microsoft.com/office/officeart/2005/8/layout/hProcess9"/>
    <dgm:cxn modelId="{27C6A335-2848-4C48-84F1-BE340D6397AC}" type="presParOf" srcId="{6A626F1B-E03B-4D5A-8ED7-D647A31423D7}" destId="{E325937E-E93D-4CC3-8657-682160552908}" srcOrd="0" destOrd="0" presId="urn:microsoft.com/office/officeart/2005/8/layout/hProcess9"/>
    <dgm:cxn modelId="{42E63AAB-44CD-4AC1-BE45-D7A37E546DF0}" type="presParOf" srcId="{6A626F1B-E03B-4D5A-8ED7-D647A31423D7}" destId="{7B7EFDDF-CCA7-4704-8464-7B59BB0CC2C3}" srcOrd="1" destOrd="0" presId="urn:microsoft.com/office/officeart/2005/8/layout/hProcess9"/>
    <dgm:cxn modelId="{51637B6E-7E48-4F6C-986E-665CD305C002}" type="presParOf" srcId="{6A626F1B-E03B-4D5A-8ED7-D647A31423D7}" destId="{D3619A3D-5ED5-4D0A-B63C-B8629D1085F8}" srcOrd="2" destOrd="0" presId="urn:microsoft.com/office/officeart/2005/8/layout/hProcess9"/>
    <dgm:cxn modelId="{89884D74-AD7A-49DB-8724-8DEA00A47169}" type="presParOf" srcId="{6A626F1B-E03B-4D5A-8ED7-D647A31423D7}" destId="{BAFEE79A-B6A8-4002-8A07-3293EDF5B92D}" srcOrd="3" destOrd="0" presId="urn:microsoft.com/office/officeart/2005/8/layout/hProcess9"/>
    <dgm:cxn modelId="{769B0BBE-D22A-48D8-B73E-D83641EE238A}" type="presParOf" srcId="{6A626F1B-E03B-4D5A-8ED7-D647A31423D7}" destId="{57D9D9A3-846C-4E3B-8D11-92210B1A2B9A}" srcOrd="4" destOrd="0" presId="urn:microsoft.com/office/officeart/2005/8/layout/hProcess9"/>
    <dgm:cxn modelId="{F764A2AF-D8EC-47BA-8589-7BB0056A0236}" type="presParOf" srcId="{6A626F1B-E03B-4D5A-8ED7-D647A31423D7}" destId="{9CC018BD-729E-477D-A4B7-25973D74D95C}" srcOrd="5" destOrd="0" presId="urn:microsoft.com/office/officeart/2005/8/layout/hProcess9"/>
    <dgm:cxn modelId="{8F9DF7C0-B426-4B46-A831-5F70B3272D3F}" type="presParOf" srcId="{6A626F1B-E03B-4D5A-8ED7-D647A31423D7}" destId="{956DA751-24E3-432C-BAD9-B4740BE86B12}" srcOrd="6" destOrd="0" presId="urn:microsoft.com/office/officeart/2005/8/layout/hProcess9"/>
    <dgm:cxn modelId="{DFE00FB5-8E1E-49B9-8F39-D6FD5D347C18}" type="presParOf" srcId="{6A626F1B-E03B-4D5A-8ED7-D647A31423D7}" destId="{68FA49F9-63D4-4666-B785-F36473D0A129}" srcOrd="7" destOrd="0" presId="urn:microsoft.com/office/officeart/2005/8/layout/hProcess9"/>
    <dgm:cxn modelId="{FBEC5C6F-51DD-4242-A04B-EBE6693EDCA4}" type="presParOf" srcId="{6A626F1B-E03B-4D5A-8ED7-D647A31423D7}" destId="{6E16AEB2-3B8B-46E6-9793-45D91197E349}" srcOrd="8"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69065-CD51-4AB1-98A9-A4951440DA3F}" type="doc">
      <dgm:prSet loTypeId="urn:microsoft.com/office/officeart/2005/8/layout/hList6" loCatId="list" qsTypeId="urn:microsoft.com/office/officeart/2005/8/quickstyle/simple3" qsCatId="simple" csTypeId="urn:microsoft.com/office/officeart/2005/8/colors/colorful5" csCatId="colorful" phldr="1"/>
      <dgm:spPr/>
      <dgm:t>
        <a:bodyPr/>
        <a:lstStyle/>
        <a:p>
          <a:endParaRPr lang="en-IN"/>
        </a:p>
      </dgm:t>
    </dgm:pt>
    <dgm:pt modelId="{B82BF6B1-CA29-4214-B927-BD4F4EFC4838}">
      <dgm:prSet phldrT="[Text]"/>
      <dgm:spPr/>
      <dgm:t>
        <a:bodyPr/>
        <a:lstStyle/>
        <a:p>
          <a:r>
            <a:rPr lang="en-US" dirty="0"/>
            <a:t>Data source: IPL Match data from 2008 to 2020 from Kaggle</a:t>
          </a:r>
          <a:endParaRPr lang="en-IN" dirty="0"/>
        </a:p>
      </dgm:t>
    </dgm:pt>
    <dgm:pt modelId="{F3850A26-728D-4045-A5AC-8A030A314638}" type="parTrans" cxnId="{F0B577FD-FF16-410E-AC6C-98ED01F7F91E}">
      <dgm:prSet/>
      <dgm:spPr/>
      <dgm:t>
        <a:bodyPr/>
        <a:lstStyle/>
        <a:p>
          <a:endParaRPr lang="en-IN"/>
        </a:p>
      </dgm:t>
    </dgm:pt>
    <dgm:pt modelId="{07418780-7C20-409A-993D-50AEB4AC0291}" type="sibTrans" cxnId="{F0B577FD-FF16-410E-AC6C-98ED01F7F91E}">
      <dgm:prSet/>
      <dgm:spPr/>
      <dgm:t>
        <a:bodyPr/>
        <a:lstStyle/>
        <a:p>
          <a:endParaRPr lang="en-IN"/>
        </a:p>
      </dgm:t>
    </dgm:pt>
    <dgm:pt modelId="{325AE982-85DB-4B1A-92D3-2F9EDA27369E}">
      <dgm:prSet phldrT="[Text]"/>
      <dgm:spPr/>
      <dgm:t>
        <a:bodyPr/>
        <a:lstStyle/>
        <a:p>
          <a:r>
            <a:rPr lang="en-US" dirty="0"/>
            <a:t>Ball by Ball Information For each Match from 2008 to 2020.</a:t>
          </a:r>
          <a:endParaRPr lang="en-IN" dirty="0"/>
        </a:p>
      </dgm:t>
    </dgm:pt>
    <dgm:pt modelId="{232E513F-B9E5-46B1-A8A2-687340F637CF}" type="parTrans" cxnId="{9C157587-97C7-4056-A81E-FA3B00B4C9EA}">
      <dgm:prSet/>
      <dgm:spPr/>
      <dgm:t>
        <a:bodyPr/>
        <a:lstStyle/>
        <a:p>
          <a:endParaRPr lang="en-IN"/>
        </a:p>
      </dgm:t>
    </dgm:pt>
    <dgm:pt modelId="{B0939D22-6C7D-4395-AFBD-EB1A8BA7237E}" type="sibTrans" cxnId="{9C157587-97C7-4056-A81E-FA3B00B4C9EA}">
      <dgm:prSet/>
      <dgm:spPr/>
      <dgm:t>
        <a:bodyPr/>
        <a:lstStyle/>
        <a:p>
          <a:endParaRPr lang="en-IN"/>
        </a:p>
      </dgm:t>
    </dgm:pt>
    <dgm:pt modelId="{AA3880E3-8290-4BF9-B0D9-B7C73C5A68D1}">
      <dgm:prSet phldrT="[Text]"/>
      <dgm:spPr/>
      <dgm:t>
        <a:bodyPr/>
        <a:lstStyle/>
        <a:p>
          <a:r>
            <a:rPr lang="en-US" dirty="0"/>
            <a:t>Match Information regarding the venue, date, umpire, toss decision, player of the match, winner teams, etc. </a:t>
          </a:r>
          <a:endParaRPr lang="en-IN" dirty="0"/>
        </a:p>
      </dgm:t>
    </dgm:pt>
    <dgm:pt modelId="{1E8350CF-EBD7-45D6-87D5-452EC267AA7A}" type="parTrans" cxnId="{ABC2E4E0-0827-42E2-81F5-DB8AA431475A}">
      <dgm:prSet/>
      <dgm:spPr/>
      <dgm:t>
        <a:bodyPr/>
        <a:lstStyle/>
        <a:p>
          <a:endParaRPr lang="en-IN"/>
        </a:p>
      </dgm:t>
    </dgm:pt>
    <dgm:pt modelId="{3E7E32C3-1F38-4647-B315-2AB12D37256D}" type="sibTrans" cxnId="{ABC2E4E0-0827-42E2-81F5-DB8AA431475A}">
      <dgm:prSet/>
      <dgm:spPr/>
      <dgm:t>
        <a:bodyPr/>
        <a:lstStyle/>
        <a:p>
          <a:endParaRPr lang="en-IN"/>
        </a:p>
      </dgm:t>
    </dgm:pt>
    <dgm:pt modelId="{04F9EF1A-7668-44E8-B4F6-1CA892B39DD0}">
      <dgm:prSet phldrT="[Text]"/>
      <dgm:spPr/>
      <dgm:t>
        <a:bodyPr/>
        <a:lstStyle/>
        <a:p>
          <a:r>
            <a:rPr lang="en-US" dirty="0"/>
            <a:t>34 Variables </a:t>
          </a:r>
        </a:p>
        <a:p>
          <a:r>
            <a:rPr lang="en-US" dirty="0"/>
            <a:t>193k Values</a:t>
          </a:r>
          <a:endParaRPr lang="en-IN" dirty="0"/>
        </a:p>
      </dgm:t>
    </dgm:pt>
    <dgm:pt modelId="{2C4624F8-7E1D-45F0-9904-1B1603F2E78F}" type="parTrans" cxnId="{9E8C546D-5085-4B33-AF50-C89D12CD8206}">
      <dgm:prSet/>
      <dgm:spPr/>
      <dgm:t>
        <a:bodyPr/>
        <a:lstStyle/>
        <a:p>
          <a:endParaRPr lang="en-IN"/>
        </a:p>
      </dgm:t>
    </dgm:pt>
    <dgm:pt modelId="{BBA3E99E-4B2E-4CCC-B78D-129DDB712482}" type="sibTrans" cxnId="{9E8C546D-5085-4B33-AF50-C89D12CD8206}">
      <dgm:prSet/>
      <dgm:spPr/>
      <dgm:t>
        <a:bodyPr/>
        <a:lstStyle/>
        <a:p>
          <a:endParaRPr lang="en-IN"/>
        </a:p>
      </dgm:t>
    </dgm:pt>
    <dgm:pt modelId="{A4ECF934-D1E8-4C60-AFF1-AB72F73C9BEE}">
      <dgm:prSet/>
      <dgm:spPr/>
      <dgm:t>
        <a:bodyPr/>
        <a:lstStyle/>
        <a:p>
          <a:r>
            <a:rPr lang="en-US" dirty="0"/>
            <a:t>13 IPL Seasons</a:t>
          </a:r>
          <a:endParaRPr lang="en-IN" dirty="0"/>
        </a:p>
      </dgm:t>
    </dgm:pt>
    <dgm:pt modelId="{EB3B1240-B9A0-4F4B-94BB-8173891760C7}" type="parTrans" cxnId="{65BBE64D-71E9-4B98-88A9-5DC48458434A}">
      <dgm:prSet/>
      <dgm:spPr/>
      <dgm:t>
        <a:bodyPr/>
        <a:lstStyle/>
        <a:p>
          <a:endParaRPr lang="en-IN"/>
        </a:p>
      </dgm:t>
    </dgm:pt>
    <dgm:pt modelId="{77725FBC-2F2B-4BB9-9EE5-0E8DE19839D8}" type="sibTrans" cxnId="{65BBE64D-71E9-4B98-88A9-5DC48458434A}">
      <dgm:prSet/>
      <dgm:spPr/>
      <dgm:t>
        <a:bodyPr/>
        <a:lstStyle/>
        <a:p>
          <a:endParaRPr lang="en-IN"/>
        </a:p>
      </dgm:t>
    </dgm:pt>
    <dgm:pt modelId="{A65FCDC4-98A2-4E2E-9A89-1BFE7E5D0E39}">
      <dgm:prSet/>
      <dgm:spPr/>
      <dgm:t>
        <a:bodyPr/>
        <a:lstStyle/>
        <a:p>
          <a:r>
            <a:rPr lang="en-US" dirty="0"/>
            <a:t>816 Matches </a:t>
          </a:r>
          <a:endParaRPr lang="en-IN" dirty="0"/>
        </a:p>
      </dgm:t>
    </dgm:pt>
    <dgm:pt modelId="{7C3FAD0B-3C8F-450E-BA10-B276506186C4}" type="parTrans" cxnId="{85686496-5DF9-454E-9553-C69D411CA6CB}">
      <dgm:prSet/>
      <dgm:spPr/>
      <dgm:t>
        <a:bodyPr/>
        <a:lstStyle/>
        <a:p>
          <a:endParaRPr lang="en-IN"/>
        </a:p>
      </dgm:t>
    </dgm:pt>
    <dgm:pt modelId="{3BF85E1B-ED6C-493D-8694-540A6EB618D9}" type="sibTrans" cxnId="{85686496-5DF9-454E-9553-C69D411CA6CB}">
      <dgm:prSet/>
      <dgm:spPr/>
      <dgm:t>
        <a:bodyPr/>
        <a:lstStyle/>
        <a:p>
          <a:endParaRPr lang="en-IN"/>
        </a:p>
      </dgm:t>
    </dgm:pt>
    <dgm:pt modelId="{CB3CE25B-D365-4B43-85C0-B4347E69B2BF}">
      <dgm:prSet/>
      <dgm:spPr/>
      <dgm:t>
        <a:bodyPr/>
        <a:lstStyle/>
        <a:p>
          <a:r>
            <a:rPr lang="en-US" dirty="0"/>
            <a:t>11 IPL Teams</a:t>
          </a:r>
          <a:endParaRPr lang="en-IN" dirty="0"/>
        </a:p>
      </dgm:t>
    </dgm:pt>
    <dgm:pt modelId="{577713DA-0AEE-42C3-8DD9-24D40AF835A3}" type="parTrans" cxnId="{E1F15394-CC0D-437E-8EC6-7C60900B130C}">
      <dgm:prSet/>
      <dgm:spPr/>
      <dgm:t>
        <a:bodyPr/>
        <a:lstStyle/>
        <a:p>
          <a:endParaRPr lang="en-IN"/>
        </a:p>
      </dgm:t>
    </dgm:pt>
    <dgm:pt modelId="{B66BBABF-849D-42B7-AE42-D61220F5E6CA}" type="sibTrans" cxnId="{E1F15394-CC0D-437E-8EC6-7C60900B130C}">
      <dgm:prSet/>
      <dgm:spPr/>
      <dgm:t>
        <a:bodyPr/>
        <a:lstStyle/>
        <a:p>
          <a:endParaRPr lang="en-IN"/>
        </a:p>
      </dgm:t>
    </dgm:pt>
    <dgm:pt modelId="{15B7A011-EBF2-4621-9256-960FCCEFB458}">
      <dgm:prSet/>
      <dgm:spPr/>
      <dgm:t>
        <a:bodyPr/>
        <a:lstStyle/>
        <a:p>
          <a:r>
            <a:rPr lang="en-US"/>
            <a:t>518 Players</a:t>
          </a:r>
          <a:endParaRPr lang="en-IN" dirty="0"/>
        </a:p>
      </dgm:t>
    </dgm:pt>
    <dgm:pt modelId="{F6F29BD5-B58F-44B5-AC1C-4C2047A50A87}" type="parTrans" cxnId="{60066C61-9095-4A2B-A29C-001B48A9DCE8}">
      <dgm:prSet/>
      <dgm:spPr/>
      <dgm:t>
        <a:bodyPr/>
        <a:lstStyle/>
        <a:p>
          <a:endParaRPr lang="en-IN"/>
        </a:p>
      </dgm:t>
    </dgm:pt>
    <dgm:pt modelId="{92499229-4C0B-478B-87A1-61DFEB709133}" type="sibTrans" cxnId="{60066C61-9095-4A2B-A29C-001B48A9DCE8}">
      <dgm:prSet/>
      <dgm:spPr/>
      <dgm:t>
        <a:bodyPr/>
        <a:lstStyle/>
        <a:p>
          <a:endParaRPr lang="en-IN"/>
        </a:p>
      </dgm:t>
    </dgm:pt>
    <dgm:pt modelId="{6E65CEEF-DE13-4FE2-80BC-3B0664D447C7}" type="pres">
      <dgm:prSet presAssocID="{8E369065-CD51-4AB1-98A9-A4951440DA3F}" presName="Name0" presStyleCnt="0">
        <dgm:presLayoutVars>
          <dgm:dir/>
          <dgm:resizeHandles val="exact"/>
        </dgm:presLayoutVars>
      </dgm:prSet>
      <dgm:spPr/>
    </dgm:pt>
    <dgm:pt modelId="{B4C2A970-B4FF-46E0-B544-5B835B6C928F}" type="pres">
      <dgm:prSet presAssocID="{B82BF6B1-CA29-4214-B927-BD4F4EFC4838}" presName="node" presStyleLbl="node1" presStyleIdx="0" presStyleCnt="8" custLinFactNeighborY="0">
        <dgm:presLayoutVars>
          <dgm:bulletEnabled val="1"/>
        </dgm:presLayoutVars>
      </dgm:prSet>
      <dgm:spPr/>
    </dgm:pt>
    <dgm:pt modelId="{5A799531-9AA9-48D7-BCBD-EB124D424860}" type="pres">
      <dgm:prSet presAssocID="{07418780-7C20-409A-993D-50AEB4AC0291}" presName="sibTrans" presStyleCnt="0"/>
      <dgm:spPr/>
    </dgm:pt>
    <dgm:pt modelId="{1740C4B3-5A40-4685-A9EA-127283F919B3}" type="pres">
      <dgm:prSet presAssocID="{325AE982-85DB-4B1A-92D3-2F9EDA27369E}" presName="node" presStyleLbl="node1" presStyleIdx="1" presStyleCnt="8">
        <dgm:presLayoutVars>
          <dgm:bulletEnabled val="1"/>
        </dgm:presLayoutVars>
      </dgm:prSet>
      <dgm:spPr/>
    </dgm:pt>
    <dgm:pt modelId="{3D4DE26F-263A-4431-A7A7-4BF77DA568DA}" type="pres">
      <dgm:prSet presAssocID="{B0939D22-6C7D-4395-AFBD-EB1A8BA7237E}" presName="sibTrans" presStyleCnt="0"/>
      <dgm:spPr/>
    </dgm:pt>
    <dgm:pt modelId="{9E4BE3EA-323F-4819-93BD-5BF03A09034A}" type="pres">
      <dgm:prSet presAssocID="{AA3880E3-8290-4BF9-B0D9-B7C73C5A68D1}" presName="node" presStyleLbl="node1" presStyleIdx="2" presStyleCnt="8">
        <dgm:presLayoutVars>
          <dgm:bulletEnabled val="1"/>
        </dgm:presLayoutVars>
      </dgm:prSet>
      <dgm:spPr/>
    </dgm:pt>
    <dgm:pt modelId="{1CB806BB-44A8-445C-A006-6D7D47909886}" type="pres">
      <dgm:prSet presAssocID="{3E7E32C3-1F38-4647-B315-2AB12D37256D}" presName="sibTrans" presStyleCnt="0"/>
      <dgm:spPr/>
    </dgm:pt>
    <dgm:pt modelId="{3837A0CC-2B8E-42A8-AC7B-A4B97DB0D844}" type="pres">
      <dgm:prSet presAssocID="{04F9EF1A-7668-44E8-B4F6-1CA892B39DD0}" presName="node" presStyleLbl="node1" presStyleIdx="3" presStyleCnt="8" custLinFactNeighborX="2">
        <dgm:presLayoutVars>
          <dgm:bulletEnabled val="1"/>
        </dgm:presLayoutVars>
      </dgm:prSet>
      <dgm:spPr/>
    </dgm:pt>
    <dgm:pt modelId="{80073765-50EA-4091-ACCA-321BF65861C0}" type="pres">
      <dgm:prSet presAssocID="{BBA3E99E-4B2E-4CCC-B78D-129DDB712482}" presName="sibTrans" presStyleCnt="0"/>
      <dgm:spPr/>
    </dgm:pt>
    <dgm:pt modelId="{461D7740-F5FE-4187-9F43-2489D8B48320}" type="pres">
      <dgm:prSet presAssocID="{A4ECF934-D1E8-4C60-AFF1-AB72F73C9BEE}" presName="node" presStyleLbl="node1" presStyleIdx="4" presStyleCnt="8" custLinFactNeighborX="2">
        <dgm:presLayoutVars>
          <dgm:bulletEnabled val="1"/>
        </dgm:presLayoutVars>
      </dgm:prSet>
      <dgm:spPr/>
    </dgm:pt>
    <dgm:pt modelId="{5E08D330-4DC5-41B5-B123-3A0AB4CF8793}" type="pres">
      <dgm:prSet presAssocID="{77725FBC-2F2B-4BB9-9EE5-0E8DE19839D8}" presName="sibTrans" presStyleCnt="0"/>
      <dgm:spPr/>
    </dgm:pt>
    <dgm:pt modelId="{5EDF0712-FB20-45B6-A1F1-7C750B39430E}" type="pres">
      <dgm:prSet presAssocID="{A65FCDC4-98A2-4E2E-9A89-1BFE7E5D0E39}" presName="node" presStyleLbl="node1" presStyleIdx="5" presStyleCnt="8" custLinFactNeighborX="1">
        <dgm:presLayoutVars>
          <dgm:bulletEnabled val="1"/>
        </dgm:presLayoutVars>
      </dgm:prSet>
      <dgm:spPr/>
    </dgm:pt>
    <dgm:pt modelId="{8654893F-153D-483D-9663-F01431799F90}" type="pres">
      <dgm:prSet presAssocID="{3BF85E1B-ED6C-493D-8694-540A6EB618D9}" presName="sibTrans" presStyleCnt="0"/>
      <dgm:spPr/>
    </dgm:pt>
    <dgm:pt modelId="{6C9485F9-03B7-46D9-BF3E-E09E2646C241}" type="pres">
      <dgm:prSet presAssocID="{CB3CE25B-D365-4B43-85C0-B4347E69B2BF}" presName="node" presStyleLbl="node1" presStyleIdx="6" presStyleCnt="8" custLinFactNeighborX="1">
        <dgm:presLayoutVars>
          <dgm:bulletEnabled val="1"/>
        </dgm:presLayoutVars>
      </dgm:prSet>
      <dgm:spPr/>
    </dgm:pt>
    <dgm:pt modelId="{19984BF2-1F32-4839-822F-1ECC53859337}" type="pres">
      <dgm:prSet presAssocID="{B66BBABF-849D-42B7-AE42-D61220F5E6CA}" presName="sibTrans" presStyleCnt="0"/>
      <dgm:spPr/>
    </dgm:pt>
    <dgm:pt modelId="{C49E5D9A-E919-43A1-9399-1BD4CA3BFB48}" type="pres">
      <dgm:prSet presAssocID="{15B7A011-EBF2-4621-9256-960FCCEFB458}" presName="node" presStyleLbl="node1" presStyleIdx="7" presStyleCnt="8">
        <dgm:presLayoutVars>
          <dgm:bulletEnabled val="1"/>
        </dgm:presLayoutVars>
      </dgm:prSet>
      <dgm:spPr/>
    </dgm:pt>
  </dgm:ptLst>
  <dgm:cxnLst>
    <dgm:cxn modelId="{04EC7F08-402A-4294-A516-DA9EF2092925}" type="presOf" srcId="{A65FCDC4-98A2-4E2E-9A89-1BFE7E5D0E39}" destId="{5EDF0712-FB20-45B6-A1F1-7C750B39430E}" srcOrd="0" destOrd="0" presId="urn:microsoft.com/office/officeart/2005/8/layout/hList6"/>
    <dgm:cxn modelId="{FC480761-4927-44AD-905C-3AB9F30C5356}" type="presOf" srcId="{AA3880E3-8290-4BF9-B0D9-B7C73C5A68D1}" destId="{9E4BE3EA-323F-4819-93BD-5BF03A09034A}" srcOrd="0" destOrd="0" presId="urn:microsoft.com/office/officeart/2005/8/layout/hList6"/>
    <dgm:cxn modelId="{60066C61-9095-4A2B-A29C-001B48A9DCE8}" srcId="{8E369065-CD51-4AB1-98A9-A4951440DA3F}" destId="{15B7A011-EBF2-4621-9256-960FCCEFB458}" srcOrd="7" destOrd="0" parTransId="{F6F29BD5-B58F-44B5-AC1C-4C2047A50A87}" sibTransId="{92499229-4C0B-478B-87A1-61DFEB709133}"/>
    <dgm:cxn modelId="{7AB74E46-2C61-4146-8181-CC31B526014C}" type="presOf" srcId="{A4ECF934-D1E8-4C60-AFF1-AB72F73C9BEE}" destId="{461D7740-F5FE-4187-9F43-2489D8B48320}" srcOrd="0" destOrd="0" presId="urn:microsoft.com/office/officeart/2005/8/layout/hList6"/>
    <dgm:cxn modelId="{5B505B68-EBF9-4DF6-8517-8631683D1080}" type="presOf" srcId="{04F9EF1A-7668-44E8-B4F6-1CA892B39DD0}" destId="{3837A0CC-2B8E-42A8-AC7B-A4B97DB0D844}" srcOrd="0" destOrd="0" presId="urn:microsoft.com/office/officeart/2005/8/layout/hList6"/>
    <dgm:cxn modelId="{9E8C546D-5085-4B33-AF50-C89D12CD8206}" srcId="{8E369065-CD51-4AB1-98A9-A4951440DA3F}" destId="{04F9EF1A-7668-44E8-B4F6-1CA892B39DD0}" srcOrd="3" destOrd="0" parTransId="{2C4624F8-7E1D-45F0-9904-1B1603F2E78F}" sibTransId="{BBA3E99E-4B2E-4CCC-B78D-129DDB712482}"/>
    <dgm:cxn modelId="{65BBE64D-71E9-4B98-88A9-5DC48458434A}" srcId="{8E369065-CD51-4AB1-98A9-A4951440DA3F}" destId="{A4ECF934-D1E8-4C60-AFF1-AB72F73C9BEE}" srcOrd="4" destOrd="0" parTransId="{EB3B1240-B9A0-4F4B-94BB-8173891760C7}" sibTransId="{77725FBC-2F2B-4BB9-9EE5-0E8DE19839D8}"/>
    <dgm:cxn modelId="{945F8D6F-C8F1-4192-8AA7-AF7E9152AEDF}" type="presOf" srcId="{8E369065-CD51-4AB1-98A9-A4951440DA3F}" destId="{6E65CEEF-DE13-4FE2-80BC-3B0664D447C7}" srcOrd="0" destOrd="0" presId="urn:microsoft.com/office/officeart/2005/8/layout/hList6"/>
    <dgm:cxn modelId="{9C157587-97C7-4056-A81E-FA3B00B4C9EA}" srcId="{8E369065-CD51-4AB1-98A9-A4951440DA3F}" destId="{325AE982-85DB-4B1A-92D3-2F9EDA27369E}" srcOrd="1" destOrd="0" parTransId="{232E513F-B9E5-46B1-A8A2-687340F637CF}" sibTransId="{B0939D22-6C7D-4395-AFBD-EB1A8BA7237E}"/>
    <dgm:cxn modelId="{E1F15394-CC0D-437E-8EC6-7C60900B130C}" srcId="{8E369065-CD51-4AB1-98A9-A4951440DA3F}" destId="{CB3CE25B-D365-4B43-85C0-B4347E69B2BF}" srcOrd="6" destOrd="0" parTransId="{577713DA-0AEE-42C3-8DD9-24D40AF835A3}" sibTransId="{B66BBABF-849D-42B7-AE42-D61220F5E6CA}"/>
    <dgm:cxn modelId="{85686496-5DF9-454E-9553-C69D411CA6CB}" srcId="{8E369065-CD51-4AB1-98A9-A4951440DA3F}" destId="{A65FCDC4-98A2-4E2E-9A89-1BFE7E5D0E39}" srcOrd="5" destOrd="0" parTransId="{7C3FAD0B-3C8F-450E-BA10-B276506186C4}" sibTransId="{3BF85E1B-ED6C-493D-8694-540A6EB618D9}"/>
    <dgm:cxn modelId="{6F5F0497-0C91-4539-9629-9D4DB0B219DB}" type="presOf" srcId="{B82BF6B1-CA29-4214-B927-BD4F4EFC4838}" destId="{B4C2A970-B4FF-46E0-B544-5B835B6C928F}" srcOrd="0" destOrd="0" presId="urn:microsoft.com/office/officeart/2005/8/layout/hList6"/>
    <dgm:cxn modelId="{AA3873A8-1744-4078-A2B4-A844525FE854}" type="presOf" srcId="{CB3CE25B-D365-4B43-85C0-B4347E69B2BF}" destId="{6C9485F9-03B7-46D9-BF3E-E09E2646C241}" srcOrd="0" destOrd="0" presId="urn:microsoft.com/office/officeart/2005/8/layout/hList6"/>
    <dgm:cxn modelId="{74B4A0BD-E2F1-4040-87E1-16C32093378B}" type="presOf" srcId="{15B7A011-EBF2-4621-9256-960FCCEFB458}" destId="{C49E5D9A-E919-43A1-9399-1BD4CA3BFB48}" srcOrd="0" destOrd="0" presId="urn:microsoft.com/office/officeart/2005/8/layout/hList6"/>
    <dgm:cxn modelId="{F3B833E0-4C48-4F17-A7CF-DBC2EF9BC21A}" type="presOf" srcId="{325AE982-85DB-4B1A-92D3-2F9EDA27369E}" destId="{1740C4B3-5A40-4685-A9EA-127283F919B3}" srcOrd="0" destOrd="0" presId="urn:microsoft.com/office/officeart/2005/8/layout/hList6"/>
    <dgm:cxn modelId="{ABC2E4E0-0827-42E2-81F5-DB8AA431475A}" srcId="{8E369065-CD51-4AB1-98A9-A4951440DA3F}" destId="{AA3880E3-8290-4BF9-B0D9-B7C73C5A68D1}" srcOrd="2" destOrd="0" parTransId="{1E8350CF-EBD7-45D6-87D5-452EC267AA7A}" sibTransId="{3E7E32C3-1F38-4647-B315-2AB12D37256D}"/>
    <dgm:cxn modelId="{F0B577FD-FF16-410E-AC6C-98ED01F7F91E}" srcId="{8E369065-CD51-4AB1-98A9-A4951440DA3F}" destId="{B82BF6B1-CA29-4214-B927-BD4F4EFC4838}" srcOrd="0" destOrd="0" parTransId="{F3850A26-728D-4045-A5AC-8A030A314638}" sibTransId="{07418780-7C20-409A-993D-50AEB4AC0291}"/>
    <dgm:cxn modelId="{EFAC9A9D-FED3-4734-99BC-2319F224D35E}" type="presParOf" srcId="{6E65CEEF-DE13-4FE2-80BC-3B0664D447C7}" destId="{B4C2A970-B4FF-46E0-B544-5B835B6C928F}" srcOrd="0" destOrd="0" presId="urn:microsoft.com/office/officeart/2005/8/layout/hList6"/>
    <dgm:cxn modelId="{397CB8BD-F013-433C-9E3D-6596A67B9068}" type="presParOf" srcId="{6E65CEEF-DE13-4FE2-80BC-3B0664D447C7}" destId="{5A799531-9AA9-48D7-BCBD-EB124D424860}" srcOrd="1" destOrd="0" presId="urn:microsoft.com/office/officeart/2005/8/layout/hList6"/>
    <dgm:cxn modelId="{29A3B926-3DD7-493C-940A-4CA7E0D8C69F}" type="presParOf" srcId="{6E65CEEF-DE13-4FE2-80BC-3B0664D447C7}" destId="{1740C4B3-5A40-4685-A9EA-127283F919B3}" srcOrd="2" destOrd="0" presId="urn:microsoft.com/office/officeart/2005/8/layout/hList6"/>
    <dgm:cxn modelId="{592146D8-8165-4FDD-996C-E34BACAE2CDF}" type="presParOf" srcId="{6E65CEEF-DE13-4FE2-80BC-3B0664D447C7}" destId="{3D4DE26F-263A-4431-A7A7-4BF77DA568DA}" srcOrd="3" destOrd="0" presId="urn:microsoft.com/office/officeart/2005/8/layout/hList6"/>
    <dgm:cxn modelId="{7B94746D-F01C-4D02-96F1-C6261960BE80}" type="presParOf" srcId="{6E65CEEF-DE13-4FE2-80BC-3B0664D447C7}" destId="{9E4BE3EA-323F-4819-93BD-5BF03A09034A}" srcOrd="4" destOrd="0" presId="urn:microsoft.com/office/officeart/2005/8/layout/hList6"/>
    <dgm:cxn modelId="{EEF3C6DB-3209-46D5-8340-0290CF79EAB4}" type="presParOf" srcId="{6E65CEEF-DE13-4FE2-80BC-3B0664D447C7}" destId="{1CB806BB-44A8-445C-A006-6D7D47909886}" srcOrd="5" destOrd="0" presId="urn:microsoft.com/office/officeart/2005/8/layout/hList6"/>
    <dgm:cxn modelId="{9770DB1C-A9D1-474A-BBD5-AC2D38237637}" type="presParOf" srcId="{6E65CEEF-DE13-4FE2-80BC-3B0664D447C7}" destId="{3837A0CC-2B8E-42A8-AC7B-A4B97DB0D844}" srcOrd="6" destOrd="0" presId="urn:microsoft.com/office/officeart/2005/8/layout/hList6"/>
    <dgm:cxn modelId="{94C3770F-C358-47DF-BAAE-9A7B020F33F4}" type="presParOf" srcId="{6E65CEEF-DE13-4FE2-80BC-3B0664D447C7}" destId="{80073765-50EA-4091-ACCA-321BF65861C0}" srcOrd="7" destOrd="0" presId="urn:microsoft.com/office/officeart/2005/8/layout/hList6"/>
    <dgm:cxn modelId="{C865B0B2-A60E-43E0-AF3F-F35B15ADDD2D}" type="presParOf" srcId="{6E65CEEF-DE13-4FE2-80BC-3B0664D447C7}" destId="{461D7740-F5FE-4187-9F43-2489D8B48320}" srcOrd="8" destOrd="0" presId="urn:microsoft.com/office/officeart/2005/8/layout/hList6"/>
    <dgm:cxn modelId="{50E8EA23-10BC-4A6B-ADD5-7E224BD5ECDE}" type="presParOf" srcId="{6E65CEEF-DE13-4FE2-80BC-3B0664D447C7}" destId="{5E08D330-4DC5-41B5-B123-3A0AB4CF8793}" srcOrd="9" destOrd="0" presId="urn:microsoft.com/office/officeart/2005/8/layout/hList6"/>
    <dgm:cxn modelId="{BD12628F-6414-4881-8180-17B3EA9513C6}" type="presParOf" srcId="{6E65CEEF-DE13-4FE2-80BC-3B0664D447C7}" destId="{5EDF0712-FB20-45B6-A1F1-7C750B39430E}" srcOrd="10" destOrd="0" presId="urn:microsoft.com/office/officeart/2005/8/layout/hList6"/>
    <dgm:cxn modelId="{8BA1ACF2-2F81-4384-8BCC-A0E1E77FD8FA}" type="presParOf" srcId="{6E65CEEF-DE13-4FE2-80BC-3B0664D447C7}" destId="{8654893F-153D-483D-9663-F01431799F90}" srcOrd="11" destOrd="0" presId="urn:microsoft.com/office/officeart/2005/8/layout/hList6"/>
    <dgm:cxn modelId="{14DC0720-22B3-4D61-87A2-C2B3EBC66C42}" type="presParOf" srcId="{6E65CEEF-DE13-4FE2-80BC-3B0664D447C7}" destId="{6C9485F9-03B7-46D9-BF3E-E09E2646C241}" srcOrd="12" destOrd="0" presId="urn:microsoft.com/office/officeart/2005/8/layout/hList6"/>
    <dgm:cxn modelId="{DDAC058F-5D16-4A7B-BB1F-C552FD260126}" type="presParOf" srcId="{6E65CEEF-DE13-4FE2-80BC-3B0664D447C7}" destId="{19984BF2-1F32-4839-822F-1ECC53859337}" srcOrd="13" destOrd="0" presId="urn:microsoft.com/office/officeart/2005/8/layout/hList6"/>
    <dgm:cxn modelId="{35511700-8BC5-489D-A460-441EBE146477}" type="presParOf" srcId="{6E65CEEF-DE13-4FE2-80BC-3B0664D447C7}" destId="{C49E5D9A-E919-43A1-9399-1BD4CA3BFB48}" srcOrd="1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5AEB3-CE55-6244-83B4-4B0161D4AF09}" type="doc">
      <dgm:prSet loTypeId="urn:microsoft.com/office/officeart/2005/8/layout/default" loCatId="" qsTypeId="urn:microsoft.com/office/officeart/2005/8/quickstyle/simple3" qsCatId="simple" csTypeId="urn:microsoft.com/office/officeart/2005/8/colors/colorful5" csCatId="colorful" phldr="1"/>
      <dgm:spPr/>
      <dgm:t>
        <a:bodyPr/>
        <a:lstStyle/>
        <a:p>
          <a:endParaRPr lang="en-GB"/>
        </a:p>
      </dgm:t>
    </dgm:pt>
    <dgm:pt modelId="{6C5929CB-1465-F942-B446-15B74A30D689}">
      <dgm:prSet phldrT="[Text]" custT="1"/>
      <dgm:spPr/>
      <dgm:t>
        <a:bodyPr/>
        <a:lstStyle/>
        <a:p>
          <a:pPr algn="ctr"/>
          <a:r>
            <a:rPr lang="en-US" sz="1600" dirty="0"/>
            <a:t>Team Name Alignments due to different franchise names in season </a:t>
          </a:r>
          <a:endParaRPr lang="en-GB" sz="1600" dirty="0"/>
        </a:p>
      </dgm:t>
    </dgm:pt>
    <dgm:pt modelId="{16E8AE90-450C-4945-8604-0596466AFBFC}" type="parTrans" cxnId="{780901BD-ED43-554B-B7AB-3FBEC72E20AE}">
      <dgm:prSet/>
      <dgm:spPr/>
      <dgm:t>
        <a:bodyPr/>
        <a:lstStyle/>
        <a:p>
          <a:endParaRPr lang="en-GB"/>
        </a:p>
      </dgm:t>
    </dgm:pt>
    <dgm:pt modelId="{BA958497-8906-BF41-AD50-6AA3D0A61105}" type="sibTrans" cxnId="{780901BD-ED43-554B-B7AB-3FBEC72E20AE}">
      <dgm:prSet/>
      <dgm:spPr/>
      <dgm:t>
        <a:bodyPr/>
        <a:lstStyle/>
        <a:p>
          <a:endParaRPr lang="en-GB"/>
        </a:p>
      </dgm:t>
    </dgm:pt>
    <dgm:pt modelId="{75A5FB28-7A16-8E45-9D45-B382D0597063}">
      <dgm:prSet phldrT="[Text]" custT="1"/>
      <dgm:spPr/>
      <dgm:t>
        <a:bodyPr/>
        <a:lstStyle/>
        <a:p>
          <a:r>
            <a:rPr lang="en-US" sz="1600" dirty="0"/>
            <a:t>Creating variables according to Dream 11 point calculation</a:t>
          </a:r>
          <a:endParaRPr lang="en-GB" sz="1600" dirty="0"/>
        </a:p>
      </dgm:t>
    </dgm:pt>
    <dgm:pt modelId="{1336BF21-4AB8-2141-A2B8-EC2F7F142CBB}" type="parTrans" cxnId="{8D52304D-0292-8344-87AA-8BDDEBCB2E48}">
      <dgm:prSet/>
      <dgm:spPr/>
      <dgm:t>
        <a:bodyPr/>
        <a:lstStyle/>
        <a:p>
          <a:endParaRPr lang="en-GB"/>
        </a:p>
      </dgm:t>
    </dgm:pt>
    <dgm:pt modelId="{432096F0-E029-7348-A5A7-5E3E394DD0FD}" type="sibTrans" cxnId="{8D52304D-0292-8344-87AA-8BDDEBCB2E48}">
      <dgm:prSet/>
      <dgm:spPr/>
      <dgm:t>
        <a:bodyPr/>
        <a:lstStyle/>
        <a:p>
          <a:endParaRPr lang="en-GB"/>
        </a:p>
      </dgm:t>
    </dgm:pt>
    <dgm:pt modelId="{965D9956-4650-4044-B3C6-14A167150AFA}">
      <dgm:prSet phldrT="[Text]" custT="1"/>
      <dgm:spPr/>
      <dgm:t>
        <a:bodyPr/>
        <a:lstStyle/>
        <a:p>
          <a:r>
            <a:rPr lang="en-US" sz="1600" dirty="0"/>
            <a:t>Aggregating Batsmen and Bowler Data</a:t>
          </a:r>
          <a:endParaRPr lang="en-GB" sz="1600" dirty="0"/>
        </a:p>
      </dgm:t>
    </dgm:pt>
    <dgm:pt modelId="{3A7D1E70-1DA5-494A-B3EF-78F2F7596E92}" type="parTrans" cxnId="{E71559B6-182C-8342-B3B5-7FF80F68767F}">
      <dgm:prSet/>
      <dgm:spPr/>
      <dgm:t>
        <a:bodyPr/>
        <a:lstStyle/>
        <a:p>
          <a:endParaRPr lang="en-GB"/>
        </a:p>
      </dgm:t>
    </dgm:pt>
    <dgm:pt modelId="{3C2A6F13-5B33-9A45-8027-5CC3B8EB4C46}" type="sibTrans" cxnId="{E71559B6-182C-8342-B3B5-7FF80F68767F}">
      <dgm:prSet/>
      <dgm:spPr/>
      <dgm:t>
        <a:bodyPr/>
        <a:lstStyle/>
        <a:p>
          <a:endParaRPr lang="en-GB"/>
        </a:p>
      </dgm:t>
    </dgm:pt>
    <dgm:pt modelId="{B601675C-6FCC-0F49-AC2B-961CD9F89AD3}">
      <dgm:prSet phldrT="[Text]" custT="1"/>
      <dgm:spPr/>
      <dgm:t>
        <a:bodyPr/>
        <a:lstStyle/>
        <a:p>
          <a:r>
            <a:rPr lang="en-US" sz="1600" dirty="0"/>
            <a:t>Distinguishing players into Batsmen, Bowler and All-Rounder (Playing Role) </a:t>
          </a:r>
          <a:endParaRPr lang="en-GB" sz="1600" dirty="0"/>
        </a:p>
      </dgm:t>
    </dgm:pt>
    <dgm:pt modelId="{92C809DD-8580-1D4A-875D-7564E2BF378F}" type="parTrans" cxnId="{F7861A18-D687-4B41-8676-FEEA55AC6B7F}">
      <dgm:prSet/>
      <dgm:spPr/>
      <dgm:t>
        <a:bodyPr/>
        <a:lstStyle/>
        <a:p>
          <a:endParaRPr lang="en-GB"/>
        </a:p>
      </dgm:t>
    </dgm:pt>
    <dgm:pt modelId="{B72BC856-FD99-DD4D-B6D6-C9E8417EC5A0}" type="sibTrans" cxnId="{F7861A18-D687-4B41-8676-FEEA55AC6B7F}">
      <dgm:prSet/>
      <dgm:spPr/>
      <dgm:t>
        <a:bodyPr/>
        <a:lstStyle/>
        <a:p>
          <a:endParaRPr lang="en-GB"/>
        </a:p>
      </dgm:t>
    </dgm:pt>
    <dgm:pt modelId="{15AD3423-CD8D-C544-A0C5-F89F46BFF6CF}">
      <dgm:prSet phldrT="[Text]" custT="1"/>
      <dgm:spPr/>
      <dgm:t>
        <a:bodyPr/>
        <a:lstStyle/>
        <a:p>
          <a:r>
            <a:rPr lang="en-US" sz="1600" dirty="0"/>
            <a:t>Null Value Treatment</a:t>
          </a:r>
          <a:endParaRPr lang="en-GB" sz="1600" dirty="0"/>
        </a:p>
      </dgm:t>
    </dgm:pt>
    <dgm:pt modelId="{8899DD2F-A297-D648-AFBA-3CE52EBB1F9D}" type="parTrans" cxnId="{DCB4D7C5-8460-844F-901F-0258309F765B}">
      <dgm:prSet/>
      <dgm:spPr/>
      <dgm:t>
        <a:bodyPr/>
        <a:lstStyle/>
        <a:p>
          <a:endParaRPr lang="en-GB"/>
        </a:p>
      </dgm:t>
    </dgm:pt>
    <dgm:pt modelId="{C2782A62-1CB8-DF42-BD6E-F932C76A60FD}" type="sibTrans" cxnId="{DCB4D7C5-8460-844F-901F-0258309F765B}">
      <dgm:prSet/>
      <dgm:spPr/>
      <dgm:t>
        <a:bodyPr/>
        <a:lstStyle/>
        <a:p>
          <a:endParaRPr lang="en-GB"/>
        </a:p>
      </dgm:t>
    </dgm:pt>
    <dgm:pt modelId="{E0142DCB-D74A-FB4D-9AAD-D823F6A3DD5C}">
      <dgm:prSet custT="1"/>
      <dgm:spPr/>
      <dgm:t>
        <a:bodyPr/>
        <a:lstStyle/>
        <a:p>
          <a:r>
            <a:rPr lang="en-US" sz="1600" dirty="0"/>
            <a:t>Removing players who have played less than 5 matches</a:t>
          </a:r>
        </a:p>
      </dgm:t>
    </dgm:pt>
    <dgm:pt modelId="{5A4D5F0A-D024-5C43-8A85-B748EA597DC9}" type="parTrans" cxnId="{D5815CE2-EABA-8447-8936-132934729901}">
      <dgm:prSet/>
      <dgm:spPr/>
      <dgm:t>
        <a:bodyPr/>
        <a:lstStyle/>
        <a:p>
          <a:endParaRPr lang="en-GB"/>
        </a:p>
      </dgm:t>
    </dgm:pt>
    <dgm:pt modelId="{E27690C2-D8F0-854C-B71F-7A7297E3B540}" type="sibTrans" cxnId="{D5815CE2-EABA-8447-8936-132934729901}">
      <dgm:prSet/>
      <dgm:spPr/>
      <dgm:t>
        <a:bodyPr/>
        <a:lstStyle/>
        <a:p>
          <a:endParaRPr lang="en-GB"/>
        </a:p>
      </dgm:t>
    </dgm:pt>
    <dgm:pt modelId="{228C7DFF-92D1-D24F-BAAA-7D42FEFC3919}">
      <dgm:prSet custT="1"/>
      <dgm:spPr/>
      <dgm:t>
        <a:bodyPr/>
        <a:lstStyle/>
        <a:p>
          <a:r>
            <a:rPr lang="en-US" sz="1600" dirty="0"/>
            <a:t>One-Hot encoding </a:t>
          </a:r>
        </a:p>
      </dgm:t>
    </dgm:pt>
    <dgm:pt modelId="{9AE2051C-F4E0-DF4D-91D5-388F8A303CB5}" type="parTrans" cxnId="{407B4FD4-8C5D-9740-8A84-7AD212A20CEF}">
      <dgm:prSet/>
      <dgm:spPr/>
      <dgm:t>
        <a:bodyPr/>
        <a:lstStyle/>
        <a:p>
          <a:endParaRPr lang="en-GB"/>
        </a:p>
      </dgm:t>
    </dgm:pt>
    <dgm:pt modelId="{95BE932E-7AC3-1F44-9605-AA5F47D053F0}" type="sibTrans" cxnId="{407B4FD4-8C5D-9740-8A84-7AD212A20CEF}">
      <dgm:prSet/>
      <dgm:spPr/>
      <dgm:t>
        <a:bodyPr/>
        <a:lstStyle/>
        <a:p>
          <a:endParaRPr lang="en-GB"/>
        </a:p>
      </dgm:t>
    </dgm:pt>
    <dgm:pt modelId="{850CF023-53EB-1941-9294-2B5750264754}" type="pres">
      <dgm:prSet presAssocID="{7A55AEB3-CE55-6244-83B4-4B0161D4AF09}" presName="diagram" presStyleCnt="0">
        <dgm:presLayoutVars>
          <dgm:dir/>
          <dgm:resizeHandles val="exact"/>
        </dgm:presLayoutVars>
      </dgm:prSet>
      <dgm:spPr/>
    </dgm:pt>
    <dgm:pt modelId="{45AF6B0C-48CA-D149-9657-381CAA28192C}" type="pres">
      <dgm:prSet presAssocID="{6C5929CB-1465-F942-B446-15B74A30D689}" presName="node" presStyleLbl="node1" presStyleIdx="0" presStyleCnt="7">
        <dgm:presLayoutVars>
          <dgm:bulletEnabled val="1"/>
        </dgm:presLayoutVars>
      </dgm:prSet>
      <dgm:spPr/>
    </dgm:pt>
    <dgm:pt modelId="{1BC32255-C574-8C4D-8A5A-93C5AB717E31}" type="pres">
      <dgm:prSet presAssocID="{BA958497-8906-BF41-AD50-6AA3D0A61105}" presName="sibTrans" presStyleCnt="0"/>
      <dgm:spPr/>
    </dgm:pt>
    <dgm:pt modelId="{279737D4-AF59-0742-A75B-26C495E026F5}" type="pres">
      <dgm:prSet presAssocID="{75A5FB28-7A16-8E45-9D45-B382D0597063}" presName="node" presStyleLbl="node1" presStyleIdx="1" presStyleCnt="7">
        <dgm:presLayoutVars>
          <dgm:bulletEnabled val="1"/>
        </dgm:presLayoutVars>
      </dgm:prSet>
      <dgm:spPr/>
    </dgm:pt>
    <dgm:pt modelId="{BFA53404-1073-514C-A30A-C9D892138765}" type="pres">
      <dgm:prSet presAssocID="{432096F0-E029-7348-A5A7-5E3E394DD0FD}" presName="sibTrans" presStyleCnt="0"/>
      <dgm:spPr/>
    </dgm:pt>
    <dgm:pt modelId="{E4FDE446-BE6D-C749-8B6C-4354F48BE49A}" type="pres">
      <dgm:prSet presAssocID="{965D9956-4650-4044-B3C6-14A167150AFA}" presName="node" presStyleLbl="node1" presStyleIdx="2" presStyleCnt="7" custLinFactNeighborX="2867">
        <dgm:presLayoutVars>
          <dgm:bulletEnabled val="1"/>
        </dgm:presLayoutVars>
      </dgm:prSet>
      <dgm:spPr/>
    </dgm:pt>
    <dgm:pt modelId="{78AC1E14-A7BD-B14F-98A8-DD2A8F129FCD}" type="pres">
      <dgm:prSet presAssocID="{3C2A6F13-5B33-9A45-8027-5CC3B8EB4C46}" presName="sibTrans" presStyleCnt="0"/>
      <dgm:spPr/>
    </dgm:pt>
    <dgm:pt modelId="{A788E589-4FBB-324E-B94B-DBFA39667DAD}" type="pres">
      <dgm:prSet presAssocID="{B601675C-6FCC-0F49-AC2B-961CD9F89AD3}" presName="node" presStyleLbl="node1" presStyleIdx="3" presStyleCnt="7">
        <dgm:presLayoutVars>
          <dgm:bulletEnabled val="1"/>
        </dgm:presLayoutVars>
      </dgm:prSet>
      <dgm:spPr/>
    </dgm:pt>
    <dgm:pt modelId="{B1A13BFF-C17C-EF44-AE51-54458B3F3152}" type="pres">
      <dgm:prSet presAssocID="{B72BC856-FD99-DD4D-B6D6-C9E8417EC5A0}" presName="sibTrans" presStyleCnt="0"/>
      <dgm:spPr/>
    </dgm:pt>
    <dgm:pt modelId="{F0657E7F-D2DC-C14E-A87D-EB7B850A7C75}" type="pres">
      <dgm:prSet presAssocID="{15AD3423-CD8D-C544-A0C5-F89F46BFF6CF}" presName="node" presStyleLbl="node1" presStyleIdx="4" presStyleCnt="7">
        <dgm:presLayoutVars>
          <dgm:bulletEnabled val="1"/>
        </dgm:presLayoutVars>
      </dgm:prSet>
      <dgm:spPr/>
    </dgm:pt>
    <dgm:pt modelId="{2C99319C-CD48-674A-A044-64CF08EFAE22}" type="pres">
      <dgm:prSet presAssocID="{C2782A62-1CB8-DF42-BD6E-F932C76A60FD}" presName="sibTrans" presStyleCnt="0"/>
      <dgm:spPr/>
    </dgm:pt>
    <dgm:pt modelId="{3AC8B762-CC68-2B4B-9B6A-580F8EB6EE66}" type="pres">
      <dgm:prSet presAssocID="{E0142DCB-D74A-FB4D-9AAD-D823F6A3DD5C}" presName="node" presStyleLbl="node1" presStyleIdx="5" presStyleCnt="7">
        <dgm:presLayoutVars>
          <dgm:bulletEnabled val="1"/>
        </dgm:presLayoutVars>
      </dgm:prSet>
      <dgm:spPr/>
    </dgm:pt>
    <dgm:pt modelId="{421F01B7-1A72-EF45-880E-B0CE6417AF5A}" type="pres">
      <dgm:prSet presAssocID="{E27690C2-D8F0-854C-B71F-7A7297E3B540}" presName="sibTrans" presStyleCnt="0"/>
      <dgm:spPr/>
    </dgm:pt>
    <dgm:pt modelId="{5DC564C8-9C32-434A-BCF7-45B7865A9909}" type="pres">
      <dgm:prSet presAssocID="{228C7DFF-92D1-D24F-BAAA-7D42FEFC3919}" presName="node" presStyleLbl="node1" presStyleIdx="6" presStyleCnt="7">
        <dgm:presLayoutVars>
          <dgm:bulletEnabled val="1"/>
        </dgm:presLayoutVars>
      </dgm:prSet>
      <dgm:spPr/>
    </dgm:pt>
  </dgm:ptLst>
  <dgm:cxnLst>
    <dgm:cxn modelId="{8DD8B601-7EA1-4B48-801B-74270B4A6421}" type="presOf" srcId="{75A5FB28-7A16-8E45-9D45-B382D0597063}" destId="{279737D4-AF59-0742-A75B-26C495E026F5}" srcOrd="0" destOrd="0" presId="urn:microsoft.com/office/officeart/2005/8/layout/default"/>
    <dgm:cxn modelId="{99149D07-5477-784C-905D-CDAAA0175192}" type="presOf" srcId="{965D9956-4650-4044-B3C6-14A167150AFA}" destId="{E4FDE446-BE6D-C749-8B6C-4354F48BE49A}" srcOrd="0" destOrd="0" presId="urn:microsoft.com/office/officeart/2005/8/layout/default"/>
    <dgm:cxn modelId="{1722810D-A953-384F-8451-E19593B3DBE3}" type="presOf" srcId="{B601675C-6FCC-0F49-AC2B-961CD9F89AD3}" destId="{A788E589-4FBB-324E-B94B-DBFA39667DAD}" srcOrd="0" destOrd="0" presId="urn:microsoft.com/office/officeart/2005/8/layout/default"/>
    <dgm:cxn modelId="{F7861A18-D687-4B41-8676-FEEA55AC6B7F}" srcId="{7A55AEB3-CE55-6244-83B4-4B0161D4AF09}" destId="{B601675C-6FCC-0F49-AC2B-961CD9F89AD3}" srcOrd="3" destOrd="0" parTransId="{92C809DD-8580-1D4A-875D-7564E2BF378F}" sibTransId="{B72BC856-FD99-DD4D-B6D6-C9E8417EC5A0}"/>
    <dgm:cxn modelId="{8D52304D-0292-8344-87AA-8BDDEBCB2E48}" srcId="{7A55AEB3-CE55-6244-83B4-4B0161D4AF09}" destId="{75A5FB28-7A16-8E45-9D45-B382D0597063}" srcOrd="1" destOrd="0" parTransId="{1336BF21-4AB8-2141-A2B8-EC2F7F142CBB}" sibTransId="{432096F0-E029-7348-A5A7-5E3E394DD0FD}"/>
    <dgm:cxn modelId="{397B5D99-D813-8144-9964-86D469E5176E}" type="presOf" srcId="{6C5929CB-1465-F942-B446-15B74A30D689}" destId="{45AF6B0C-48CA-D149-9657-381CAA28192C}" srcOrd="0" destOrd="0" presId="urn:microsoft.com/office/officeart/2005/8/layout/default"/>
    <dgm:cxn modelId="{C404C9A4-97BB-3E4C-AEFD-BF792D42719E}" type="presOf" srcId="{228C7DFF-92D1-D24F-BAAA-7D42FEFC3919}" destId="{5DC564C8-9C32-434A-BCF7-45B7865A9909}" srcOrd="0" destOrd="0" presId="urn:microsoft.com/office/officeart/2005/8/layout/default"/>
    <dgm:cxn modelId="{E71559B6-182C-8342-B3B5-7FF80F68767F}" srcId="{7A55AEB3-CE55-6244-83B4-4B0161D4AF09}" destId="{965D9956-4650-4044-B3C6-14A167150AFA}" srcOrd="2" destOrd="0" parTransId="{3A7D1E70-1DA5-494A-B3EF-78F2F7596E92}" sibTransId="{3C2A6F13-5B33-9A45-8027-5CC3B8EB4C46}"/>
    <dgm:cxn modelId="{9DD952BA-C2F9-9347-9471-17BC0522D87F}" type="presOf" srcId="{15AD3423-CD8D-C544-A0C5-F89F46BFF6CF}" destId="{F0657E7F-D2DC-C14E-A87D-EB7B850A7C75}" srcOrd="0" destOrd="0" presId="urn:microsoft.com/office/officeart/2005/8/layout/default"/>
    <dgm:cxn modelId="{780901BD-ED43-554B-B7AB-3FBEC72E20AE}" srcId="{7A55AEB3-CE55-6244-83B4-4B0161D4AF09}" destId="{6C5929CB-1465-F942-B446-15B74A30D689}" srcOrd="0" destOrd="0" parTransId="{16E8AE90-450C-4945-8604-0596466AFBFC}" sibTransId="{BA958497-8906-BF41-AD50-6AA3D0A61105}"/>
    <dgm:cxn modelId="{DCB4D7C5-8460-844F-901F-0258309F765B}" srcId="{7A55AEB3-CE55-6244-83B4-4B0161D4AF09}" destId="{15AD3423-CD8D-C544-A0C5-F89F46BFF6CF}" srcOrd="4" destOrd="0" parTransId="{8899DD2F-A297-D648-AFBA-3CE52EBB1F9D}" sibTransId="{C2782A62-1CB8-DF42-BD6E-F932C76A60FD}"/>
    <dgm:cxn modelId="{D0DF8CCF-FF71-0F4B-A70D-06C868E9E482}" type="presOf" srcId="{7A55AEB3-CE55-6244-83B4-4B0161D4AF09}" destId="{850CF023-53EB-1941-9294-2B5750264754}" srcOrd="0" destOrd="0" presId="urn:microsoft.com/office/officeart/2005/8/layout/default"/>
    <dgm:cxn modelId="{407B4FD4-8C5D-9740-8A84-7AD212A20CEF}" srcId="{7A55AEB3-CE55-6244-83B4-4B0161D4AF09}" destId="{228C7DFF-92D1-D24F-BAAA-7D42FEFC3919}" srcOrd="6" destOrd="0" parTransId="{9AE2051C-F4E0-DF4D-91D5-388F8A303CB5}" sibTransId="{95BE932E-7AC3-1F44-9605-AA5F47D053F0}"/>
    <dgm:cxn modelId="{D5815CE2-EABA-8447-8936-132934729901}" srcId="{7A55AEB3-CE55-6244-83B4-4B0161D4AF09}" destId="{E0142DCB-D74A-FB4D-9AAD-D823F6A3DD5C}" srcOrd="5" destOrd="0" parTransId="{5A4D5F0A-D024-5C43-8A85-B748EA597DC9}" sibTransId="{E27690C2-D8F0-854C-B71F-7A7297E3B540}"/>
    <dgm:cxn modelId="{3D14D6F4-F0F8-5742-A41A-95052CB8F6E0}" type="presOf" srcId="{E0142DCB-D74A-FB4D-9AAD-D823F6A3DD5C}" destId="{3AC8B762-CC68-2B4B-9B6A-580F8EB6EE66}" srcOrd="0" destOrd="0" presId="urn:microsoft.com/office/officeart/2005/8/layout/default"/>
    <dgm:cxn modelId="{A111B41B-762F-BA4A-BF42-006CBB869ED0}" type="presParOf" srcId="{850CF023-53EB-1941-9294-2B5750264754}" destId="{45AF6B0C-48CA-D149-9657-381CAA28192C}" srcOrd="0" destOrd="0" presId="urn:microsoft.com/office/officeart/2005/8/layout/default"/>
    <dgm:cxn modelId="{6A86180A-0EAE-9E47-B7EC-35D7C5BBC838}" type="presParOf" srcId="{850CF023-53EB-1941-9294-2B5750264754}" destId="{1BC32255-C574-8C4D-8A5A-93C5AB717E31}" srcOrd="1" destOrd="0" presId="urn:microsoft.com/office/officeart/2005/8/layout/default"/>
    <dgm:cxn modelId="{46253F60-1AC1-FF4F-A188-A1011821AEDD}" type="presParOf" srcId="{850CF023-53EB-1941-9294-2B5750264754}" destId="{279737D4-AF59-0742-A75B-26C495E026F5}" srcOrd="2" destOrd="0" presId="urn:microsoft.com/office/officeart/2005/8/layout/default"/>
    <dgm:cxn modelId="{C7FBC634-266A-4E46-991B-1E926747F115}" type="presParOf" srcId="{850CF023-53EB-1941-9294-2B5750264754}" destId="{BFA53404-1073-514C-A30A-C9D892138765}" srcOrd="3" destOrd="0" presId="urn:microsoft.com/office/officeart/2005/8/layout/default"/>
    <dgm:cxn modelId="{683A3EA7-1FE0-7447-94AA-61C80A32BB84}" type="presParOf" srcId="{850CF023-53EB-1941-9294-2B5750264754}" destId="{E4FDE446-BE6D-C749-8B6C-4354F48BE49A}" srcOrd="4" destOrd="0" presId="urn:microsoft.com/office/officeart/2005/8/layout/default"/>
    <dgm:cxn modelId="{008F9929-0900-F148-81BE-6A691443DFCC}" type="presParOf" srcId="{850CF023-53EB-1941-9294-2B5750264754}" destId="{78AC1E14-A7BD-B14F-98A8-DD2A8F129FCD}" srcOrd="5" destOrd="0" presId="urn:microsoft.com/office/officeart/2005/8/layout/default"/>
    <dgm:cxn modelId="{EBCB9C71-6EAD-7643-A5FB-5DC27AFEEEC0}" type="presParOf" srcId="{850CF023-53EB-1941-9294-2B5750264754}" destId="{A788E589-4FBB-324E-B94B-DBFA39667DAD}" srcOrd="6" destOrd="0" presId="urn:microsoft.com/office/officeart/2005/8/layout/default"/>
    <dgm:cxn modelId="{EA3533FC-2456-904F-A1FC-0203E33C6504}" type="presParOf" srcId="{850CF023-53EB-1941-9294-2B5750264754}" destId="{B1A13BFF-C17C-EF44-AE51-54458B3F3152}" srcOrd="7" destOrd="0" presId="urn:microsoft.com/office/officeart/2005/8/layout/default"/>
    <dgm:cxn modelId="{50A7B52E-A11C-D547-AEF4-D10A7F5B1F32}" type="presParOf" srcId="{850CF023-53EB-1941-9294-2B5750264754}" destId="{F0657E7F-D2DC-C14E-A87D-EB7B850A7C75}" srcOrd="8" destOrd="0" presId="urn:microsoft.com/office/officeart/2005/8/layout/default"/>
    <dgm:cxn modelId="{EEE06336-FBAA-E248-9230-6EA595F6935A}" type="presParOf" srcId="{850CF023-53EB-1941-9294-2B5750264754}" destId="{2C99319C-CD48-674A-A044-64CF08EFAE22}" srcOrd="9" destOrd="0" presId="urn:microsoft.com/office/officeart/2005/8/layout/default"/>
    <dgm:cxn modelId="{087170DC-322C-4E41-89EA-0E83E8D4DC93}" type="presParOf" srcId="{850CF023-53EB-1941-9294-2B5750264754}" destId="{3AC8B762-CC68-2B4B-9B6A-580F8EB6EE66}" srcOrd="10" destOrd="0" presId="urn:microsoft.com/office/officeart/2005/8/layout/default"/>
    <dgm:cxn modelId="{4E358057-42E5-764C-A6FB-E4FAD8BDA808}" type="presParOf" srcId="{850CF023-53EB-1941-9294-2B5750264754}" destId="{421F01B7-1A72-EF45-880E-B0CE6417AF5A}" srcOrd="11" destOrd="0" presId="urn:microsoft.com/office/officeart/2005/8/layout/default"/>
    <dgm:cxn modelId="{3468AF91-A76D-3346-BD78-292E1ADBE42A}" type="presParOf" srcId="{850CF023-53EB-1941-9294-2B5750264754}" destId="{5DC564C8-9C32-434A-BCF7-45B7865A9909}" srcOrd="1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D42639-5F68-4808-9840-397E1E24B0EF}"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IN"/>
        </a:p>
      </dgm:t>
    </dgm:pt>
    <dgm:pt modelId="{2A170D1C-6072-45C2-90FE-366BC899DFB8}">
      <dgm:prSet phldrT="[Text]"/>
      <dgm:spPr/>
      <dgm:t>
        <a:bodyPr/>
        <a:lstStyle/>
        <a:p>
          <a:r>
            <a:rPr lang="en-US" dirty="0"/>
            <a:t>Expansion of Customer Base</a:t>
          </a:r>
          <a:endParaRPr lang="en-IN" dirty="0"/>
        </a:p>
      </dgm:t>
    </dgm:pt>
    <dgm:pt modelId="{A383758E-E1AE-4E8F-9BBE-A8ECCB916B91}" type="parTrans" cxnId="{E260F9CA-19F5-40A5-9630-CC1B4632BD3E}">
      <dgm:prSet/>
      <dgm:spPr/>
      <dgm:t>
        <a:bodyPr/>
        <a:lstStyle/>
        <a:p>
          <a:endParaRPr lang="en-IN"/>
        </a:p>
      </dgm:t>
    </dgm:pt>
    <dgm:pt modelId="{1767F5EF-B6C2-4AB1-ACBB-9E59BA4F2C90}" type="sibTrans" cxnId="{E260F9CA-19F5-40A5-9630-CC1B4632BD3E}">
      <dgm:prSet/>
      <dgm:spPr/>
      <dgm:t>
        <a:bodyPr/>
        <a:lstStyle/>
        <a:p>
          <a:endParaRPr lang="en-IN"/>
        </a:p>
      </dgm:t>
    </dgm:pt>
    <dgm:pt modelId="{270C15D7-BB5F-4001-986A-71D92D3E3A69}">
      <dgm:prSet phldrT="[Text]"/>
      <dgm:spPr/>
      <dgm:t>
        <a:bodyPr/>
        <a:lstStyle/>
        <a:p>
          <a:r>
            <a:rPr lang="en-US" dirty="0"/>
            <a:t>Potential Revenue driver </a:t>
          </a:r>
          <a:endParaRPr lang="en-IN" dirty="0"/>
        </a:p>
      </dgm:t>
    </dgm:pt>
    <dgm:pt modelId="{CD6644AF-69D0-4E4E-85C7-74C8BF9D281F}" type="parTrans" cxnId="{85261EE2-C668-4A83-B1C2-A410C2FDABEE}">
      <dgm:prSet/>
      <dgm:spPr/>
      <dgm:t>
        <a:bodyPr/>
        <a:lstStyle/>
        <a:p>
          <a:endParaRPr lang="en-IN"/>
        </a:p>
      </dgm:t>
    </dgm:pt>
    <dgm:pt modelId="{2AE3A531-BDCA-4E50-99FB-07707041D659}" type="sibTrans" cxnId="{85261EE2-C668-4A83-B1C2-A410C2FDABEE}">
      <dgm:prSet/>
      <dgm:spPr/>
      <dgm:t>
        <a:bodyPr/>
        <a:lstStyle/>
        <a:p>
          <a:endParaRPr lang="en-IN"/>
        </a:p>
      </dgm:t>
    </dgm:pt>
    <dgm:pt modelId="{6C8AB16E-7F35-499C-9FEB-75211A7CAC28}">
      <dgm:prSet phldrT="[Text]"/>
      <dgm:spPr/>
      <dgm:t>
        <a:bodyPr/>
        <a:lstStyle/>
        <a:p>
          <a:r>
            <a:rPr lang="en-US" dirty="0"/>
            <a:t>Customer Retention</a:t>
          </a:r>
          <a:endParaRPr lang="en-IN" dirty="0"/>
        </a:p>
      </dgm:t>
    </dgm:pt>
    <dgm:pt modelId="{BED9DDB4-2786-4CDB-BE7A-C6141FBD23AE}" type="parTrans" cxnId="{2C9EFE0D-9F53-428F-B9C5-627865F74ABC}">
      <dgm:prSet/>
      <dgm:spPr/>
      <dgm:t>
        <a:bodyPr/>
        <a:lstStyle/>
        <a:p>
          <a:endParaRPr lang="en-IN"/>
        </a:p>
      </dgm:t>
    </dgm:pt>
    <dgm:pt modelId="{82EF5E89-DBDE-49A8-94DE-CC9F8657B40D}" type="sibTrans" cxnId="{2C9EFE0D-9F53-428F-B9C5-627865F74ABC}">
      <dgm:prSet/>
      <dgm:spPr/>
      <dgm:t>
        <a:bodyPr/>
        <a:lstStyle/>
        <a:p>
          <a:endParaRPr lang="en-IN"/>
        </a:p>
      </dgm:t>
    </dgm:pt>
    <dgm:pt modelId="{A8ED1727-8B0D-4FEA-B820-87AF6F90538B}">
      <dgm:prSet/>
      <dgm:spPr/>
      <dgm:t>
        <a:bodyPr/>
        <a:lstStyle/>
        <a:p>
          <a:r>
            <a:rPr lang="en-US" dirty="0"/>
            <a:t>Competition to other rival fantasy sports apps</a:t>
          </a:r>
        </a:p>
      </dgm:t>
    </dgm:pt>
    <dgm:pt modelId="{2677ACA8-72A0-4541-B013-EACE5A607BE2}" type="parTrans" cxnId="{3F3A152C-9132-49F5-AAC3-8B61B1D2C5DA}">
      <dgm:prSet/>
      <dgm:spPr/>
      <dgm:t>
        <a:bodyPr/>
        <a:lstStyle/>
        <a:p>
          <a:endParaRPr lang="en-IN"/>
        </a:p>
      </dgm:t>
    </dgm:pt>
    <dgm:pt modelId="{EAF8FF67-E7B8-4E7F-8795-5043AC34934A}" type="sibTrans" cxnId="{3F3A152C-9132-49F5-AAC3-8B61B1D2C5DA}">
      <dgm:prSet/>
      <dgm:spPr/>
      <dgm:t>
        <a:bodyPr/>
        <a:lstStyle/>
        <a:p>
          <a:endParaRPr lang="en-IN"/>
        </a:p>
      </dgm:t>
    </dgm:pt>
    <dgm:pt modelId="{5607220E-3F36-4C61-96BE-A66C6BFFA418}" type="pres">
      <dgm:prSet presAssocID="{19D42639-5F68-4808-9840-397E1E24B0EF}" presName="Name0" presStyleCnt="0">
        <dgm:presLayoutVars>
          <dgm:chMax val="7"/>
          <dgm:chPref val="7"/>
          <dgm:dir/>
        </dgm:presLayoutVars>
      </dgm:prSet>
      <dgm:spPr/>
    </dgm:pt>
    <dgm:pt modelId="{1DCF64FF-0C4D-4148-952C-48939208F15C}" type="pres">
      <dgm:prSet presAssocID="{19D42639-5F68-4808-9840-397E1E24B0EF}" presName="Name1" presStyleCnt="0"/>
      <dgm:spPr/>
    </dgm:pt>
    <dgm:pt modelId="{EFF52BBA-7296-4AD4-ADE4-66584ECF7415}" type="pres">
      <dgm:prSet presAssocID="{19D42639-5F68-4808-9840-397E1E24B0EF}" presName="cycle" presStyleCnt="0"/>
      <dgm:spPr/>
    </dgm:pt>
    <dgm:pt modelId="{0A17FDB2-59B7-4B82-918D-A0C72F9D6A89}" type="pres">
      <dgm:prSet presAssocID="{19D42639-5F68-4808-9840-397E1E24B0EF}" presName="srcNode" presStyleLbl="node1" presStyleIdx="0" presStyleCnt="4"/>
      <dgm:spPr/>
    </dgm:pt>
    <dgm:pt modelId="{08C83E9B-96B5-4F27-BCF3-C37D17FA0353}" type="pres">
      <dgm:prSet presAssocID="{19D42639-5F68-4808-9840-397E1E24B0EF}" presName="conn" presStyleLbl="parChTrans1D2" presStyleIdx="0" presStyleCnt="1"/>
      <dgm:spPr/>
    </dgm:pt>
    <dgm:pt modelId="{99AF1847-8813-4807-93A6-4631A1A3283D}" type="pres">
      <dgm:prSet presAssocID="{19D42639-5F68-4808-9840-397E1E24B0EF}" presName="extraNode" presStyleLbl="node1" presStyleIdx="0" presStyleCnt="4"/>
      <dgm:spPr/>
    </dgm:pt>
    <dgm:pt modelId="{15C3CBCE-8307-47E5-80ED-EB4BBB9A33CA}" type="pres">
      <dgm:prSet presAssocID="{19D42639-5F68-4808-9840-397E1E24B0EF}" presName="dstNode" presStyleLbl="node1" presStyleIdx="0" presStyleCnt="4"/>
      <dgm:spPr/>
    </dgm:pt>
    <dgm:pt modelId="{6D3D71F1-CB28-4FD9-9CEC-F3709278CFD4}" type="pres">
      <dgm:prSet presAssocID="{2A170D1C-6072-45C2-90FE-366BC899DFB8}" presName="text_1" presStyleLbl="node1" presStyleIdx="0" presStyleCnt="4">
        <dgm:presLayoutVars>
          <dgm:bulletEnabled val="1"/>
        </dgm:presLayoutVars>
      </dgm:prSet>
      <dgm:spPr/>
    </dgm:pt>
    <dgm:pt modelId="{364BCEEB-AD35-4FBF-8348-5DADEBB5BE1B}" type="pres">
      <dgm:prSet presAssocID="{2A170D1C-6072-45C2-90FE-366BC899DFB8}" presName="accent_1" presStyleCnt="0"/>
      <dgm:spPr/>
    </dgm:pt>
    <dgm:pt modelId="{E6C65BB4-06EF-4633-89C7-C792F5BAE19A}" type="pres">
      <dgm:prSet presAssocID="{2A170D1C-6072-45C2-90FE-366BC899DFB8}" presName="accentRepeatNode" presStyleLbl="solidFgAcc1" presStyleIdx="0" presStyleCnt="4"/>
      <dgm:spPr/>
    </dgm:pt>
    <dgm:pt modelId="{4116EA5D-C4A2-494B-8A27-495ABFCC39E9}" type="pres">
      <dgm:prSet presAssocID="{270C15D7-BB5F-4001-986A-71D92D3E3A69}" presName="text_2" presStyleLbl="node1" presStyleIdx="1" presStyleCnt="4">
        <dgm:presLayoutVars>
          <dgm:bulletEnabled val="1"/>
        </dgm:presLayoutVars>
      </dgm:prSet>
      <dgm:spPr/>
    </dgm:pt>
    <dgm:pt modelId="{5FEE604E-409D-43A4-9A3F-45399DCFD4B0}" type="pres">
      <dgm:prSet presAssocID="{270C15D7-BB5F-4001-986A-71D92D3E3A69}" presName="accent_2" presStyleCnt="0"/>
      <dgm:spPr/>
    </dgm:pt>
    <dgm:pt modelId="{D2BEB610-E846-4123-B211-E13396750915}" type="pres">
      <dgm:prSet presAssocID="{270C15D7-BB5F-4001-986A-71D92D3E3A69}" presName="accentRepeatNode" presStyleLbl="solidFgAcc1" presStyleIdx="1" presStyleCnt="4"/>
      <dgm:spPr/>
    </dgm:pt>
    <dgm:pt modelId="{B83E892E-57FA-493A-9E50-2895E974B9C2}" type="pres">
      <dgm:prSet presAssocID="{6C8AB16E-7F35-499C-9FEB-75211A7CAC28}" presName="text_3" presStyleLbl="node1" presStyleIdx="2" presStyleCnt="4">
        <dgm:presLayoutVars>
          <dgm:bulletEnabled val="1"/>
        </dgm:presLayoutVars>
      </dgm:prSet>
      <dgm:spPr/>
    </dgm:pt>
    <dgm:pt modelId="{7048F54B-FCE1-41E1-8610-B5345A9F24F6}" type="pres">
      <dgm:prSet presAssocID="{6C8AB16E-7F35-499C-9FEB-75211A7CAC28}" presName="accent_3" presStyleCnt="0"/>
      <dgm:spPr/>
    </dgm:pt>
    <dgm:pt modelId="{F11CDC51-C222-444F-8F26-318DB7892B2C}" type="pres">
      <dgm:prSet presAssocID="{6C8AB16E-7F35-499C-9FEB-75211A7CAC28}" presName="accentRepeatNode" presStyleLbl="solidFgAcc1" presStyleIdx="2" presStyleCnt="4"/>
      <dgm:spPr/>
    </dgm:pt>
    <dgm:pt modelId="{CF081520-4B29-4D97-8A10-045BE6783154}" type="pres">
      <dgm:prSet presAssocID="{A8ED1727-8B0D-4FEA-B820-87AF6F90538B}" presName="text_4" presStyleLbl="node1" presStyleIdx="3" presStyleCnt="4">
        <dgm:presLayoutVars>
          <dgm:bulletEnabled val="1"/>
        </dgm:presLayoutVars>
      </dgm:prSet>
      <dgm:spPr/>
    </dgm:pt>
    <dgm:pt modelId="{E7362A50-5B74-4A8F-B8D2-7A2417C83B7A}" type="pres">
      <dgm:prSet presAssocID="{A8ED1727-8B0D-4FEA-B820-87AF6F90538B}" presName="accent_4" presStyleCnt="0"/>
      <dgm:spPr/>
    </dgm:pt>
    <dgm:pt modelId="{415F16DF-60D3-4ABD-82D6-4C9E334CEF8E}" type="pres">
      <dgm:prSet presAssocID="{A8ED1727-8B0D-4FEA-B820-87AF6F90538B}" presName="accentRepeatNode" presStyleLbl="solidFgAcc1" presStyleIdx="3" presStyleCnt="4"/>
      <dgm:spPr/>
    </dgm:pt>
  </dgm:ptLst>
  <dgm:cxnLst>
    <dgm:cxn modelId="{2C9EFE0D-9F53-428F-B9C5-627865F74ABC}" srcId="{19D42639-5F68-4808-9840-397E1E24B0EF}" destId="{6C8AB16E-7F35-499C-9FEB-75211A7CAC28}" srcOrd="2" destOrd="0" parTransId="{BED9DDB4-2786-4CDB-BE7A-C6141FBD23AE}" sibTransId="{82EF5E89-DBDE-49A8-94DE-CC9F8657B40D}"/>
    <dgm:cxn modelId="{87BF9B26-C1A2-4530-95F7-7C8A2869CF6A}" type="presOf" srcId="{19D42639-5F68-4808-9840-397E1E24B0EF}" destId="{5607220E-3F36-4C61-96BE-A66C6BFFA418}" srcOrd="0" destOrd="0" presId="urn:microsoft.com/office/officeart/2008/layout/VerticalCurvedList"/>
    <dgm:cxn modelId="{3F3A152C-9132-49F5-AAC3-8B61B1D2C5DA}" srcId="{19D42639-5F68-4808-9840-397E1E24B0EF}" destId="{A8ED1727-8B0D-4FEA-B820-87AF6F90538B}" srcOrd="3" destOrd="0" parTransId="{2677ACA8-72A0-4541-B013-EACE5A607BE2}" sibTransId="{EAF8FF67-E7B8-4E7F-8795-5043AC34934A}"/>
    <dgm:cxn modelId="{A6B4112E-FC78-444E-A4C2-207BD0326698}" type="presOf" srcId="{270C15D7-BB5F-4001-986A-71D92D3E3A69}" destId="{4116EA5D-C4A2-494B-8A27-495ABFCC39E9}" srcOrd="0" destOrd="0" presId="urn:microsoft.com/office/officeart/2008/layout/VerticalCurvedList"/>
    <dgm:cxn modelId="{3304F73A-8A95-4004-8C37-8086939F0C0A}" type="presOf" srcId="{2A170D1C-6072-45C2-90FE-366BC899DFB8}" destId="{6D3D71F1-CB28-4FD9-9CEC-F3709278CFD4}" srcOrd="0" destOrd="0" presId="urn:microsoft.com/office/officeart/2008/layout/VerticalCurvedList"/>
    <dgm:cxn modelId="{47AAEC47-0331-4253-BC3A-3D3EA563574F}" type="presOf" srcId="{6C8AB16E-7F35-499C-9FEB-75211A7CAC28}" destId="{B83E892E-57FA-493A-9E50-2895E974B9C2}" srcOrd="0" destOrd="0" presId="urn:microsoft.com/office/officeart/2008/layout/VerticalCurvedList"/>
    <dgm:cxn modelId="{915E806A-BB12-403F-8CCA-08B86C80011F}" type="presOf" srcId="{A8ED1727-8B0D-4FEA-B820-87AF6F90538B}" destId="{CF081520-4B29-4D97-8A10-045BE6783154}" srcOrd="0" destOrd="0" presId="urn:microsoft.com/office/officeart/2008/layout/VerticalCurvedList"/>
    <dgm:cxn modelId="{F54A077B-F116-4621-A6CB-E95A0A73A0FD}" type="presOf" srcId="{1767F5EF-B6C2-4AB1-ACBB-9E59BA4F2C90}" destId="{08C83E9B-96B5-4F27-BCF3-C37D17FA0353}" srcOrd="0" destOrd="0" presId="urn:microsoft.com/office/officeart/2008/layout/VerticalCurvedList"/>
    <dgm:cxn modelId="{E260F9CA-19F5-40A5-9630-CC1B4632BD3E}" srcId="{19D42639-5F68-4808-9840-397E1E24B0EF}" destId="{2A170D1C-6072-45C2-90FE-366BC899DFB8}" srcOrd="0" destOrd="0" parTransId="{A383758E-E1AE-4E8F-9BBE-A8ECCB916B91}" sibTransId="{1767F5EF-B6C2-4AB1-ACBB-9E59BA4F2C90}"/>
    <dgm:cxn modelId="{85261EE2-C668-4A83-B1C2-A410C2FDABEE}" srcId="{19D42639-5F68-4808-9840-397E1E24B0EF}" destId="{270C15D7-BB5F-4001-986A-71D92D3E3A69}" srcOrd="1" destOrd="0" parTransId="{CD6644AF-69D0-4E4E-85C7-74C8BF9D281F}" sibTransId="{2AE3A531-BDCA-4E50-99FB-07707041D659}"/>
    <dgm:cxn modelId="{0011ABB6-712E-4845-927B-F951C305898B}" type="presParOf" srcId="{5607220E-3F36-4C61-96BE-A66C6BFFA418}" destId="{1DCF64FF-0C4D-4148-952C-48939208F15C}" srcOrd="0" destOrd="0" presId="urn:microsoft.com/office/officeart/2008/layout/VerticalCurvedList"/>
    <dgm:cxn modelId="{ECE36E01-6F3D-4448-92EE-BA5170A33681}" type="presParOf" srcId="{1DCF64FF-0C4D-4148-952C-48939208F15C}" destId="{EFF52BBA-7296-4AD4-ADE4-66584ECF7415}" srcOrd="0" destOrd="0" presId="urn:microsoft.com/office/officeart/2008/layout/VerticalCurvedList"/>
    <dgm:cxn modelId="{ED865DA3-76E0-4E97-9FBE-EFE2D0DCEA87}" type="presParOf" srcId="{EFF52BBA-7296-4AD4-ADE4-66584ECF7415}" destId="{0A17FDB2-59B7-4B82-918D-A0C72F9D6A89}" srcOrd="0" destOrd="0" presId="urn:microsoft.com/office/officeart/2008/layout/VerticalCurvedList"/>
    <dgm:cxn modelId="{0FEBF7F3-DFF3-4BF4-A6BA-DFE1A5C56CF3}" type="presParOf" srcId="{EFF52BBA-7296-4AD4-ADE4-66584ECF7415}" destId="{08C83E9B-96B5-4F27-BCF3-C37D17FA0353}" srcOrd="1" destOrd="0" presId="urn:microsoft.com/office/officeart/2008/layout/VerticalCurvedList"/>
    <dgm:cxn modelId="{A7AE2307-45BE-40AD-9C39-67B93CA6A4AE}" type="presParOf" srcId="{EFF52BBA-7296-4AD4-ADE4-66584ECF7415}" destId="{99AF1847-8813-4807-93A6-4631A1A3283D}" srcOrd="2" destOrd="0" presId="urn:microsoft.com/office/officeart/2008/layout/VerticalCurvedList"/>
    <dgm:cxn modelId="{D0F8EF93-2097-490D-AE7E-8798281DCE2F}" type="presParOf" srcId="{EFF52BBA-7296-4AD4-ADE4-66584ECF7415}" destId="{15C3CBCE-8307-47E5-80ED-EB4BBB9A33CA}" srcOrd="3" destOrd="0" presId="urn:microsoft.com/office/officeart/2008/layout/VerticalCurvedList"/>
    <dgm:cxn modelId="{4938CC73-C1A2-491B-B9ED-3B0EBEC933BC}" type="presParOf" srcId="{1DCF64FF-0C4D-4148-952C-48939208F15C}" destId="{6D3D71F1-CB28-4FD9-9CEC-F3709278CFD4}" srcOrd="1" destOrd="0" presId="urn:microsoft.com/office/officeart/2008/layout/VerticalCurvedList"/>
    <dgm:cxn modelId="{8D0D4CD7-D9DB-418F-974E-A373647632B0}" type="presParOf" srcId="{1DCF64FF-0C4D-4148-952C-48939208F15C}" destId="{364BCEEB-AD35-4FBF-8348-5DADEBB5BE1B}" srcOrd="2" destOrd="0" presId="urn:microsoft.com/office/officeart/2008/layout/VerticalCurvedList"/>
    <dgm:cxn modelId="{8E3DAD9C-6142-405D-9365-2D7D1B53BEAF}" type="presParOf" srcId="{364BCEEB-AD35-4FBF-8348-5DADEBB5BE1B}" destId="{E6C65BB4-06EF-4633-89C7-C792F5BAE19A}" srcOrd="0" destOrd="0" presId="urn:microsoft.com/office/officeart/2008/layout/VerticalCurvedList"/>
    <dgm:cxn modelId="{1AEF8F8F-1C33-4DD5-A8BD-CAC17C482CF0}" type="presParOf" srcId="{1DCF64FF-0C4D-4148-952C-48939208F15C}" destId="{4116EA5D-C4A2-494B-8A27-495ABFCC39E9}" srcOrd="3" destOrd="0" presId="urn:microsoft.com/office/officeart/2008/layout/VerticalCurvedList"/>
    <dgm:cxn modelId="{CB189BEE-88EA-4193-BF61-28C042464598}" type="presParOf" srcId="{1DCF64FF-0C4D-4148-952C-48939208F15C}" destId="{5FEE604E-409D-43A4-9A3F-45399DCFD4B0}" srcOrd="4" destOrd="0" presId="urn:microsoft.com/office/officeart/2008/layout/VerticalCurvedList"/>
    <dgm:cxn modelId="{8D989EA5-F115-4301-B28B-22CBF7BFD468}" type="presParOf" srcId="{5FEE604E-409D-43A4-9A3F-45399DCFD4B0}" destId="{D2BEB610-E846-4123-B211-E13396750915}" srcOrd="0" destOrd="0" presId="urn:microsoft.com/office/officeart/2008/layout/VerticalCurvedList"/>
    <dgm:cxn modelId="{71B187D0-6D07-463C-81AB-001794DD4CC5}" type="presParOf" srcId="{1DCF64FF-0C4D-4148-952C-48939208F15C}" destId="{B83E892E-57FA-493A-9E50-2895E974B9C2}" srcOrd="5" destOrd="0" presId="urn:microsoft.com/office/officeart/2008/layout/VerticalCurvedList"/>
    <dgm:cxn modelId="{7BFAF12D-97F2-460D-97CA-D5A7236272C0}" type="presParOf" srcId="{1DCF64FF-0C4D-4148-952C-48939208F15C}" destId="{7048F54B-FCE1-41E1-8610-B5345A9F24F6}" srcOrd="6" destOrd="0" presId="urn:microsoft.com/office/officeart/2008/layout/VerticalCurvedList"/>
    <dgm:cxn modelId="{E2C182E5-3B4A-48BC-9C8F-85A5CE243CA5}" type="presParOf" srcId="{7048F54B-FCE1-41E1-8610-B5345A9F24F6}" destId="{F11CDC51-C222-444F-8F26-318DB7892B2C}" srcOrd="0" destOrd="0" presId="urn:microsoft.com/office/officeart/2008/layout/VerticalCurvedList"/>
    <dgm:cxn modelId="{3C108AB8-4140-4348-A91F-0960D0232AB0}" type="presParOf" srcId="{1DCF64FF-0C4D-4148-952C-48939208F15C}" destId="{CF081520-4B29-4D97-8A10-045BE6783154}" srcOrd="7" destOrd="0" presId="urn:microsoft.com/office/officeart/2008/layout/VerticalCurvedList"/>
    <dgm:cxn modelId="{3A83C639-56BD-4E35-9352-CEF7AC484F9D}" type="presParOf" srcId="{1DCF64FF-0C4D-4148-952C-48939208F15C}" destId="{E7362A50-5B74-4A8F-B8D2-7A2417C83B7A}" srcOrd="8" destOrd="0" presId="urn:microsoft.com/office/officeart/2008/layout/VerticalCurvedList"/>
    <dgm:cxn modelId="{3A44C640-C8A3-400E-9DA0-A88C890B627E}" type="presParOf" srcId="{E7362A50-5B74-4A8F-B8D2-7A2417C83B7A}" destId="{415F16DF-60D3-4ABD-82D6-4C9E334CEF8E}"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CEA00D-5344-4219-9892-1AB2CB4C3E0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IN"/>
        </a:p>
      </dgm:t>
    </dgm:pt>
    <dgm:pt modelId="{1D5BA120-96FC-494B-BFCF-2C4E8D11D86A}">
      <dgm:prSet phldrT="[Text]" custT="1"/>
      <dgm:spPr/>
      <dgm:t>
        <a:bodyPr/>
        <a:lstStyle/>
        <a:p>
          <a:pPr>
            <a:lnSpc>
              <a:spcPct val="150000"/>
            </a:lnSpc>
          </a:pPr>
          <a:r>
            <a:rPr lang="en-US" sz="1600" dirty="0"/>
            <a:t>Including data of players from other tournaments also for increasing the prediction accuracy.</a:t>
          </a:r>
          <a:endParaRPr lang="en-IN" sz="1600" dirty="0"/>
        </a:p>
      </dgm:t>
    </dgm:pt>
    <dgm:pt modelId="{CA1A8FC9-3170-4A51-817A-336DBFEEBF15}" type="parTrans" cxnId="{3D392362-AB2A-4178-A13B-8E0D083B6D6D}">
      <dgm:prSet/>
      <dgm:spPr/>
      <dgm:t>
        <a:bodyPr/>
        <a:lstStyle/>
        <a:p>
          <a:endParaRPr lang="en-IN"/>
        </a:p>
      </dgm:t>
    </dgm:pt>
    <dgm:pt modelId="{9A3BD74E-A75A-4490-8D24-9CF57C00E340}" type="sibTrans" cxnId="{3D392362-AB2A-4178-A13B-8E0D083B6D6D}">
      <dgm:prSet/>
      <dgm:spPr/>
      <dgm:t>
        <a:bodyPr/>
        <a:lstStyle/>
        <a:p>
          <a:endParaRPr lang="en-IN"/>
        </a:p>
      </dgm:t>
    </dgm:pt>
    <dgm:pt modelId="{87D3E77D-7C8D-4BC2-9DCB-B7A949238C7D}">
      <dgm:prSet phldrT="[Text]" custT="1"/>
      <dgm:spPr/>
      <dgm:t>
        <a:bodyPr/>
        <a:lstStyle/>
        <a:p>
          <a:pPr>
            <a:lnSpc>
              <a:spcPct val="150000"/>
            </a:lnSpc>
          </a:pPr>
          <a:r>
            <a:rPr lang="en-US" sz="1600" dirty="0"/>
            <a:t>Adding more Constraints</a:t>
          </a:r>
          <a:endParaRPr lang="en-IN" sz="1600" dirty="0"/>
        </a:p>
      </dgm:t>
    </dgm:pt>
    <dgm:pt modelId="{7A1661EF-96F4-40F5-8372-1904E36B949C}" type="parTrans" cxnId="{139BDE67-2E9A-4EB0-AC3B-F787753032E9}">
      <dgm:prSet/>
      <dgm:spPr/>
      <dgm:t>
        <a:bodyPr/>
        <a:lstStyle/>
        <a:p>
          <a:endParaRPr lang="en-IN"/>
        </a:p>
      </dgm:t>
    </dgm:pt>
    <dgm:pt modelId="{530F3DAD-EDEF-407A-8FAF-4B9C4287617F}" type="sibTrans" cxnId="{139BDE67-2E9A-4EB0-AC3B-F787753032E9}">
      <dgm:prSet/>
      <dgm:spPr/>
      <dgm:t>
        <a:bodyPr/>
        <a:lstStyle/>
        <a:p>
          <a:endParaRPr lang="en-IN"/>
        </a:p>
      </dgm:t>
    </dgm:pt>
    <dgm:pt modelId="{F61EFFBB-027F-4B38-8412-06A7451F9575}">
      <dgm:prSet phldrT="[Text]" custT="1"/>
      <dgm:spPr/>
      <dgm:t>
        <a:bodyPr/>
        <a:lstStyle/>
        <a:p>
          <a:pPr>
            <a:lnSpc>
              <a:spcPct val="150000"/>
            </a:lnSpc>
          </a:pPr>
          <a:r>
            <a:rPr lang="en-US" sz="1600" dirty="0"/>
            <a:t>Adding more variables for player prediction</a:t>
          </a:r>
          <a:endParaRPr lang="en-IN" sz="1600" dirty="0"/>
        </a:p>
      </dgm:t>
    </dgm:pt>
    <dgm:pt modelId="{DCA112DC-BB9F-4224-BBE2-7A2E95B59384}" type="parTrans" cxnId="{6D7F8AAA-6CBB-49E0-A914-6C384DA04C1A}">
      <dgm:prSet/>
      <dgm:spPr/>
      <dgm:t>
        <a:bodyPr/>
        <a:lstStyle/>
        <a:p>
          <a:endParaRPr lang="en-IN"/>
        </a:p>
      </dgm:t>
    </dgm:pt>
    <dgm:pt modelId="{B23F8C3F-3F01-4ABE-A1B7-5161D20A347D}" type="sibTrans" cxnId="{6D7F8AAA-6CBB-49E0-A914-6C384DA04C1A}">
      <dgm:prSet/>
      <dgm:spPr/>
      <dgm:t>
        <a:bodyPr/>
        <a:lstStyle/>
        <a:p>
          <a:endParaRPr lang="en-IN"/>
        </a:p>
      </dgm:t>
    </dgm:pt>
    <dgm:pt modelId="{504A4F16-0BA3-4F0E-BDB6-C01DF112431C}">
      <dgm:prSet custT="1"/>
      <dgm:spPr/>
      <dgm:t>
        <a:bodyPr/>
        <a:lstStyle/>
        <a:p>
          <a:pPr>
            <a:lnSpc>
              <a:spcPct val="150000"/>
            </a:lnSpc>
          </a:pPr>
          <a:r>
            <a:rPr lang="en-US" sz="1600"/>
            <a:t>Introducing Subscription model for the Top 11 players</a:t>
          </a:r>
          <a:endParaRPr lang="en-US" sz="1600" dirty="0"/>
        </a:p>
      </dgm:t>
    </dgm:pt>
    <dgm:pt modelId="{308D32FF-66F4-45EB-B48A-C2F1C0C3C53F}" type="parTrans" cxnId="{488D7C19-17F8-47DA-95BA-8BE7E5FC025B}">
      <dgm:prSet/>
      <dgm:spPr/>
      <dgm:t>
        <a:bodyPr/>
        <a:lstStyle/>
        <a:p>
          <a:endParaRPr lang="en-IN"/>
        </a:p>
      </dgm:t>
    </dgm:pt>
    <dgm:pt modelId="{D8D60CC1-600F-4CEA-9C2E-2DBADFF58750}" type="sibTrans" cxnId="{488D7C19-17F8-47DA-95BA-8BE7E5FC025B}">
      <dgm:prSet/>
      <dgm:spPr/>
      <dgm:t>
        <a:bodyPr/>
        <a:lstStyle/>
        <a:p>
          <a:endParaRPr lang="en-IN"/>
        </a:p>
      </dgm:t>
    </dgm:pt>
    <dgm:pt modelId="{F3583E6B-290B-4E93-A277-5619DF48FFCA}">
      <dgm:prSet custT="1"/>
      <dgm:spPr/>
      <dgm:t>
        <a:bodyPr/>
        <a:lstStyle/>
        <a:p>
          <a:pPr>
            <a:lnSpc>
              <a:spcPct val="150000"/>
            </a:lnSpc>
          </a:pPr>
          <a:r>
            <a:rPr lang="en-US" sz="1600"/>
            <a:t>Expanding the solution to other team sports and Fantasy Sports Apps</a:t>
          </a:r>
          <a:endParaRPr lang="en-IN" sz="1600"/>
        </a:p>
      </dgm:t>
    </dgm:pt>
    <dgm:pt modelId="{055D7BFB-3042-40A3-90A3-EB90D5C39288}" type="parTrans" cxnId="{BF8A286A-5379-4C47-B79A-025722B6EEFC}">
      <dgm:prSet/>
      <dgm:spPr/>
      <dgm:t>
        <a:bodyPr/>
        <a:lstStyle/>
        <a:p>
          <a:endParaRPr lang="en-IN"/>
        </a:p>
      </dgm:t>
    </dgm:pt>
    <dgm:pt modelId="{5E8A47B7-2793-4A19-B0AB-A5F06F9D4413}" type="sibTrans" cxnId="{BF8A286A-5379-4C47-B79A-025722B6EEFC}">
      <dgm:prSet/>
      <dgm:spPr/>
      <dgm:t>
        <a:bodyPr/>
        <a:lstStyle/>
        <a:p>
          <a:endParaRPr lang="en-IN"/>
        </a:p>
      </dgm:t>
    </dgm:pt>
    <dgm:pt modelId="{45BD58AB-623C-4B6D-9EA4-370EC9B302F8}" type="pres">
      <dgm:prSet presAssocID="{46CEA00D-5344-4219-9892-1AB2CB4C3E0D}" presName="linear" presStyleCnt="0">
        <dgm:presLayoutVars>
          <dgm:dir/>
          <dgm:animLvl val="lvl"/>
          <dgm:resizeHandles val="exact"/>
        </dgm:presLayoutVars>
      </dgm:prSet>
      <dgm:spPr/>
    </dgm:pt>
    <dgm:pt modelId="{C3B1BC07-9067-4C94-8385-F08D0F6D6EF8}" type="pres">
      <dgm:prSet presAssocID="{1D5BA120-96FC-494B-BFCF-2C4E8D11D86A}" presName="parentLin" presStyleCnt="0"/>
      <dgm:spPr/>
    </dgm:pt>
    <dgm:pt modelId="{185B8617-2300-4CCA-89D8-BC03B84B732D}" type="pres">
      <dgm:prSet presAssocID="{1D5BA120-96FC-494B-BFCF-2C4E8D11D86A}" presName="parentLeftMargin" presStyleLbl="node1" presStyleIdx="0" presStyleCnt="5"/>
      <dgm:spPr/>
    </dgm:pt>
    <dgm:pt modelId="{9B861B6A-0450-4E65-8A42-3C656626122B}" type="pres">
      <dgm:prSet presAssocID="{1D5BA120-96FC-494B-BFCF-2C4E8D11D86A}" presName="parentText" presStyleLbl="node1" presStyleIdx="0" presStyleCnt="5" custScaleX="124234">
        <dgm:presLayoutVars>
          <dgm:chMax val="0"/>
          <dgm:bulletEnabled val="1"/>
        </dgm:presLayoutVars>
      </dgm:prSet>
      <dgm:spPr/>
    </dgm:pt>
    <dgm:pt modelId="{B0C91C42-1785-4819-A7C8-E34E2F463F3D}" type="pres">
      <dgm:prSet presAssocID="{1D5BA120-96FC-494B-BFCF-2C4E8D11D86A}" presName="negativeSpace" presStyleCnt="0"/>
      <dgm:spPr/>
    </dgm:pt>
    <dgm:pt modelId="{57194EF9-C593-4836-ADBF-DC12C43322DC}" type="pres">
      <dgm:prSet presAssocID="{1D5BA120-96FC-494B-BFCF-2C4E8D11D86A}" presName="childText" presStyleLbl="conFgAcc1" presStyleIdx="0" presStyleCnt="5">
        <dgm:presLayoutVars>
          <dgm:bulletEnabled val="1"/>
        </dgm:presLayoutVars>
      </dgm:prSet>
      <dgm:spPr/>
    </dgm:pt>
    <dgm:pt modelId="{36A70F60-21A6-4B4E-9FF2-E904A27576E2}" type="pres">
      <dgm:prSet presAssocID="{9A3BD74E-A75A-4490-8D24-9CF57C00E340}" presName="spaceBetweenRectangles" presStyleCnt="0"/>
      <dgm:spPr/>
    </dgm:pt>
    <dgm:pt modelId="{B8E90F8D-25A8-4274-ABAE-F95E5E9742DC}" type="pres">
      <dgm:prSet presAssocID="{87D3E77D-7C8D-4BC2-9DCB-B7A949238C7D}" presName="parentLin" presStyleCnt="0"/>
      <dgm:spPr/>
    </dgm:pt>
    <dgm:pt modelId="{E92E0DF8-235F-4E3C-B8ED-FCB1AED9CF69}" type="pres">
      <dgm:prSet presAssocID="{87D3E77D-7C8D-4BC2-9DCB-B7A949238C7D}" presName="parentLeftMargin" presStyleLbl="node1" presStyleIdx="0" presStyleCnt="5"/>
      <dgm:spPr/>
    </dgm:pt>
    <dgm:pt modelId="{88F37EDC-FADA-4072-B5B9-DE49D2AB303B}" type="pres">
      <dgm:prSet presAssocID="{87D3E77D-7C8D-4BC2-9DCB-B7A949238C7D}" presName="parentText" presStyleLbl="node1" presStyleIdx="1" presStyleCnt="5" custScaleX="124234">
        <dgm:presLayoutVars>
          <dgm:chMax val="0"/>
          <dgm:bulletEnabled val="1"/>
        </dgm:presLayoutVars>
      </dgm:prSet>
      <dgm:spPr/>
    </dgm:pt>
    <dgm:pt modelId="{DA82D6EB-9039-4F17-8621-93226BC6842C}" type="pres">
      <dgm:prSet presAssocID="{87D3E77D-7C8D-4BC2-9DCB-B7A949238C7D}" presName="negativeSpace" presStyleCnt="0"/>
      <dgm:spPr/>
    </dgm:pt>
    <dgm:pt modelId="{2AF5BBA9-89DD-4DF9-B72D-39754DCA1895}" type="pres">
      <dgm:prSet presAssocID="{87D3E77D-7C8D-4BC2-9DCB-B7A949238C7D}" presName="childText" presStyleLbl="conFgAcc1" presStyleIdx="1" presStyleCnt="5">
        <dgm:presLayoutVars>
          <dgm:bulletEnabled val="1"/>
        </dgm:presLayoutVars>
      </dgm:prSet>
      <dgm:spPr/>
    </dgm:pt>
    <dgm:pt modelId="{4524E22F-D075-4B01-B52A-C378AA66BF9D}" type="pres">
      <dgm:prSet presAssocID="{530F3DAD-EDEF-407A-8FAF-4B9C4287617F}" presName="spaceBetweenRectangles" presStyleCnt="0"/>
      <dgm:spPr/>
    </dgm:pt>
    <dgm:pt modelId="{51F49274-40B1-402D-99CE-05674794B135}" type="pres">
      <dgm:prSet presAssocID="{F61EFFBB-027F-4B38-8412-06A7451F9575}" presName="parentLin" presStyleCnt="0"/>
      <dgm:spPr/>
    </dgm:pt>
    <dgm:pt modelId="{681FEBE2-D37D-4AD2-A601-EEEA2C04478F}" type="pres">
      <dgm:prSet presAssocID="{F61EFFBB-027F-4B38-8412-06A7451F9575}" presName="parentLeftMargin" presStyleLbl="node1" presStyleIdx="1" presStyleCnt="5"/>
      <dgm:spPr/>
    </dgm:pt>
    <dgm:pt modelId="{0CB38095-0804-41E4-AA82-618F0E8C5A1A}" type="pres">
      <dgm:prSet presAssocID="{F61EFFBB-027F-4B38-8412-06A7451F9575}" presName="parentText" presStyleLbl="node1" presStyleIdx="2" presStyleCnt="5" custScaleX="124234">
        <dgm:presLayoutVars>
          <dgm:chMax val="0"/>
          <dgm:bulletEnabled val="1"/>
        </dgm:presLayoutVars>
      </dgm:prSet>
      <dgm:spPr/>
    </dgm:pt>
    <dgm:pt modelId="{730CE0A0-C368-4C19-BF91-F1B831FAE675}" type="pres">
      <dgm:prSet presAssocID="{F61EFFBB-027F-4B38-8412-06A7451F9575}" presName="negativeSpace" presStyleCnt="0"/>
      <dgm:spPr/>
    </dgm:pt>
    <dgm:pt modelId="{11EE83C4-EF08-4DC2-84B5-71D8D072DD4D}" type="pres">
      <dgm:prSet presAssocID="{F61EFFBB-027F-4B38-8412-06A7451F9575}" presName="childText" presStyleLbl="conFgAcc1" presStyleIdx="2" presStyleCnt="5">
        <dgm:presLayoutVars>
          <dgm:bulletEnabled val="1"/>
        </dgm:presLayoutVars>
      </dgm:prSet>
      <dgm:spPr/>
    </dgm:pt>
    <dgm:pt modelId="{2B37EAC9-4EC8-481F-8669-D34F275CA004}" type="pres">
      <dgm:prSet presAssocID="{B23F8C3F-3F01-4ABE-A1B7-5161D20A347D}" presName="spaceBetweenRectangles" presStyleCnt="0"/>
      <dgm:spPr/>
    </dgm:pt>
    <dgm:pt modelId="{8CA18E4B-26B6-431F-9171-113C5AB495D7}" type="pres">
      <dgm:prSet presAssocID="{504A4F16-0BA3-4F0E-BDB6-C01DF112431C}" presName="parentLin" presStyleCnt="0"/>
      <dgm:spPr/>
    </dgm:pt>
    <dgm:pt modelId="{23BFE507-3BEF-4F2C-A3BB-A2F36DAB54CB}" type="pres">
      <dgm:prSet presAssocID="{504A4F16-0BA3-4F0E-BDB6-C01DF112431C}" presName="parentLeftMargin" presStyleLbl="node1" presStyleIdx="2" presStyleCnt="5"/>
      <dgm:spPr/>
    </dgm:pt>
    <dgm:pt modelId="{04C41B0D-C503-44B9-9592-77EC1876043D}" type="pres">
      <dgm:prSet presAssocID="{504A4F16-0BA3-4F0E-BDB6-C01DF112431C}" presName="parentText" presStyleLbl="node1" presStyleIdx="3" presStyleCnt="5" custScaleX="124234">
        <dgm:presLayoutVars>
          <dgm:chMax val="0"/>
          <dgm:bulletEnabled val="1"/>
        </dgm:presLayoutVars>
      </dgm:prSet>
      <dgm:spPr/>
    </dgm:pt>
    <dgm:pt modelId="{99E3B9BE-7205-40EC-8C84-9C8BFC2873BF}" type="pres">
      <dgm:prSet presAssocID="{504A4F16-0BA3-4F0E-BDB6-C01DF112431C}" presName="negativeSpace" presStyleCnt="0"/>
      <dgm:spPr/>
    </dgm:pt>
    <dgm:pt modelId="{2CA84C62-686F-403B-961E-23E4447C3149}" type="pres">
      <dgm:prSet presAssocID="{504A4F16-0BA3-4F0E-BDB6-C01DF112431C}" presName="childText" presStyleLbl="conFgAcc1" presStyleIdx="3" presStyleCnt="5">
        <dgm:presLayoutVars>
          <dgm:bulletEnabled val="1"/>
        </dgm:presLayoutVars>
      </dgm:prSet>
      <dgm:spPr/>
    </dgm:pt>
    <dgm:pt modelId="{4A642E18-0473-4694-8C8A-0F31BA8FF56F}" type="pres">
      <dgm:prSet presAssocID="{D8D60CC1-600F-4CEA-9C2E-2DBADFF58750}" presName="spaceBetweenRectangles" presStyleCnt="0"/>
      <dgm:spPr/>
    </dgm:pt>
    <dgm:pt modelId="{5B826FF6-2B9A-45DA-8313-1322E803D0FB}" type="pres">
      <dgm:prSet presAssocID="{F3583E6B-290B-4E93-A277-5619DF48FFCA}" presName="parentLin" presStyleCnt="0"/>
      <dgm:spPr/>
    </dgm:pt>
    <dgm:pt modelId="{3ADDA675-D0FB-407B-BA8F-E2F42B7BD067}" type="pres">
      <dgm:prSet presAssocID="{F3583E6B-290B-4E93-A277-5619DF48FFCA}" presName="parentLeftMargin" presStyleLbl="node1" presStyleIdx="3" presStyleCnt="5"/>
      <dgm:spPr/>
    </dgm:pt>
    <dgm:pt modelId="{A7E9920C-8A02-4578-96E5-B7AAA1F70E04}" type="pres">
      <dgm:prSet presAssocID="{F3583E6B-290B-4E93-A277-5619DF48FFCA}" presName="parentText" presStyleLbl="node1" presStyleIdx="4" presStyleCnt="5" custScaleX="124234">
        <dgm:presLayoutVars>
          <dgm:chMax val="0"/>
          <dgm:bulletEnabled val="1"/>
        </dgm:presLayoutVars>
      </dgm:prSet>
      <dgm:spPr/>
    </dgm:pt>
    <dgm:pt modelId="{A42528C3-8BAD-4AD0-9A4F-6DB24122BFE4}" type="pres">
      <dgm:prSet presAssocID="{F3583E6B-290B-4E93-A277-5619DF48FFCA}" presName="negativeSpace" presStyleCnt="0"/>
      <dgm:spPr/>
    </dgm:pt>
    <dgm:pt modelId="{4B6B21B9-F1F0-4618-808C-C24858808D0F}" type="pres">
      <dgm:prSet presAssocID="{F3583E6B-290B-4E93-A277-5619DF48FFCA}" presName="childText" presStyleLbl="conFgAcc1" presStyleIdx="4" presStyleCnt="5">
        <dgm:presLayoutVars>
          <dgm:bulletEnabled val="1"/>
        </dgm:presLayoutVars>
      </dgm:prSet>
      <dgm:spPr/>
    </dgm:pt>
  </dgm:ptLst>
  <dgm:cxnLst>
    <dgm:cxn modelId="{488D7C19-17F8-47DA-95BA-8BE7E5FC025B}" srcId="{46CEA00D-5344-4219-9892-1AB2CB4C3E0D}" destId="{504A4F16-0BA3-4F0E-BDB6-C01DF112431C}" srcOrd="3" destOrd="0" parTransId="{308D32FF-66F4-45EB-B48A-C2F1C0C3C53F}" sibTransId="{D8D60CC1-600F-4CEA-9C2E-2DBADFF58750}"/>
    <dgm:cxn modelId="{FFD6712B-385D-4CE0-AE26-26E0064CBB4C}" type="presOf" srcId="{1D5BA120-96FC-494B-BFCF-2C4E8D11D86A}" destId="{9B861B6A-0450-4E65-8A42-3C656626122B}" srcOrd="1" destOrd="0" presId="urn:microsoft.com/office/officeart/2005/8/layout/list1"/>
    <dgm:cxn modelId="{C827BD3E-F09A-4654-A991-55A7ADC0B825}" type="presOf" srcId="{F3583E6B-290B-4E93-A277-5619DF48FFCA}" destId="{A7E9920C-8A02-4578-96E5-B7AAA1F70E04}" srcOrd="1" destOrd="0" presId="urn:microsoft.com/office/officeart/2005/8/layout/list1"/>
    <dgm:cxn modelId="{3D392362-AB2A-4178-A13B-8E0D083B6D6D}" srcId="{46CEA00D-5344-4219-9892-1AB2CB4C3E0D}" destId="{1D5BA120-96FC-494B-BFCF-2C4E8D11D86A}" srcOrd="0" destOrd="0" parTransId="{CA1A8FC9-3170-4A51-817A-336DBFEEBF15}" sibTransId="{9A3BD74E-A75A-4490-8D24-9CF57C00E340}"/>
    <dgm:cxn modelId="{1586C263-DF76-4B5A-A376-293393E4A98B}" type="presOf" srcId="{F61EFFBB-027F-4B38-8412-06A7451F9575}" destId="{681FEBE2-D37D-4AD2-A601-EEEA2C04478F}" srcOrd="0" destOrd="0" presId="urn:microsoft.com/office/officeart/2005/8/layout/list1"/>
    <dgm:cxn modelId="{139BDE67-2E9A-4EB0-AC3B-F787753032E9}" srcId="{46CEA00D-5344-4219-9892-1AB2CB4C3E0D}" destId="{87D3E77D-7C8D-4BC2-9DCB-B7A949238C7D}" srcOrd="1" destOrd="0" parTransId="{7A1661EF-96F4-40F5-8372-1904E36B949C}" sibTransId="{530F3DAD-EDEF-407A-8FAF-4B9C4287617F}"/>
    <dgm:cxn modelId="{2E7C4C49-DBA0-498A-ABB4-A47639D5DBC7}" type="presOf" srcId="{87D3E77D-7C8D-4BC2-9DCB-B7A949238C7D}" destId="{E92E0DF8-235F-4E3C-B8ED-FCB1AED9CF69}" srcOrd="0" destOrd="0" presId="urn:microsoft.com/office/officeart/2005/8/layout/list1"/>
    <dgm:cxn modelId="{BF8A286A-5379-4C47-B79A-025722B6EEFC}" srcId="{46CEA00D-5344-4219-9892-1AB2CB4C3E0D}" destId="{F3583E6B-290B-4E93-A277-5619DF48FFCA}" srcOrd="4" destOrd="0" parTransId="{055D7BFB-3042-40A3-90A3-EB90D5C39288}" sibTransId="{5E8A47B7-2793-4A19-B0AB-A5F06F9D4413}"/>
    <dgm:cxn modelId="{DC4E8371-EF25-433F-BDE1-40E611F2B794}" type="presOf" srcId="{F3583E6B-290B-4E93-A277-5619DF48FFCA}" destId="{3ADDA675-D0FB-407B-BA8F-E2F42B7BD067}" srcOrd="0" destOrd="0" presId="urn:microsoft.com/office/officeart/2005/8/layout/list1"/>
    <dgm:cxn modelId="{F24D99A0-DA9A-419E-9E4B-B3158039809A}" type="presOf" srcId="{504A4F16-0BA3-4F0E-BDB6-C01DF112431C}" destId="{23BFE507-3BEF-4F2C-A3BB-A2F36DAB54CB}" srcOrd="0" destOrd="0" presId="urn:microsoft.com/office/officeart/2005/8/layout/list1"/>
    <dgm:cxn modelId="{1C4416A8-ABD7-4EB3-8862-ABE075CFB527}" type="presOf" srcId="{87D3E77D-7C8D-4BC2-9DCB-B7A949238C7D}" destId="{88F37EDC-FADA-4072-B5B9-DE49D2AB303B}" srcOrd="1" destOrd="0" presId="urn:microsoft.com/office/officeart/2005/8/layout/list1"/>
    <dgm:cxn modelId="{6D7F8AAA-6CBB-49E0-A914-6C384DA04C1A}" srcId="{46CEA00D-5344-4219-9892-1AB2CB4C3E0D}" destId="{F61EFFBB-027F-4B38-8412-06A7451F9575}" srcOrd="2" destOrd="0" parTransId="{DCA112DC-BB9F-4224-BBE2-7A2E95B59384}" sibTransId="{B23F8C3F-3F01-4ABE-A1B7-5161D20A347D}"/>
    <dgm:cxn modelId="{3547E8B5-5CE5-40BF-86CC-5667B441EF92}" type="presOf" srcId="{1D5BA120-96FC-494B-BFCF-2C4E8D11D86A}" destId="{185B8617-2300-4CCA-89D8-BC03B84B732D}" srcOrd="0" destOrd="0" presId="urn:microsoft.com/office/officeart/2005/8/layout/list1"/>
    <dgm:cxn modelId="{52897FBD-0392-4610-8BE9-C2AFC32B05F6}" type="presOf" srcId="{504A4F16-0BA3-4F0E-BDB6-C01DF112431C}" destId="{04C41B0D-C503-44B9-9592-77EC1876043D}" srcOrd="1" destOrd="0" presId="urn:microsoft.com/office/officeart/2005/8/layout/list1"/>
    <dgm:cxn modelId="{6715E6D7-372A-4B99-B7E9-114825AE7D0A}" type="presOf" srcId="{46CEA00D-5344-4219-9892-1AB2CB4C3E0D}" destId="{45BD58AB-623C-4B6D-9EA4-370EC9B302F8}" srcOrd="0" destOrd="0" presId="urn:microsoft.com/office/officeart/2005/8/layout/list1"/>
    <dgm:cxn modelId="{CEC53BFE-817D-4C20-A37C-CBCC24CB6345}" type="presOf" srcId="{F61EFFBB-027F-4B38-8412-06A7451F9575}" destId="{0CB38095-0804-41E4-AA82-618F0E8C5A1A}" srcOrd="1" destOrd="0" presId="urn:microsoft.com/office/officeart/2005/8/layout/list1"/>
    <dgm:cxn modelId="{D3B5A9B5-3EB6-40AB-9022-2B34B0AF9706}" type="presParOf" srcId="{45BD58AB-623C-4B6D-9EA4-370EC9B302F8}" destId="{C3B1BC07-9067-4C94-8385-F08D0F6D6EF8}" srcOrd="0" destOrd="0" presId="urn:microsoft.com/office/officeart/2005/8/layout/list1"/>
    <dgm:cxn modelId="{EF9671FB-1841-4B3E-B170-601A5B1F4068}" type="presParOf" srcId="{C3B1BC07-9067-4C94-8385-F08D0F6D6EF8}" destId="{185B8617-2300-4CCA-89D8-BC03B84B732D}" srcOrd="0" destOrd="0" presId="urn:microsoft.com/office/officeart/2005/8/layout/list1"/>
    <dgm:cxn modelId="{3B73C14A-4DC4-481D-B048-C9104496A934}" type="presParOf" srcId="{C3B1BC07-9067-4C94-8385-F08D0F6D6EF8}" destId="{9B861B6A-0450-4E65-8A42-3C656626122B}" srcOrd="1" destOrd="0" presId="urn:microsoft.com/office/officeart/2005/8/layout/list1"/>
    <dgm:cxn modelId="{3065E56C-0FA6-403C-AE73-C31AE93CC878}" type="presParOf" srcId="{45BD58AB-623C-4B6D-9EA4-370EC9B302F8}" destId="{B0C91C42-1785-4819-A7C8-E34E2F463F3D}" srcOrd="1" destOrd="0" presId="urn:microsoft.com/office/officeart/2005/8/layout/list1"/>
    <dgm:cxn modelId="{4D74E9CE-09B3-4B3D-9644-6DD143A2B428}" type="presParOf" srcId="{45BD58AB-623C-4B6D-9EA4-370EC9B302F8}" destId="{57194EF9-C593-4836-ADBF-DC12C43322DC}" srcOrd="2" destOrd="0" presId="urn:microsoft.com/office/officeart/2005/8/layout/list1"/>
    <dgm:cxn modelId="{9B3EFF8C-4CEB-4AA2-9293-BD3511E7A44C}" type="presParOf" srcId="{45BD58AB-623C-4B6D-9EA4-370EC9B302F8}" destId="{36A70F60-21A6-4B4E-9FF2-E904A27576E2}" srcOrd="3" destOrd="0" presId="urn:microsoft.com/office/officeart/2005/8/layout/list1"/>
    <dgm:cxn modelId="{EA0377C6-4BFD-49F2-94AE-D81B3552C61E}" type="presParOf" srcId="{45BD58AB-623C-4B6D-9EA4-370EC9B302F8}" destId="{B8E90F8D-25A8-4274-ABAE-F95E5E9742DC}" srcOrd="4" destOrd="0" presId="urn:microsoft.com/office/officeart/2005/8/layout/list1"/>
    <dgm:cxn modelId="{EC5D4FF1-CAA6-4B34-8470-A23F67D6C332}" type="presParOf" srcId="{B8E90F8D-25A8-4274-ABAE-F95E5E9742DC}" destId="{E92E0DF8-235F-4E3C-B8ED-FCB1AED9CF69}" srcOrd="0" destOrd="0" presId="urn:microsoft.com/office/officeart/2005/8/layout/list1"/>
    <dgm:cxn modelId="{046198AE-FE83-4DD0-BE2C-FBF17C9E4740}" type="presParOf" srcId="{B8E90F8D-25A8-4274-ABAE-F95E5E9742DC}" destId="{88F37EDC-FADA-4072-B5B9-DE49D2AB303B}" srcOrd="1" destOrd="0" presId="urn:microsoft.com/office/officeart/2005/8/layout/list1"/>
    <dgm:cxn modelId="{18DCF7A4-238F-414A-B1DD-E5A1A116AE1F}" type="presParOf" srcId="{45BD58AB-623C-4B6D-9EA4-370EC9B302F8}" destId="{DA82D6EB-9039-4F17-8621-93226BC6842C}" srcOrd="5" destOrd="0" presId="urn:microsoft.com/office/officeart/2005/8/layout/list1"/>
    <dgm:cxn modelId="{101798EC-D1DB-4761-A7D5-0C625F6C98B1}" type="presParOf" srcId="{45BD58AB-623C-4B6D-9EA4-370EC9B302F8}" destId="{2AF5BBA9-89DD-4DF9-B72D-39754DCA1895}" srcOrd="6" destOrd="0" presId="urn:microsoft.com/office/officeart/2005/8/layout/list1"/>
    <dgm:cxn modelId="{75E1DCEB-F940-41CC-89E9-4FEE35F11009}" type="presParOf" srcId="{45BD58AB-623C-4B6D-9EA4-370EC9B302F8}" destId="{4524E22F-D075-4B01-B52A-C378AA66BF9D}" srcOrd="7" destOrd="0" presId="urn:microsoft.com/office/officeart/2005/8/layout/list1"/>
    <dgm:cxn modelId="{3180F77D-E4D4-4ED8-A6A7-96A9A82FFAA0}" type="presParOf" srcId="{45BD58AB-623C-4B6D-9EA4-370EC9B302F8}" destId="{51F49274-40B1-402D-99CE-05674794B135}" srcOrd="8" destOrd="0" presId="urn:microsoft.com/office/officeart/2005/8/layout/list1"/>
    <dgm:cxn modelId="{171A8311-F429-448F-8B2B-B7FC02375D66}" type="presParOf" srcId="{51F49274-40B1-402D-99CE-05674794B135}" destId="{681FEBE2-D37D-4AD2-A601-EEEA2C04478F}" srcOrd="0" destOrd="0" presId="urn:microsoft.com/office/officeart/2005/8/layout/list1"/>
    <dgm:cxn modelId="{D20527E2-BB9B-4984-AEA6-662158BAD8DA}" type="presParOf" srcId="{51F49274-40B1-402D-99CE-05674794B135}" destId="{0CB38095-0804-41E4-AA82-618F0E8C5A1A}" srcOrd="1" destOrd="0" presId="urn:microsoft.com/office/officeart/2005/8/layout/list1"/>
    <dgm:cxn modelId="{2D7FA3D9-BF35-4700-8650-0B0B37CA5627}" type="presParOf" srcId="{45BD58AB-623C-4B6D-9EA4-370EC9B302F8}" destId="{730CE0A0-C368-4C19-BF91-F1B831FAE675}" srcOrd="9" destOrd="0" presId="urn:microsoft.com/office/officeart/2005/8/layout/list1"/>
    <dgm:cxn modelId="{34E27C63-5CA3-471A-A440-D87893D3EFC9}" type="presParOf" srcId="{45BD58AB-623C-4B6D-9EA4-370EC9B302F8}" destId="{11EE83C4-EF08-4DC2-84B5-71D8D072DD4D}" srcOrd="10" destOrd="0" presId="urn:microsoft.com/office/officeart/2005/8/layout/list1"/>
    <dgm:cxn modelId="{F7A1E5D2-CF91-48B7-A0DE-EE42775B8CBD}" type="presParOf" srcId="{45BD58AB-623C-4B6D-9EA4-370EC9B302F8}" destId="{2B37EAC9-4EC8-481F-8669-D34F275CA004}" srcOrd="11" destOrd="0" presId="urn:microsoft.com/office/officeart/2005/8/layout/list1"/>
    <dgm:cxn modelId="{986414EB-CF92-4C68-9BCA-D116B3871522}" type="presParOf" srcId="{45BD58AB-623C-4B6D-9EA4-370EC9B302F8}" destId="{8CA18E4B-26B6-431F-9171-113C5AB495D7}" srcOrd="12" destOrd="0" presId="urn:microsoft.com/office/officeart/2005/8/layout/list1"/>
    <dgm:cxn modelId="{44AEE14C-F36D-49F7-8B55-81DBF49B49A6}" type="presParOf" srcId="{8CA18E4B-26B6-431F-9171-113C5AB495D7}" destId="{23BFE507-3BEF-4F2C-A3BB-A2F36DAB54CB}" srcOrd="0" destOrd="0" presId="urn:microsoft.com/office/officeart/2005/8/layout/list1"/>
    <dgm:cxn modelId="{F56842F7-8D99-42BB-B97E-9B28CD794CED}" type="presParOf" srcId="{8CA18E4B-26B6-431F-9171-113C5AB495D7}" destId="{04C41B0D-C503-44B9-9592-77EC1876043D}" srcOrd="1" destOrd="0" presId="urn:microsoft.com/office/officeart/2005/8/layout/list1"/>
    <dgm:cxn modelId="{646EEE6C-4379-4553-93CC-46557EEE2C5A}" type="presParOf" srcId="{45BD58AB-623C-4B6D-9EA4-370EC9B302F8}" destId="{99E3B9BE-7205-40EC-8C84-9C8BFC2873BF}" srcOrd="13" destOrd="0" presId="urn:microsoft.com/office/officeart/2005/8/layout/list1"/>
    <dgm:cxn modelId="{37B56F4C-0AA5-49E9-AEE4-B6857B1AAC20}" type="presParOf" srcId="{45BD58AB-623C-4B6D-9EA4-370EC9B302F8}" destId="{2CA84C62-686F-403B-961E-23E4447C3149}" srcOrd="14" destOrd="0" presId="urn:microsoft.com/office/officeart/2005/8/layout/list1"/>
    <dgm:cxn modelId="{2464FB20-FA9D-48AB-B963-34BA7311BE1E}" type="presParOf" srcId="{45BD58AB-623C-4B6D-9EA4-370EC9B302F8}" destId="{4A642E18-0473-4694-8C8A-0F31BA8FF56F}" srcOrd="15" destOrd="0" presId="urn:microsoft.com/office/officeart/2005/8/layout/list1"/>
    <dgm:cxn modelId="{B43F9FE8-7C34-4422-AC11-60A2799F91AB}" type="presParOf" srcId="{45BD58AB-623C-4B6D-9EA4-370EC9B302F8}" destId="{5B826FF6-2B9A-45DA-8313-1322E803D0FB}" srcOrd="16" destOrd="0" presId="urn:microsoft.com/office/officeart/2005/8/layout/list1"/>
    <dgm:cxn modelId="{E4AA03F1-D0B9-4B32-97B4-3C75CFF4FB65}" type="presParOf" srcId="{5B826FF6-2B9A-45DA-8313-1322E803D0FB}" destId="{3ADDA675-D0FB-407B-BA8F-E2F42B7BD067}" srcOrd="0" destOrd="0" presId="urn:microsoft.com/office/officeart/2005/8/layout/list1"/>
    <dgm:cxn modelId="{9ABACEC4-7124-438E-ABD1-64924C05C0AD}" type="presParOf" srcId="{5B826FF6-2B9A-45DA-8313-1322E803D0FB}" destId="{A7E9920C-8A02-4578-96E5-B7AAA1F70E04}" srcOrd="1" destOrd="0" presId="urn:microsoft.com/office/officeart/2005/8/layout/list1"/>
    <dgm:cxn modelId="{3FC2709A-D7C3-49A5-9387-67C5BC057750}" type="presParOf" srcId="{45BD58AB-623C-4B6D-9EA4-370EC9B302F8}" destId="{A42528C3-8BAD-4AD0-9A4F-6DB24122BFE4}" srcOrd="17" destOrd="0" presId="urn:microsoft.com/office/officeart/2005/8/layout/list1"/>
    <dgm:cxn modelId="{0CB9ECA3-1888-42F9-B47F-206AD48D6BA5}" type="presParOf" srcId="{45BD58AB-623C-4B6D-9EA4-370EC9B302F8}" destId="{4B6B21B9-F1F0-4618-808C-C24858808D0F}" srcOrd="18"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2DD86-73F2-4F00-AFC2-7A21DD37CEF9}">
      <dsp:nvSpPr>
        <dsp:cNvPr id="0" name=""/>
        <dsp:cNvSpPr/>
      </dsp:nvSpPr>
      <dsp:spPr>
        <a:xfrm>
          <a:off x="849601" y="0"/>
          <a:ext cx="9628818" cy="573315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325937E-E93D-4CC3-8657-682160552908}">
      <dsp:nvSpPr>
        <dsp:cNvPr id="0" name=""/>
        <dsp:cNvSpPr/>
      </dsp:nvSpPr>
      <dsp:spPr>
        <a:xfrm>
          <a:off x="708" y="1719945"/>
          <a:ext cx="2145403" cy="2293261"/>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Background</a:t>
          </a:r>
        </a:p>
        <a:p>
          <a:pPr marL="114300" lvl="1" indent="-114300" algn="l" defTabSz="577850">
            <a:lnSpc>
              <a:spcPct val="90000"/>
            </a:lnSpc>
            <a:spcBef>
              <a:spcPct val="0"/>
            </a:spcBef>
            <a:spcAft>
              <a:spcPct val="15000"/>
            </a:spcAft>
            <a:buChar char="•"/>
          </a:pPr>
          <a:r>
            <a:rPr lang="en-IN" sz="1300" kern="1200" dirty="0"/>
            <a:t>Fantasy Sports</a:t>
          </a:r>
        </a:p>
        <a:p>
          <a:pPr marL="114300" lvl="1" indent="-114300" algn="l" defTabSz="577850">
            <a:lnSpc>
              <a:spcPct val="90000"/>
            </a:lnSpc>
            <a:spcBef>
              <a:spcPct val="0"/>
            </a:spcBef>
            <a:spcAft>
              <a:spcPct val="15000"/>
            </a:spcAft>
            <a:buChar char="•"/>
          </a:pPr>
          <a:r>
            <a:rPr lang="en-IN" sz="1300" kern="1200" dirty="0"/>
            <a:t>Dream 11</a:t>
          </a:r>
        </a:p>
        <a:p>
          <a:pPr marL="114300" lvl="1" indent="-114300" algn="l" defTabSz="577850">
            <a:lnSpc>
              <a:spcPct val="90000"/>
            </a:lnSpc>
            <a:spcBef>
              <a:spcPct val="0"/>
            </a:spcBef>
            <a:spcAft>
              <a:spcPct val="15000"/>
            </a:spcAft>
            <a:buChar char="•"/>
          </a:pPr>
          <a:r>
            <a:rPr lang="en-IN" sz="1300" kern="1200" dirty="0"/>
            <a:t>IPL</a:t>
          </a:r>
        </a:p>
      </dsp:txBody>
      <dsp:txXfrm>
        <a:off x="105438" y="1824675"/>
        <a:ext cx="1935943" cy="2083801"/>
      </dsp:txXfrm>
    </dsp:sp>
    <dsp:sp modelId="{D3619A3D-5ED5-4D0A-B63C-B8629D1085F8}">
      <dsp:nvSpPr>
        <dsp:cNvPr id="0" name=""/>
        <dsp:cNvSpPr/>
      </dsp:nvSpPr>
      <dsp:spPr>
        <a:xfrm>
          <a:off x="2296009" y="1719945"/>
          <a:ext cx="2145403" cy="2293261"/>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Objective</a:t>
          </a:r>
          <a:endParaRPr lang="en-IN" sz="1700" kern="1200" dirty="0"/>
        </a:p>
        <a:p>
          <a:pPr marL="114300" lvl="1" indent="-114300" algn="l" defTabSz="577850">
            <a:lnSpc>
              <a:spcPct val="90000"/>
            </a:lnSpc>
            <a:spcBef>
              <a:spcPct val="0"/>
            </a:spcBef>
            <a:spcAft>
              <a:spcPct val="15000"/>
            </a:spcAft>
            <a:buChar char="•"/>
          </a:pPr>
          <a:r>
            <a:rPr lang="en-IN" sz="1300" kern="1200" dirty="0"/>
            <a:t>Recommendation System</a:t>
          </a:r>
        </a:p>
        <a:p>
          <a:pPr marL="114300" lvl="1" indent="-114300" algn="l" defTabSz="577850">
            <a:lnSpc>
              <a:spcPct val="90000"/>
            </a:lnSpc>
            <a:spcBef>
              <a:spcPct val="0"/>
            </a:spcBef>
            <a:spcAft>
              <a:spcPct val="15000"/>
            </a:spcAft>
            <a:buChar char="•"/>
          </a:pPr>
          <a:r>
            <a:rPr lang="en-IN" sz="1300" kern="1200" dirty="0"/>
            <a:t>Customer - Maximize rewards</a:t>
          </a:r>
        </a:p>
        <a:p>
          <a:pPr marL="114300" lvl="1" indent="-114300" algn="l" defTabSz="577850">
            <a:lnSpc>
              <a:spcPct val="90000"/>
            </a:lnSpc>
            <a:spcBef>
              <a:spcPct val="0"/>
            </a:spcBef>
            <a:spcAft>
              <a:spcPct val="15000"/>
            </a:spcAft>
            <a:buChar char="•"/>
          </a:pPr>
          <a:r>
            <a:rPr lang="en-IN" sz="1300" kern="1200" dirty="0"/>
            <a:t>Business - Increase Customer Base and Potential Revenue</a:t>
          </a:r>
        </a:p>
        <a:p>
          <a:pPr marL="114300" lvl="1" indent="-114300" algn="l" defTabSz="577850">
            <a:lnSpc>
              <a:spcPct val="90000"/>
            </a:lnSpc>
            <a:spcBef>
              <a:spcPct val="0"/>
            </a:spcBef>
            <a:spcAft>
              <a:spcPct val="15000"/>
            </a:spcAft>
            <a:buChar char="•"/>
          </a:pPr>
          <a:endParaRPr lang="en-IN" sz="1300" kern="1200" dirty="0"/>
        </a:p>
      </dsp:txBody>
      <dsp:txXfrm>
        <a:off x="2400739" y="1824675"/>
        <a:ext cx="1935943" cy="2083801"/>
      </dsp:txXfrm>
    </dsp:sp>
    <dsp:sp modelId="{57D9D9A3-846C-4E3B-8D11-92210B1A2B9A}">
      <dsp:nvSpPr>
        <dsp:cNvPr id="0" name=""/>
        <dsp:cNvSpPr/>
      </dsp:nvSpPr>
      <dsp:spPr>
        <a:xfrm>
          <a:off x="4591309" y="1719945"/>
          <a:ext cx="2145403" cy="2293261"/>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Methods</a:t>
          </a:r>
          <a:endParaRPr lang="en-IN" sz="1700" kern="1200" dirty="0"/>
        </a:p>
        <a:p>
          <a:pPr marL="114300" lvl="1" indent="-114300" algn="l" defTabSz="577850">
            <a:lnSpc>
              <a:spcPct val="90000"/>
            </a:lnSpc>
            <a:spcBef>
              <a:spcPct val="0"/>
            </a:spcBef>
            <a:spcAft>
              <a:spcPct val="15000"/>
            </a:spcAft>
            <a:buChar char="•"/>
          </a:pPr>
          <a:r>
            <a:rPr lang="en-IN" sz="1300" kern="1200" dirty="0"/>
            <a:t>Linear Regression</a:t>
          </a:r>
        </a:p>
        <a:p>
          <a:pPr marL="114300" lvl="1" indent="-114300" algn="l" defTabSz="577850">
            <a:lnSpc>
              <a:spcPct val="90000"/>
            </a:lnSpc>
            <a:spcBef>
              <a:spcPct val="0"/>
            </a:spcBef>
            <a:spcAft>
              <a:spcPct val="15000"/>
            </a:spcAft>
            <a:buChar char="•"/>
          </a:pPr>
          <a:r>
            <a:rPr lang="en-IN" sz="1300" kern="1200" dirty="0"/>
            <a:t>Weighted Average</a:t>
          </a:r>
        </a:p>
        <a:p>
          <a:pPr marL="114300" lvl="1" indent="-114300" algn="l" defTabSz="577850">
            <a:lnSpc>
              <a:spcPct val="90000"/>
            </a:lnSpc>
            <a:spcBef>
              <a:spcPct val="0"/>
            </a:spcBef>
            <a:spcAft>
              <a:spcPct val="15000"/>
            </a:spcAft>
            <a:buChar char="•"/>
          </a:pPr>
          <a:r>
            <a:rPr lang="en-IN" sz="1300" kern="1200" dirty="0"/>
            <a:t>Linear Programming Problem </a:t>
          </a:r>
        </a:p>
      </dsp:txBody>
      <dsp:txXfrm>
        <a:off x="4696039" y="1824675"/>
        <a:ext cx="1935943" cy="2083801"/>
      </dsp:txXfrm>
    </dsp:sp>
    <dsp:sp modelId="{956DA751-24E3-432C-BAD9-B4740BE86B12}">
      <dsp:nvSpPr>
        <dsp:cNvPr id="0" name=""/>
        <dsp:cNvSpPr/>
      </dsp:nvSpPr>
      <dsp:spPr>
        <a:xfrm>
          <a:off x="6886609" y="1719945"/>
          <a:ext cx="2145403" cy="2293261"/>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dirty="0"/>
            <a:t>Results</a:t>
          </a:r>
          <a:endParaRPr lang="en-IN" sz="1700" kern="1200" dirty="0"/>
        </a:p>
        <a:p>
          <a:pPr marL="114300" lvl="1" indent="-114300" algn="l" defTabSz="577850">
            <a:lnSpc>
              <a:spcPct val="150000"/>
            </a:lnSpc>
            <a:spcBef>
              <a:spcPct val="0"/>
            </a:spcBef>
            <a:spcAft>
              <a:spcPct val="15000"/>
            </a:spcAft>
            <a:buChar char="•"/>
          </a:pPr>
          <a:r>
            <a:rPr lang="en-IN" sz="1300" kern="1200" dirty="0"/>
            <a:t>Minimal Error</a:t>
          </a:r>
        </a:p>
        <a:p>
          <a:pPr marL="114300" lvl="1" indent="-114300" algn="l" defTabSz="577850">
            <a:lnSpc>
              <a:spcPct val="90000"/>
            </a:lnSpc>
            <a:spcBef>
              <a:spcPct val="0"/>
            </a:spcBef>
            <a:spcAft>
              <a:spcPct val="15000"/>
            </a:spcAft>
            <a:buChar char="•"/>
          </a:pPr>
          <a:r>
            <a:rPr lang="en-IN" sz="1300" kern="1200" dirty="0"/>
            <a:t>Predicts the Best Playing 11 considering all the Dream 11 Constraints</a:t>
          </a:r>
        </a:p>
      </dsp:txBody>
      <dsp:txXfrm>
        <a:off x="6991339" y="1824675"/>
        <a:ext cx="1935943" cy="2083801"/>
      </dsp:txXfrm>
    </dsp:sp>
    <dsp:sp modelId="{6E16AEB2-3B8B-46E6-9793-45D91197E349}">
      <dsp:nvSpPr>
        <dsp:cNvPr id="0" name=""/>
        <dsp:cNvSpPr/>
      </dsp:nvSpPr>
      <dsp:spPr>
        <a:xfrm>
          <a:off x="9181910" y="1719945"/>
          <a:ext cx="2145403" cy="2293261"/>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Conclusion</a:t>
          </a:r>
        </a:p>
        <a:p>
          <a:pPr marL="114300" lvl="1" indent="-114300" algn="l" defTabSz="577850">
            <a:lnSpc>
              <a:spcPct val="90000"/>
            </a:lnSpc>
            <a:spcBef>
              <a:spcPct val="0"/>
            </a:spcBef>
            <a:spcAft>
              <a:spcPct val="15000"/>
            </a:spcAft>
            <a:buChar char="•"/>
          </a:pPr>
          <a:r>
            <a:rPr lang="en-IN" sz="1300" kern="1200" dirty="0"/>
            <a:t>Customers would be attracted to try out this new feature as an additional help and maximize their rewards.</a:t>
          </a:r>
        </a:p>
        <a:p>
          <a:pPr marL="114300" lvl="1" indent="-114300" algn="l" defTabSz="577850">
            <a:lnSpc>
              <a:spcPct val="90000"/>
            </a:lnSpc>
            <a:spcBef>
              <a:spcPct val="0"/>
            </a:spcBef>
            <a:spcAft>
              <a:spcPct val="15000"/>
            </a:spcAft>
            <a:buChar char="•"/>
          </a:pPr>
          <a:r>
            <a:rPr lang="en-IN" sz="1300" kern="1200" dirty="0"/>
            <a:t>Company can expand their customer base. </a:t>
          </a:r>
        </a:p>
      </dsp:txBody>
      <dsp:txXfrm>
        <a:off x="9286640" y="1824675"/>
        <a:ext cx="1935943" cy="2083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2A970-B4FF-46E0-B544-5B835B6C928F}">
      <dsp:nvSpPr>
        <dsp:cNvPr id="0" name=""/>
        <dsp:cNvSpPr/>
      </dsp:nvSpPr>
      <dsp:spPr>
        <a:xfrm rot="16200000">
          <a:off x="-1536326" y="1541374"/>
          <a:ext cx="4294267" cy="1211517"/>
        </a:xfrm>
        <a:prstGeom prst="flowChartManualOperati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Data source: IPL Match data from 2008 to 2020 from Kaggle</a:t>
          </a:r>
          <a:endParaRPr lang="en-IN" sz="1500" kern="1200" dirty="0"/>
        </a:p>
      </dsp:txBody>
      <dsp:txXfrm rot="5400000">
        <a:off x="5049" y="858852"/>
        <a:ext cx="1211517" cy="2576561"/>
      </dsp:txXfrm>
    </dsp:sp>
    <dsp:sp modelId="{1740C4B3-5A40-4685-A9EA-127283F919B3}">
      <dsp:nvSpPr>
        <dsp:cNvPr id="0" name=""/>
        <dsp:cNvSpPr/>
      </dsp:nvSpPr>
      <dsp:spPr>
        <a:xfrm rot="16200000">
          <a:off x="-233945" y="1541374"/>
          <a:ext cx="4294267" cy="1211517"/>
        </a:xfrm>
        <a:prstGeom prst="flowChartManualOperation">
          <a:avLst/>
        </a:prstGeom>
        <a:gradFill rotWithShape="0">
          <a:gsLst>
            <a:gs pos="0">
              <a:schemeClr val="accent5">
                <a:hueOff val="-965506"/>
                <a:satOff val="-2488"/>
                <a:lumOff val="-1681"/>
                <a:alphaOff val="0"/>
                <a:lumMod val="110000"/>
                <a:satMod val="105000"/>
                <a:tint val="67000"/>
              </a:schemeClr>
            </a:gs>
            <a:gs pos="50000">
              <a:schemeClr val="accent5">
                <a:hueOff val="-965506"/>
                <a:satOff val="-2488"/>
                <a:lumOff val="-1681"/>
                <a:alphaOff val="0"/>
                <a:lumMod val="105000"/>
                <a:satMod val="103000"/>
                <a:tint val="73000"/>
              </a:schemeClr>
            </a:gs>
            <a:gs pos="100000">
              <a:schemeClr val="accent5">
                <a:hueOff val="-965506"/>
                <a:satOff val="-2488"/>
                <a:lumOff val="-16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Ball by Ball Information For each Match from 2008 to 2020.</a:t>
          </a:r>
          <a:endParaRPr lang="en-IN" sz="1500" kern="1200" dirty="0"/>
        </a:p>
      </dsp:txBody>
      <dsp:txXfrm rot="5400000">
        <a:off x="1307430" y="858852"/>
        <a:ext cx="1211517" cy="2576561"/>
      </dsp:txXfrm>
    </dsp:sp>
    <dsp:sp modelId="{9E4BE3EA-323F-4819-93BD-5BF03A09034A}">
      <dsp:nvSpPr>
        <dsp:cNvPr id="0" name=""/>
        <dsp:cNvSpPr/>
      </dsp:nvSpPr>
      <dsp:spPr>
        <a:xfrm rot="16200000">
          <a:off x="1068435" y="1541374"/>
          <a:ext cx="4294267" cy="1211517"/>
        </a:xfrm>
        <a:prstGeom prst="flowChartManualOperation">
          <a:avLst/>
        </a:prstGeom>
        <a:gradFill rotWithShape="0">
          <a:gsLst>
            <a:gs pos="0">
              <a:schemeClr val="accent5">
                <a:hueOff val="-1931012"/>
                <a:satOff val="-4977"/>
                <a:lumOff val="-3361"/>
                <a:alphaOff val="0"/>
                <a:lumMod val="110000"/>
                <a:satMod val="105000"/>
                <a:tint val="67000"/>
              </a:schemeClr>
            </a:gs>
            <a:gs pos="50000">
              <a:schemeClr val="accent5">
                <a:hueOff val="-1931012"/>
                <a:satOff val="-4977"/>
                <a:lumOff val="-3361"/>
                <a:alphaOff val="0"/>
                <a:lumMod val="105000"/>
                <a:satMod val="103000"/>
                <a:tint val="73000"/>
              </a:schemeClr>
            </a:gs>
            <a:gs pos="100000">
              <a:schemeClr val="accent5">
                <a:hueOff val="-1931012"/>
                <a:satOff val="-4977"/>
                <a:lumOff val="-33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Match Information regarding the venue, date, umpire, toss decision, player of the match, winner teams, etc. </a:t>
          </a:r>
          <a:endParaRPr lang="en-IN" sz="1500" kern="1200" dirty="0"/>
        </a:p>
      </dsp:txBody>
      <dsp:txXfrm rot="5400000">
        <a:off x="2609810" y="858852"/>
        <a:ext cx="1211517" cy="2576561"/>
      </dsp:txXfrm>
    </dsp:sp>
    <dsp:sp modelId="{3837A0CC-2B8E-42A8-AC7B-A4B97DB0D844}">
      <dsp:nvSpPr>
        <dsp:cNvPr id="0" name=""/>
        <dsp:cNvSpPr/>
      </dsp:nvSpPr>
      <dsp:spPr>
        <a:xfrm rot="16200000">
          <a:off x="2370817" y="1541374"/>
          <a:ext cx="4294267" cy="1211517"/>
        </a:xfrm>
        <a:prstGeom prst="flowChartManualOperation">
          <a:avLst/>
        </a:prstGeom>
        <a:gradFill rotWithShape="0">
          <a:gsLst>
            <a:gs pos="0">
              <a:schemeClr val="accent5">
                <a:hueOff val="-2896518"/>
                <a:satOff val="-7465"/>
                <a:lumOff val="-5042"/>
                <a:alphaOff val="0"/>
                <a:lumMod val="110000"/>
                <a:satMod val="105000"/>
                <a:tint val="67000"/>
              </a:schemeClr>
            </a:gs>
            <a:gs pos="50000">
              <a:schemeClr val="accent5">
                <a:hueOff val="-2896518"/>
                <a:satOff val="-7465"/>
                <a:lumOff val="-5042"/>
                <a:alphaOff val="0"/>
                <a:lumMod val="105000"/>
                <a:satMod val="103000"/>
                <a:tint val="73000"/>
              </a:schemeClr>
            </a:gs>
            <a:gs pos="100000">
              <a:schemeClr val="accent5">
                <a:hueOff val="-2896518"/>
                <a:satOff val="-7465"/>
                <a:lumOff val="-50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34 Variables </a:t>
          </a:r>
        </a:p>
        <a:p>
          <a:pPr marL="0" lvl="0" indent="0" algn="ctr" defTabSz="666750">
            <a:lnSpc>
              <a:spcPct val="90000"/>
            </a:lnSpc>
            <a:spcBef>
              <a:spcPct val="0"/>
            </a:spcBef>
            <a:spcAft>
              <a:spcPct val="35000"/>
            </a:spcAft>
            <a:buNone/>
          </a:pPr>
          <a:r>
            <a:rPr lang="en-US" sz="1500" kern="1200" dirty="0"/>
            <a:t>193k Values</a:t>
          </a:r>
          <a:endParaRPr lang="en-IN" sz="1500" kern="1200" dirty="0"/>
        </a:p>
      </dsp:txBody>
      <dsp:txXfrm rot="5400000">
        <a:off x="3912192" y="858852"/>
        <a:ext cx="1211517" cy="2576561"/>
      </dsp:txXfrm>
    </dsp:sp>
    <dsp:sp modelId="{461D7740-F5FE-4187-9F43-2489D8B48320}">
      <dsp:nvSpPr>
        <dsp:cNvPr id="0" name=""/>
        <dsp:cNvSpPr/>
      </dsp:nvSpPr>
      <dsp:spPr>
        <a:xfrm rot="16200000">
          <a:off x="3673198" y="1541374"/>
          <a:ext cx="4294267" cy="1211517"/>
        </a:xfrm>
        <a:prstGeom prst="flowChartManualOperation">
          <a:avLst/>
        </a:prstGeom>
        <a:gradFill rotWithShape="0">
          <a:gsLst>
            <a:gs pos="0">
              <a:schemeClr val="accent5">
                <a:hueOff val="-3862025"/>
                <a:satOff val="-9954"/>
                <a:lumOff val="-6723"/>
                <a:alphaOff val="0"/>
                <a:lumMod val="110000"/>
                <a:satMod val="105000"/>
                <a:tint val="67000"/>
              </a:schemeClr>
            </a:gs>
            <a:gs pos="50000">
              <a:schemeClr val="accent5">
                <a:hueOff val="-3862025"/>
                <a:satOff val="-9954"/>
                <a:lumOff val="-6723"/>
                <a:alphaOff val="0"/>
                <a:lumMod val="105000"/>
                <a:satMod val="103000"/>
                <a:tint val="73000"/>
              </a:schemeClr>
            </a:gs>
            <a:gs pos="100000">
              <a:schemeClr val="accent5">
                <a:hueOff val="-3862025"/>
                <a:satOff val="-9954"/>
                <a:lumOff val="-6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13 IPL Seasons</a:t>
          </a:r>
          <a:endParaRPr lang="en-IN" sz="1500" kern="1200" dirty="0"/>
        </a:p>
      </dsp:txBody>
      <dsp:txXfrm rot="5400000">
        <a:off x="5214573" y="858852"/>
        <a:ext cx="1211517" cy="2576561"/>
      </dsp:txXfrm>
    </dsp:sp>
    <dsp:sp modelId="{5EDF0712-FB20-45B6-A1F1-7C750B39430E}">
      <dsp:nvSpPr>
        <dsp:cNvPr id="0" name=""/>
        <dsp:cNvSpPr/>
      </dsp:nvSpPr>
      <dsp:spPr>
        <a:xfrm rot="16200000">
          <a:off x="4975578" y="1541374"/>
          <a:ext cx="4294267" cy="1211517"/>
        </a:xfrm>
        <a:prstGeom prst="flowChartManualOperation">
          <a:avLst/>
        </a:prstGeom>
        <a:gradFill rotWithShape="0">
          <a:gsLst>
            <a:gs pos="0">
              <a:schemeClr val="accent5">
                <a:hueOff val="-4827531"/>
                <a:satOff val="-12442"/>
                <a:lumOff val="-8404"/>
                <a:alphaOff val="0"/>
                <a:lumMod val="110000"/>
                <a:satMod val="105000"/>
                <a:tint val="67000"/>
              </a:schemeClr>
            </a:gs>
            <a:gs pos="50000">
              <a:schemeClr val="accent5">
                <a:hueOff val="-4827531"/>
                <a:satOff val="-12442"/>
                <a:lumOff val="-8404"/>
                <a:alphaOff val="0"/>
                <a:lumMod val="105000"/>
                <a:satMod val="103000"/>
                <a:tint val="73000"/>
              </a:schemeClr>
            </a:gs>
            <a:gs pos="100000">
              <a:schemeClr val="accent5">
                <a:hueOff val="-4827531"/>
                <a:satOff val="-12442"/>
                <a:lumOff val="-84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816 Matches </a:t>
          </a:r>
          <a:endParaRPr lang="en-IN" sz="1500" kern="1200" dirty="0"/>
        </a:p>
      </dsp:txBody>
      <dsp:txXfrm rot="5400000">
        <a:off x="6516953" y="858852"/>
        <a:ext cx="1211517" cy="2576561"/>
      </dsp:txXfrm>
    </dsp:sp>
    <dsp:sp modelId="{6C9485F9-03B7-46D9-BF3E-E09E2646C241}">
      <dsp:nvSpPr>
        <dsp:cNvPr id="0" name=""/>
        <dsp:cNvSpPr/>
      </dsp:nvSpPr>
      <dsp:spPr>
        <a:xfrm rot="16200000">
          <a:off x="6277959" y="1541374"/>
          <a:ext cx="4294267" cy="1211517"/>
        </a:xfrm>
        <a:prstGeom prst="flowChartManualOperation">
          <a:avLst/>
        </a:prstGeom>
        <a:gradFill rotWithShape="0">
          <a:gsLst>
            <a:gs pos="0">
              <a:schemeClr val="accent5">
                <a:hueOff val="-5793037"/>
                <a:satOff val="-14931"/>
                <a:lumOff val="-10084"/>
                <a:alphaOff val="0"/>
                <a:lumMod val="110000"/>
                <a:satMod val="105000"/>
                <a:tint val="67000"/>
              </a:schemeClr>
            </a:gs>
            <a:gs pos="50000">
              <a:schemeClr val="accent5">
                <a:hueOff val="-5793037"/>
                <a:satOff val="-14931"/>
                <a:lumOff val="-10084"/>
                <a:alphaOff val="0"/>
                <a:lumMod val="105000"/>
                <a:satMod val="103000"/>
                <a:tint val="73000"/>
              </a:schemeClr>
            </a:gs>
            <a:gs pos="100000">
              <a:schemeClr val="accent5">
                <a:hueOff val="-5793037"/>
                <a:satOff val="-14931"/>
                <a:lumOff val="-100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dirty="0"/>
            <a:t>11 IPL Teams</a:t>
          </a:r>
          <a:endParaRPr lang="en-IN" sz="1500" kern="1200" dirty="0"/>
        </a:p>
      </dsp:txBody>
      <dsp:txXfrm rot="5400000">
        <a:off x="7819334" y="858852"/>
        <a:ext cx="1211517" cy="2576561"/>
      </dsp:txXfrm>
    </dsp:sp>
    <dsp:sp modelId="{C49E5D9A-E919-43A1-9399-1BD4CA3BFB48}">
      <dsp:nvSpPr>
        <dsp:cNvPr id="0" name=""/>
        <dsp:cNvSpPr/>
      </dsp:nvSpPr>
      <dsp:spPr>
        <a:xfrm rot="16200000">
          <a:off x="7580339" y="1541374"/>
          <a:ext cx="4294267" cy="1211517"/>
        </a:xfrm>
        <a:prstGeom prst="flowChartManualOperati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0" rIns="95544" bIns="0" numCol="1" spcCol="1270" anchor="ctr" anchorCtr="0">
          <a:noAutofit/>
        </a:bodyPr>
        <a:lstStyle/>
        <a:p>
          <a:pPr marL="0" lvl="0" indent="0" algn="ctr" defTabSz="666750">
            <a:lnSpc>
              <a:spcPct val="90000"/>
            </a:lnSpc>
            <a:spcBef>
              <a:spcPct val="0"/>
            </a:spcBef>
            <a:spcAft>
              <a:spcPct val="35000"/>
            </a:spcAft>
            <a:buNone/>
          </a:pPr>
          <a:r>
            <a:rPr lang="en-US" sz="1500" kern="1200"/>
            <a:t>518 Players</a:t>
          </a:r>
          <a:endParaRPr lang="en-IN" sz="1500" kern="1200" dirty="0"/>
        </a:p>
      </dsp:txBody>
      <dsp:txXfrm rot="5400000">
        <a:off x="9121714" y="858852"/>
        <a:ext cx="1211517" cy="2576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F6B0C-48CA-D149-9657-381CAA28192C}">
      <dsp:nvSpPr>
        <dsp:cNvPr id="0" name=""/>
        <dsp:cNvSpPr/>
      </dsp:nvSpPr>
      <dsp:spPr>
        <a:xfrm>
          <a:off x="3244" y="810225"/>
          <a:ext cx="2573715" cy="154422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Team Name Alignments due to different franchise names in season </a:t>
          </a:r>
          <a:endParaRPr lang="en-GB" sz="1600" kern="1200" dirty="0"/>
        </a:p>
      </dsp:txBody>
      <dsp:txXfrm>
        <a:off x="3244" y="810225"/>
        <a:ext cx="2573715" cy="1544229"/>
      </dsp:txXfrm>
    </dsp:sp>
    <dsp:sp modelId="{279737D4-AF59-0742-A75B-26C495E026F5}">
      <dsp:nvSpPr>
        <dsp:cNvPr id="0" name=""/>
        <dsp:cNvSpPr/>
      </dsp:nvSpPr>
      <dsp:spPr>
        <a:xfrm>
          <a:off x="2834331" y="810225"/>
          <a:ext cx="2573715" cy="1544229"/>
        </a:xfrm>
        <a:prstGeom prst="rect">
          <a:avLst/>
        </a:prstGeom>
        <a:gradFill rotWithShape="0">
          <a:gsLst>
            <a:gs pos="0">
              <a:schemeClr val="accent5">
                <a:hueOff val="-1126424"/>
                <a:satOff val="-2903"/>
                <a:lumOff val="-1961"/>
                <a:alphaOff val="0"/>
                <a:lumMod val="110000"/>
                <a:satMod val="105000"/>
                <a:tint val="67000"/>
              </a:schemeClr>
            </a:gs>
            <a:gs pos="50000">
              <a:schemeClr val="accent5">
                <a:hueOff val="-1126424"/>
                <a:satOff val="-2903"/>
                <a:lumOff val="-1961"/>
                <a:alphaOff val="0"/>
                <a:lumMod val="105000"/>
                <a:satMod val="103000"/>
                <a:tint val="73000"/>
              </a:schemeClr>
            </a:gs>
            <a:gs pos="100000">
              <a:schemeClr val="accent5">
                <a:hueOff val="-1126424"/>
                <a:satOff val="-2903"/>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Creating variables according to Dream 11 point calculation</a:t>
          </a:r>
          <a:endParaRPr lang="en-GB" sz="1600" kern="1200" dirty="0"/>
        </a:p>
      </dsp:txBody>
      <dsp:txXfrm>
        <a:off x="2834331" y="810225"/>
        <a:ext cx="2573715" cy="1544229"/>
      </dsp:txXfrm>
    </dsp:sp>
    <dsp:sp modelId="{E4FDE446-BE6D-C749-8B6C-4354F48BE49A}">
      <dsp:nvSpPr>
        <dsp:cNvPr id="0" name=""/>
        <dsp:cNvSpPr/>
      </dsp:nvSpPr>
      <dsp:spPr>
        <a:xfrm>
          <a:off x="5739207" y="810225"/>
          <a:ext cx="2573715" cy="1544229"/>
        </a:xfrm>
        <a:prstGeom prst="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Aggregating Batsmen and Bowler Data</a:t>
          </a:r>
          <a:endParaRPr lang="en-GB" sz="1600" kern="1200" dirty="0"/>
        </a:p>
      </dsp:txBody>
      <dsp:txXfrm>
        <a:off x="5739207" y="810225"/>
        <a:ext cx="2573715" cy="1544229"/>
      </dsp:txXfrm>
    </dsp:sp>
    <dsp:sp modelId="{A788E589-4FBB-324E-B94B-DBFA39667DAD}">
      <dsp:nvSpPr>
        <dsp:cNvPr id="0" name=""/>
        <dsp:cNvSpPr/>
      </dsp:nvSpPr>
      <dsp:spPr>
        <a:xfrm>
          <a:off x="8496506" y="810225"/>
          <a:ext cx="2573715" cy="1544229"/>
        </a:xfrm>
        <a:prstGeom prst="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Distinguishing players into Batsmen, Bowler and All-Rounder (Playing Role) </a:t>
          </a:r>
          <a:endParaRPr lang="en-GB" sz="1600" kern="1200" dirty="0"/>
        </a:p>
      </dsp:txBody>
      <dsp:txXfrm>
        <a:off x="8496506" y="810225"/>
        <a:ext cx="2573715" cy="1544229"/>
      </dsp:txXfrm>
    </dsp:sp>
    <dsp:sp modelId="{F0657E7F-D2DC-C14E-A87D-EB7B850A7C75}">
      <dsp:nvSpPr>
        <dsp:cNvPr id="0" name=""/>
        <dsp:cNvSpPr/>
      </dsp:nvSpPr>
      <dsp:spPr>
        <a:xfrm>
          <a:off x="1418787" y="2611826"/>
          <a:ext cx="2573715" cy="1544229"/>
        </a:xfrm>
        <a:prstGeom prst="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Null Value Treatment</a:t>
          </a:r>
          <a:endParaRPr lang="en-GB" sz="1600" kern="1200" dirty="0"/>
        </a:p>
      </dsp:txBody>
      <dsp:txXfrm>
        <a:off x="1418787" y="2611826"/>
        <a:ext cx="2573715" cy="1544229"/>
      </dsp:txXfrm>
    </dsp:sp>
    <dsp:sp modelId="{3AC8B762-CC68-2B4B-9B6A-580F8EB6EE66}">
      <dsp:nvSpPr>
        <dsp:cNvPr id="0" name=""/>
        <dsp:cNvSpPr/>
      </dsp:nvSpPr>
      <dsp:spPr>
        <a:xfrm>
          <a:off x="4249875" y="2611826"/>
          <a:ext cx="2573715" cy="1544229"/>
        </a:xfrm>
        <a:prstGeom prst="rect">
          <a:avLst/>
        </a:prstGeom>
        <a:gradFill rotWithShape="0">
          <a:gsLst>
            <a:gs pos="0">
              <a:schemeClr val="accent5">
                <a:hueOff val="-5632119"/>
                <a:satOff val="-14516"/>
                <a:lumOff val="-9804"/>
                <a:alphaOff val="0"/>
                <a:lumMod val="110000"/>
                <a:satMod val="105000"/>
                <a:tint val="67000"/>
              </a:schemeClr>
            </a:gs>
            <a:gs pos="50000">
              <a:schemeClr val="accent5">
                <a:hueOff val="-5632119"/>
                <a:satOff val="-14516"/>
                <a:lumOff val="-9804"/>
                <a:alphaOff val="0"/>
                <a:lumMod val="105000"/>
                <a:satMod val="103000"/>
                <a:tint val="73000"/>
              </a:schemeClr>
            </a:gs>
            <a:gs pos="100000">
              <a:schemeClr val="accent5">
                <a:hueOff val="-5632119"/>
                <a:satOff val="-14516"/>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Removing players who have played less than 5 matches</a:t>
          </a:r>
        </a:p>
      </dsp:txBody>
      <dsp:txXfrm>
        <a:off x="4249875" y="2611826"/>
        <a:ext cx="2573715" cy="1544229"/>
      </dsp:txXfrm>
    </dsp:sp>
    <dsp:sp modelId="{5DC564C8-9C32-434A-BCF7-45B7865A9909}">
      <dsp:nvSpPr>
        <dsp:cNvPr id="0" name=""/>
        <dsp:cNvSpPr/>
      </dsp:nvSpPr>
      <dsp:spPr>
        <a:xfrm>
          <a:off x="7080963" y="2611826"/>
          <a:ext cx="2573715" cy="1544229"/>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One-Hot encoding </a:t>
          </a:r>
        </a:p>
      </dsp:txBody>
      <dsp:txXfrm>
        <a:off x="7080963" y="2611826"/>
        <a:ext cx="2573715" cy="154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83E9B-96B5-4F27-BCF3-C37D17FA0353}">
      <dsp:nvSpPr>
        <dsp:cNvPr id="0" name=""/>
        <dsp:cNvSpPr/>
      </dsp:nvSpPr>
      <dsp:spPr>
        <a:xfrm>
          <a:off x="-5216900" y="-799054"/>
          <a:ext cx="6212377" cy="6212377"/>
        </a:xfrm>
        <a:prstGeom prst="blockArc">
          <a:avLst>
            <a:gd name="adj1" fmla="val 18900000"/>
            <a:gd name="adj2" fmla="val 2700000"/>
            <a:gd name="adj3" fmla="val 34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3D71F1-CB28-4FD9-9CEC-F3709278CFD4}">
      <dsp:nvSpPr>
        <dsp:cNvPr id="0" name=""/>
        <dsp:cNvSpPr/>
      </dsp:nvSpPr>
      <dsp:spPr>
        <a:xfrm>
          <a:off x="521211" y="354745"/>
          <a:ext cx="6828914" cy="70985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Expansion of Customer Base</a:t>
          </a:r>
          <a:endParaRPr lang="en-IN" sz="2600" kern="1200" dirty="0"/>
        </a:p>
      </dsp:txBody>
      <dsp:txXfrm>
        <a:off x="521211" y="354745"/>
        <a:ext cx="6828914" cy="709859"/>
      </dsp:txXfrm>
    </dsp:sp>
    <dsp:sp modelId="{E6C65BB4-06EF-4633-89C7-C792F5BAE19A}">
      <dsp:nvSpPr>
        <dsp:cNvPr id="0" name=""/>
        <dsp:cNvSpPr/>
      </dsp:nvSpPr>
      <dsp:spPr>
        <a:xfrm>
          <a:off x="77549" y="266012"/>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4116EA5D-C4A2-494B-8A27-495ABFCC39E9}">
      <dsp:nvSpPr>
        <dsp:cNvPr id="0" name=""/>
        <dsp:cNvSpPr/>
      </dsp:nvSpPr>
      <dsp:spPr>
        <a:xfrm>
          <a:off x="928190" y="1419718"/>
          <a:ext cx="6421936" cy="709859"/>
        </a:xfrm>
        <a:prstGeom prst="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Potential Revenue driver </a:t>
          </a:r>
          <a:endParaRPr lang="en-IN" sz="2600" kern="1200" dirty="0"/>
        </a:p>
      </dsp:txBody>
      <dsp:txXfrm>
        <a:off x="928190" y="1419718"/>
        <a:ext cx="6421936" cy="709859"/>
      </dsp:txXfrm>
    </dsp:sp>
    <dsp:sp modelId="{D2BEB610-E846-4123-B211-E13396750915}">
      <dsp:nvSpPr>
        <dsp:cNvPr id="0" name=""/>
        <dsp:cNvSpPr/>
      </dsp:nvSpPr>
      <dsp:spPr>
        <a:xfrm>
          <a:off x="484528" y="1330985"/>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2">
          <a:scrgbClr r="0" g="0" b="0"/>
        </a:fillRef>
        <a:effectRef idx="0">
          <a:scrgbClr r="0" g="0" b="0"/>
        </a:effectRef>
        <a:fontRef idx="minor"/>
      </dsp:style>
    </dsp:sp>
    <dsp:sp modelId="{B83E892E-57FA-493A-9E50-2895E974B9C2}">
      <dsp:nvSpPr>
        <dsp:cNvPr id="0" name=""/>
        <dsp:cNvSpPr/>
      </dsp:nvSpPr>
      <dsp:spPr>
        <a:xfrm>
          <a:off x="928190" y="2484691"/>
          <a:ext cx="6421936" cy="709859"/>
        </a:xfrm>
        <a:prstGeom prst="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Customer Retention</a:t>
          </a:r>
          <a:endParaRPr lang="en-IN" sz="2600" kern="1200" dirty="0"/>
        </a:p>
      </dsp:txBody>
      <dsp:txXfrm>
        <a:off x="928190" y="2484691"/>
        <a:ext cx="6421936" cy="709859"/>
      </dsp:txXfrm>
    </dsp:sp>
    <dsp:sp modelId="{F11CDC51-C222-444F-8F26-318DB7892B2C}">
      <dsp:nvSpPr>
        <dsp:cNvPr id="0" name=""/>
        <dsp:cNvSpPr/>
      </dsp:nvSpPr>
      <dsp:spPr>
        <a:xfrm>
          <a:off x="484528" y="2395959"/>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2">
          <a:scrgbClr r="0" g="0" b="0"/>
        </a:fillRef>
        <a:effectRef idx="0">
          <a:scrgbClr r="0" g="0" b="0"/>
        </a:effectRef>
        <a:fontRef idx="minor"/>
      </dsp:style>
    </dsp:sp>
    <dsp:sp modelId="{CF081520-4B29-4D97-8A10-045BE6783154}">
      <dsp:nvSpPr>
        <dsp:cNvPr id="0" name=""/>
        <dsp:cNvSpPr/>
      </dsp:nvSpPr>
      <dsp:spPr>
        <a:xfrm>
          <a:off x="521211" y="3549664"/>
          <a:ext cx="6828914" cy="709859"/>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345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Competition to other rival fantasy sports apps</a:t>
          </a:r>
        </a:p>
      </dsp:txBody>
      <dsp:txXfrm>
        <a:off x="521211" y="3549664"/>
        <a:ext cx="6828914" cy="709859"/>
      </dsp:txXfrm>
    </dsp:sp>
    <dsp:sp modelId="{415F16DF-60D3-4ABD-82D6-4C9E334CEF8E}">
      <dsp:nvSpPr>
        <dsp:cNvPr id="0" name=""/>
        <dsp:cNvSpPr/>
      </dsp:nvSpPr>
      <dsp:spPr>
        <a:xfrm>
          <a:off x="77549" y="3460932"/>
          <a:ext cx="887323" cy="88732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94EF9-C593-4836-ADBF-DC12C43322DC}">
      <dsp:nvSpPr>
        <dsp:cNvPr id="0" name=""/>
        <dsp:cNvSpPr/>
      </dsp:nvSpPr>
      <dsp:spPr>
        <a:xfrm>
          <a:off x="0" y="337186"/>
          <a:ext cx="10681134" cy="5544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861B6A-0450-4E65-8A42-3C656626122B}">
      <dsp:nvSpPr>
        <dsp:cNvPr id="0" name=""/>
        <dsp:cNvSpPr/>
      </dsp:nvSpPr>
      <dsp:spPr>
        <a:xfrm>
          <a:off x="534056" y="12466"/>
          <a:ext cx="9288720" cy="649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Including data of players from other tournaments also for increasing the prediction accuracy.</a:t>
          </a:r>
          <a:endParaRPr lang="en-IN" sz="1600" kern="1200" dirty="0"/>
        </a:p>
      </dsp:txBody>
      <dsp:txXfrm>
        <a:off x="565759" y="44169"/>
        <a:ext cx="9225314" cy="586034"/>
      </dsp:txXfrm>
    </dsp:sp>
    <dsp:sp modelId="{2AF5BBA9-89DD-4DF9-B72D-39754DCA1895}">
      <dsp:nvSpPr>
        <dsp:cNvPr id="0" name=""/>
        <dsp:cNvSpPr/>
      </dsp:nvSpPr>
      <dsp:spPr>
        <a:xfrm>
          <a:off x="0" y="1335106"/>
          <a:ext cx="10681134" cy="554400"/>
        </a:xfrm>
        <a:prstGeom prst="rect">
          <a:avLst/>
        </a:prstGeom>
        <a:solidFill>
          <a:schemeClr val="lt1">
            <a:alpha val="90000"/>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0">
          <a:scrgbClr r="0" g="0" b="0"/>
        </a:effectRef>
        <a:fontRef idx="minor"/>
      </dsp:style>
    </dsp:sp>
    <dsp:sp modelId="{88F37EDC-FADA-4072-B5B9-DE49D2AB303B}">
      <dsp:nvSpPr>
        <dsp:cNvPr id="0" name=""/>
        <dsp:cNvSpPr/>
      </dsp:nvSpPr>
      <dsp:spPr>
        <a:xfrm>
          <a:off x="534056" y="1010386"/>
          <a:ext cx="9288720" cy="649440"/>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Adding more Constraints</a:t>
          </a:r>
          <a:endParaRPr lang="en-IN" sz="1600" kern="1200" dirty="0"/>
        </a:p>
      </dsp:txBody>
      <dsp:txXfrm>
        <a:off x="565759" y="1042089"/>
        <a:ext cx="9225314" cy="586034"/>
      </dsp:txXfrm>
    </dsp:sp>
    <dsp:sp modelId="{11EE83C4-EF08-4DC2-84B5-71D8D072DD4D}">
      <dsp:nvSpPr>
        <dsp:cNvPr id="0" name=""/>
        <dsp:cNvSpPr/>
      </dsp:nvSpPr>
      <dsp:spPr>
        <a:xfrm>
          <a:off x="0" y="2333027"/>
          <a:ext cx="10681134" cy="5544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B38095-0804-41E4-AA82-618F0E8C5A1A}">
      <dsp:nvSpPr>
        <dsp:cNvPr id="0" name=""/>
        <dsp:cNvSpPr/>
      </dsp:nvSpPr>
      <dsp:spPr>
        <a:xfrm>
          <a:off x="534056" y="2008306"/>
          <a:ext cx="9288720" cy="649440"/>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dirty="0"/>
            <a:t>Adding more variables for player prediction</a:t>
          </a:r>
          <a:endParaRPr lang="en-IN" sz="1600" kern="1200" dirty="0"/>
        </a:p>
      </dsp:txBody>
      <dsp:txXfrm>
        <a:off x="565759" y="2040009"/>
        <a:ext cx="9225314" cy="586034"/>
      </dsp:txXfrm>
    </dsp:sp>
    <dsp:sp modelId="{2CA84C62-686F-403B-961E-23E4447C3149}">
      <dsp:nvSpPr>
        <dsp:cNvPr id="0" name=""/>
        <dsp:cNvSpPr/>
      </dsp:nvSpPr>
      <dsp:spPr>
        <a:xfrm>
          <a:off x="0" y="3330947"/>
          <a:ext cx="10681134" cy="554400"/>
        </a:xfrm>
        <a:prstGeom prst="rect">
          <a:avLst/>
        </a:prstGeom>
        <a:solidFill>
          <a:schemeClr val="lt1">
            <a:alpha val="90000"/>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C41B0D-C503-44B9-9592-77EC1876043D}">
      <dsp:nvSpPr>
        <dsp:cNvPr id="0" name=""/>
        <dsp:cNvSpPr/>
      </dsp:nvSpPr>
      <dsp:spPr>
        <a:xfrm>
          <a:off x="534056" y="3006227"/>
          <a:ext cx="9288720" cy="649440"/>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a:t>Introducing Subscription model for the Top 11 players</a:t>
          </a:r>
          <a:endParaRPr lang="en-US" sz="1600" kern="1200" dirty="0"/>
        </a:p>
      </dsp:txBody>
      <dsp:txXfrm>
        <a:off x="565759" y="3037930"/>
        <a:ext cx="9225314" cy="586034"/>
      </dsp:txXfrm>
    </dsp:sp>
    <dsp:sp modelId="{4B6B21B9-F1F0-4618-808C-C24858808D0F}">
      <dsp:nvSpPr>
        <dsp:cNvPr id="0" name=""/>
        <dsp:cNvSpPr/>
      </dsp:nvSpPr>
      <dsp:spPr>
        <a:xfrm>
          <a:off x="0" y="4328867"/>
          <a:ext cx="10681134" cy="5544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A7E9920C-8A02-4578-96E5-B7AAA1F70E04}">
      <dsp:nvSpPr>
        <dsp:cNvPr id="0" name=""/>
        <dsp:cNvSpPr/>
      </dsp:nvSpPr>
      <dsp:spPr>
        <a:xfrm>
          <a:off x="534056" y="4004147"/>
          <a:ext cx="9288720" cy="64944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2605" tIns="0" rIns="282605" bIns="0" numCol="1" spcCol="1270" anchor="ctr" anchorCtr="0">
          <a:noAutofit/>
        </a:bodyPr>
        <a:lstStyle/>
        <a:p>
          <a:pPr marL="0" lvl="0" indent="0" algn="l" defTabSz="711200">
            <a:lnSpc>
              <a:spcPct val="150000"/>
            </a:lnSpc>
            <a:spcBef>
              <a:spcPct val="0"/>
            </a:spcBef>
            <a:spcAft>
              <a:spcPct val="35000"/>
            </a:spcAft>
            <a:buNone/>
          </a:pPr>
          <a:r>
            <a:rPr lang="en-US" sz="1600" kern="1200"/>
            <a:t>Expanding the solution to other team sports and Fantasy Sports Apps</a:t>
          </a:r>
          <a:endParaRPr lang="en-IN" sz="1600" kern="1200"/>
        </a:p>
      </dsp:txBody>
      <dsp:txXfrm>
        <a:off x="565759" y="4035850"/>
        <a:ext cx="922531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AE815-7003-4B3B-98AC-35B2133C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517CA52-A412-42D1-8DDA-32D03BAC5A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t>01-07-2022</a:t>
            </a:fld>
            <a:endParaRPr lang="en-IN"/>
          </a:p>
        </p:txBody>
      </p:sp>
      <p:sp>
        <p:nvSpPr>
          <p:cNvPr id="4" name="Footer Placeholder 3">
            <a:extLst>
              <a:ext uri="{FF2B5EF4-FFF2-40B4-BE49-F238E27FC236}">
                <a16:creationId xmlns:a16="http://schemas.microsoft.com/office/drawing/2014/main" id="{E081BE10-D32E-4AFD-8F31-0698B3A59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10A8C90-6762-4113-A21A-E7CF00CD2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t>‹#›</a:t>
            </a:fld>
            <a:endParaRPr lang="en-IN"/>
          </a:p>
        </p:txBody>
      </p:sp>
    </p:spTree>
    <p:extLst>
      <p:ext uri="{BB962C8B-B14F-4D97-AF65-F5344CB8AC3E}">
        <p14:creationId xmlns:p14="http://schemas.microsoft.com/office/powerpoint/2010/main" val="33242120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p:txBody>
          <a:bodyPr/>
          <a:lstStyle/>
          <a:p>
            <a:fld id="{516E5C65-A6A4-4D7E-A8A9-35240D7FED8F}" type="datetimeFigureOut">
              <a:rPr lang="en-US" smtClean="0"/>
              <a:t>7/1/2022</a:t>
            </a:fld>
            <a:endParaRPr lang="en-US"/>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943AB-A2BA-4E7E-9171-5D2878D62998}"/>
              </a:ext>
            </a:extLst>
          </p:cNvPr>
          <p:cNvSpPr>
            <a:spLocks noGrp="1"/>
          </p:cNvSpPr>
          <p:nvPr>
            <p:ph type="sldNum" sz="quarter" idx="12"/>
          </p:nvPr>
        </p:nvSpPr>
        <p:spPr/>
        <p:txBody>
          <a:bodyPr/>
          <a:lstStyle/>
          <a:p>
            <a:fld id="{7F7FEF7F-D85A-4201-B820-A0FEA3130C3A}" type="slidenum">
              <a:rPr lang="en-US" smtClean="0"/>
              <a:t>‹#›</a:t>
            </a:fld>
            <a:endParaRPr lang="en-US"/>
          </a:p>
        </p:txBody>
      </p:sp>
    </p:spTree>
    <p:extLst>
      <p:ext uri="{BB962C8B-B14F-4D97-AF65-F5344CB8AC3E}">
        <p14:creationId xmlns:p14="http://schemas.microsoft.com/office/powerpoint/2010/main" val="5252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7/1/2022</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355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2" name="Footer Placeholder 3">
            <a:extLst>
              <a:ext uri="{FF2B5EF4-FFF2-40B4-BE49-F238E27FC236}">
                <a16:creationId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endParaRPr lang="en-US"/>
          </a:p>
        </p:txBody>
      </p:sp>
      <p:sp>
        <p:nvSpPr>
          <p:cNvPr id="23" name="Slide Number Placeholder 4">
            <a:extLst>
              <a:ext uri="{FF2B5EF4-FFF2-40B4-BE49-F238E27FC236}">
                <a16:creationId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0" name="Text Placeholder 14">
            <a:extLst>
              <a:ext uri="{FF2B5EF4-FFF2-40B4-BE49-F238E27FC236}">
                <a16:creationId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7E7B8C2-EC57-418B-9866-0C8EBA540F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a:extLst>
              <a:ext uri="{FF2B5EF4-FFF2-40B4-BE49-F238E27FC236}">
                <a16:creationId xmlns:a16="http://schemas.microsoft.com/office/drawing/2014/main" id="{C1B29831-424D-4D18-ACC9-5C50118068EB}"/>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0BD190F8-4811-405F-8667-AE2A904F39E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47232-C99D-478C-AF2A-1CA67427B423}"/>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40393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9" name="Footer Placeholder 3">
            <a:extLst>
              <a:ext uri="{FF2B5EF4-FFF2-40B4-BE49-F238E27FC236}">
                <a16:creationId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endParaRPr lang="en-US"/>
          </a:p>
        </p:txBody>
      </p:sp>
      <p:sp>
        <p:nvSpPr>
          <p:cNvPr id="30" name="Slide Number Placeholder 4">
            <a:extLst>
              <a:ext uri="{FF2B5EF4-FFF2-40B4-BE49-F238E27FC236}">
                <a16:creationId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3" name="Title 1">
            <a:extLst>
              <a:ext uri="{FF2B5EF4-FFF2-40B4-BE49-F238E27FC236}">
                <a16:creationId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6B4F42A8-E46C-43AE-877A-E3719F91DE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DD7EE1AE-5219-4AEC-B003-990A1DD088F7}"/>
              </a:ext>
            </a:extLst>
          </p:cNvPr>
          <p:cNvGrpSpPr/>
          <p:nvPr userDrawn="1"/>
        </p:nvGrpSpPr>
        <p:grpSpPr>
          <a:xfrm>
            <a:off x="376730" y="6405832"/>
            <a:ext cx="10131613" cy="276999"/>
            <a:chOff x="376730" y="6405832"/>
            <a:chExt cx="10131613" cy="276999"/>
          </a:xfrm>
        </p:grpSpPr>
        <p:cxnSp>
          <p:nvCxnSpPr>
            <p:cNvPr id="15" name="Straight Connector 14">
              <a:extLst>
                <a:ext uri="{FF2B5EF4-FFF2-40B4-BE49-F238E27FC236}">
                  <a16:creationId xmlns:a16="http://schemas.microsoft.com/office/drawing/2014/main" id="{F136AF61-0AA6-4EE7-8DFF-458EFAADAE27}"/>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1CEC5-5A0A-46DE-BA99-59623866690A}"/>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27622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35" name="Footer Placeholder 3">
            <a:extLst>
              <a:ext uri="{FF2B5EF4-FFF2-40B4-BE49-F238E27FC236}">
                <a16:creationId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endParaRPr lang="en-US"/>
          </a:p>
        </p:txBody>
      </p:sp>
      <p:sp>
        <p:nvSpPr>
          <p:cNvPr id="38" name="Slide Number Placeholder 4">
            <a:extLst>
              <a:ext uri="{FF2B5EF4-FFF2-40B4-BE49-F238E27FC236}">
                <a16:creationId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40" name="Text Placeholder 14">
            <a:extLst>
              <a:ext uri="{FF2B5EF4-FFF2-40B4-BE49-F238E27FC236}">
                <a16:creationId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a:extLst>
              <a:ext uri="{FF2B5EF4-FFF2-40B4-BE49-F238E27FC236}">
                <a16:creationId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a:extLst>
              <a:ext uri="{FF2B5EF4-FFF2-40B4-BE49-F238E27FC236}">
                <a16:creationId xmlns:a16="http://schemas.microsoft.com/office/drawing/2014/main" id="{053A6959-D580-4749-9BF6-23D4C0D66D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a:extLst>
              <a:ext uri="{FF2B5EF4-FFF2-40B4-BE49-F238E27FC236}">
                <a16:creationId xmlns:a16="http://schemas.microsoft.com/office/drawing/2014/main" id="{B2DB7EC8-6089-4F5C-BFBC-9BF3541FBE66}"/>
              </a:ext>
            </a:extLst>
          </p:cNvPr>
          <p:cNvGrpSpPr/>
          <p:nvPr userDrawn="1"/>
        </p:nvGrpSpPr>
        <p:grpSpPr>
          <a:xfrm>
            <a:off x="376730" y="6405832"/>
            <a:ext cx="10131613" cy="276999"/>
            <a:chOff x="376730" y="6405832"/>
            <a:chExt cx="10131613" cy="276999"/>
          </a:xfrm>
        </p:grpSpPr>
        <p:cxnSp>
          <p:nvCxnSpPr>
            <p:cNvPr id="28" name="Straight Connector 27">
              <a:extLst>
                <a:ext uri="{FF2B5EF4-FFF2-40B4-BE49-F238E27FC236}">
                  <a16:creationId xmlns:a16="http://schemas.microsoft.com/office/drawing/2014/main" id="{DD901894-6D9C-475A-998C-E9D417042D0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CDB721-8FB6-4339-B7F7-2B0E44A470C4}"/>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86962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7/1/2022</a:t>
            </a:fld>
            <a:endParaRPr lang="en-US"/>
          </a:p>
        </p:txBody>
      </p:sp>
      <p:sp>
        <p:nvSpPr>
          <p:cNvPr id="21" name="Footer Placeholder 3">
            <a:extLst>
              <a:ext uri="{FF2B5EF4-FFF2-40B4-BE49-F238E27FC236}">
                <a16:creationId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endParaRPr lang="en-US"/>
          </a:p>
        </p:txBody>
      </p:sp>
      <p:sp>
        <p:nvSpPr>
          <p:cNvPr id="24" name="Slide Number Placeholder 4">
            <a:extLst>
              <a:ext uri="{FF2B5EF4-FFF2-40B4-BE49-F238E27FC236}">
                <a16:creationId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26" name="Text Placeholder 14">
            <a:extLst>
              <a:ext uri="{FF2B5EF4-FFF2-40B4-BE49-F238E27FC236}">
                <a16:creationId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C88B384-13EC-4FC6-9E05-C090615F7C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447D13C7-E1F6-493B-94D7-A97EFFF79A44}"/>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DD31F194-7371-4CEE-96F8-69A82744288C}"/>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143FE-67D2-4714-9F42-616D011B35B5}"/>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7/1/2022</a:t>
            </a:fld>
            <a:endParaRPr lang="en-US"/>
          </a:p>
        </p:txBody>
      </p:sp>
      <p:sp>
        <p:nvSpPr>
          <p:cNvPr id="5" name="Footer Placeholder 4">
            <a:extLst>
              <a:ext uri="{FF2B5EF4-FFF2-40B4-BE49-F238E27FC236}">
                <a16:creationId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0" r:id="rId4"/>
    <p:sldLayoutId id="2147483651"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4.xml"/><Relationship Id="rId5" Type="http://schemas.openxmlformats.org/officeDocument/2006/relationships/image" Target="../media/image8.svg"/><Relationship Id="rId10" Type="http://schemas.openxmlformats.org/officeDocument/2006/relationships/diagramQuickStyle" Target="../diagrams/quickStyle4.xml"/><Relationship Id="rId4" Type="http://schemas.openxmlformats.org/officeDocument/2006/relationships/image" Target="../media/image7.png"/><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5.xml"/><Relationship Id="rId5" Type="http://schemas.openxmlformats.org/officeDocument/2006/relationships/image" Target="../media/image8.svg"/><Relationship Id="rId10" Type="http://schemas.openxmlformats.org/officeDocument/2006/relationships/diagramQuickStyle" Target="../diagrams/quickStyle5.xml"/><Relationship Id="rId4" Type="http://schemas.openxmlformats.org/officeDocument/2006/relationships/image" Target="../media/image7.png"/><Relationship Id="rId9"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www.kaggle.com/code/abhishekkoshta/ipl-dream11-winner-team-prediction-2021/data" TargetMode="External"/><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1.xml"/><Relationship Id="rId5" Type="http://schemas.openxmlformats.org/officeDocument/2006/relationships/image" Target="../media/image8.svg"/><Relationship Id="rId10" Type="http://schemas.openxmlformats.org/officeDocument/2006/relationships/diagramQuickStyle" Target="../diagrams/quickStyle1.xml"/><Relationship Id="rId4" Type="http://schemas.openxmlformats.org/officeDocument/2006/relationships/image" Target="../media/image7.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2.xml"/><Relationship Id="rId5" Type="http://schemas.openxmlformats.org/officeDocument/2006/relationships/image" Target="../media/image8.svg"/><Relationship Id="rId10" Type="http://schemas.openxmlformats.org/officeDocument/2006/relationships/diagramQuickStyle" Target="../diagrams/quickStyle2.xml"/><Relationship Id="rId4" Type="http://schemas.openxmlformats.org/officeDocument/2006/relationships/image" Target="../media/image7.png"/><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13.svg"/><Relationship Id="rId7" Type="http://schemas.openxmlformats.org/officeDocument/2006/relationships/image" Target="../media/image10.svg"/><Relationship Id="rId12"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diagramColors" Target="../diagrams/colors3.xml"/><Relationship Id="rId5" Type="http://schemas.openxmlformats.org/officeDocument/2006/relationships/image" Target="../media/image8.svg"/><Relationship Id="rId10" Type="http://schemas.openxmlformats.org/officeDocument/2006/relationships/diagramQuickStyle" Target="../diagrams/quickStyle3.xml"/><Relationship Id="rId4" Type="http://schemas.openxmlformats.org/officeDocument/2006/relationships/image" Target="../media/image7.png"/><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 y="0"/>
            <a:ext cx="12201142" cy="6876896"/>
          </a:xfrm>
          <a:prstGeom prst="rect">
            <a:avLst/>
          </a:prstGeom>
        </p:spPr>
      </p:pic>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518493" y="2139445"/>
            <a:ext cx="858356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Arial Narrow" panose="020B0606020202030204" pitchFamily="34" charset="0"/>
                <a:cs typeface="Arial" panose="020B0604020202020204" pitchFamily="34" charset="0"/>
              </a:rPr>
              <a:t>Dream 11 Fantasy </a:t>
            </a:r>
          </a:p>
          <a:p>
            <a:pPr marL="0" indent="0">
              <a:buNone/>
            </a:pPr>
            <a:r>
              <a:rPr lang="en-US" sz="5000" dirty="0">
                <a:solidFill>
                  <a:schemeClr val="bg1"/>
                </a:solidFill>
                <a:latin typeface="Arial Narrow" panose="020B0606020202030204" pitchFamily="34" charset="0"/>
                <a:cs typeface="Arial" panose="020B0604020202020204" pitchFamily="34" charset="0"/>
              </a:rPr>
              <a:t>Team Prediction</a:t>
            </a:r>
          </a:p>
        </p:txBody>
      </p:sp>
      <p:sp>
        <p:nvSpPr>
          <p:cNvPr id="15" name="Text Placeholder 5">
            <a:extLst>
              <a:ext uri="{FF2B5EF4-FFF2-40B4-BE49-F238E27FC236}">
                <a16:creationId xmlns:a16="http://schemas.microsoft.com/office/drawing/2014/main" id="{365B3012-0E2F-4EDD-8FDE-DCF0C9FB79D4}"/>
              </a:ext>
            </a:extLst>
          </p:cNvPr>
          <p:cNvSpPr txBox="1">
            <a:spLocks/>
          </p:cNvSpPr>
          <p:nvPr/>
        </p:nvSpPr>
        <p:spPr>
          <a:xfrm>
            <a:off x="518493" y="5142512"/>
            <a:ext cx="5348287" cy="6455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Mentor: </a:t>
            </a:r>
            <a:r>
              <a:rPr lang="en-US" sz="2000" b="1" dirty="0">
                <a:solidFill>
                  <a:schemeClr val="bg1"/>
                </a:solidFill>
              </a:rPr>
              <a:t>Suraaj </a:t>
            </a:r>
            <a:r>
              <a:rPr lang="en-US" sz="2000" b="1" dirty="0" err="1">
                <a:solidFill>
                  <a:schemeClr val="bg1"/>
                </a:solidFill>
              </a:rPr>
              <a:t>Hasija</a:t>
            </a:r>
            <a:r>
              <a:rPr lang="en-US" sz="2000" b="1" dirty="0">
                <a:solidFill>
                  <a:schemeClr val="bg1"/>
                </a:solidFill>
              </a:rPr>
              <a:t> </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518494" y="41510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bg1"/>
                </a:solidFill>
                <a:latin typeface="Arial Narrow" panose="020B0606020202030204" pitchFamily="34" charset="0"/>
              </a:rPr>
              <a:t>Group G</a:t>
            </a:r>
          </a:p>
        </p:txBody>
      </p:sp>
      <p:sp>
        <p:nvSpPr>
          <p:cNvPr id="17" name="Text Placeholder 5">
            <a:extLst>
              <a:ext uri="{FF2B5EF4-FFF2-40B4-BE49-F238E27FC236}">
                <a16:creationId xmlns:a16="http://schemas.microsoft.com/office/drawing/2014/main" id="{3F2E7A32-3E8B-446D-9376-09B7A72FF671}"/>
              </a:ext>
            </a:extLst>
          </p:cNvPr>
          <p:cNvSpPr txBox="1">
            <a:spLocks/>
          </p:cNvSpPr>
          <p:nvPr/>
        </p:nvSpPr>
        <p:spPr>
          <a:xfrm>
            <a:off x="3396095" y="4124875"/>
            <a:ext cx="4501663"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Group Members : </a:t>
            </a:r>
          </a:p>
          <a:p>
            <a:pPr marL="0" indent="0">
              <a:buNone/>
            </a:pPr>
            <a:r>
              <a:rPr lang="en-US" sz="1200" dirty="0">
                <a:solidFill>
                  <a:schemeClr val="bg1"/>
                </a:solidFill>
              </a:rPr>
              <a:t>Anushka Singh</a:t>
            </a:r>
          </a:p>
          <a:p>
            <a:pPr marL="0" indent="0">
              <a:buNone/>
            </a:pPr>
            <a:r>
              <a:rPr lang="en-US" sz="1200" dirty="0">
                <a:solidFill>
                  <a:schemeClr val="bg1"/>
                </a:solidFill>
              </a:rPr>
              <a:t>Gaurav </a:t>
            </a:r>
            <a:r>
              <a:rPr lang="en-US" sz="1200" dirty="0" err="1">
                <a:solidFill>
                  <a:schemeClr val="bg1"/>
                </a:solidFill>
              </a:rPr>
              <a:t>Babbar</a:t>
            </a:r>
            <a:endParaRPr lang="en-US" sz="1200" dirty="0">
              <a:solidFill>
                <a:schemeClr val="bg1"/>
              </a:solidFill>
            </a:endParaRPr>
          </a:p>
          <a:p>
            <a:pPr marL="0" indent="0">
              <a:buNone/>
            </a:pPr>
            <a:r>
              <a:rPr lang="en-US" sz="1200" dirty="0">
                <a:solidFill>
                  <a:schemeClr val="bg1"/>
                </a:solidFill>
              </a:rPr>
              <a:t>Himanshu</a:t>
            </a:r>
          </a:p>
          <a:p>
            <a:pPr marL="0" indent="0">
              <a:buNone/>
            </a:pPr>
            <a:r>
              <a:rPr lang="en-US" sz="1200" dirty="0">
                <a:solidFill>
                  <a:schemeClr val="bg1"/>
                </a:solidFill>
              </a:rPr>
              <a:t>Kanisha Shah</a:t>
            </a:r>
          </a:p>
          <a:p>
            <a:pPr marL="0" indent="0">
              <a:buNone/>
            </a:pPr>
            <a:r>
              <a:rPr lang="en-US" sz="1200" dirty="0">
                <a:solidFill>
                  <a:schemeClr val="bg1"/>
                </a:solidFill>
              </a:rPr>
              <a:t>Khushi </a:t>
            </a:r>
            <a:r>
              <a:rPr lang="en-US" sz="1200" dirty="0" err="1">
                <a:solidFill>
                  <a:schemeClr val="bg1"/>
                </a:solidFill>
              </a:rPr>
              <a:t>Jasrapuria</a:t>
            </a:r>
            <a:endParaRPr lang="en-US" sz="1200" dirty="0">
              <a:solidFill>
                <a:schemeClr val="bg1"/>
              </a:solidFill>
            </a:endParaRPr>
          </a:p>
          <a:p>
            <a:pPr marL="0" indent="0">
              <a:buNone/>
            </a:pPr>
            <a:r>
              <a:rPr lang="en-US" sz="1200" dirty="0">
                <a:solidFill>
                  <a:schemeClr val="bg1"/>
                </a:solidFill>
              </a:rPr>
              <a:t>Prakhar Mohan</a:t>
            </a:r>
          </a:p>
          <a:p>
            <a:pPr marL="0" indent="0">
              <a:buNone/>
            </a:pPr>
            <a:r>
              <a:rPr lang="en-US" sz="1200" dirty="0">
                <a:solidFill>
                  <a:schemeClr val="bg1"/>
                </a:solidFill>
              </a:rPr>
              <a:t>Yogesh Arora</a:t>
            </a:r>
          </a:p>
          <a:p>
            <a:pPr marL="0" indent="0">
              <a:buNone/>
            </a:pPr>
            <a:endParaRPr lang="en-US" sz="2000" dirty="0">
              <a:solidFill>
                <a:schemeClr val="bg1"/>
              </a:solidFill>
            </a:endParaRP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chemeClr val="bg1"/>
                </a:solidFill>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473AF3-CC9C-989E-07E0-4AF312947FBE}"/>
              </a:ext>
            </a:extLst>
          </p:cNvPr>
          <p:cNvPicPr>
            <a:picLocks noChangeAspect="1"/>
          </p:cNvPicPr>
          <p:nvPr/>
        </p:nvPicPr>
        <p:blipFill rotWithShape="1">
          <a:blip r:embed="rId2"/>
          <a:srcRect l="5125"/>
          <a:stretch/>
        </p:blipFill>
        <p:spPr>
          <a:xfrm>
            <a:off x="257857" y="1086740"/>
            <a:ext cx="5458932" cy="1799073"/>
          </a:xfrm>
          <a:prstGeom prst="rect">
            <a:avLst/>
          </a:prstGeom>
          <a:ln>
            <a:solidFill>
              <a:schemeClr val="accent1">
                <a:lumMod val="60000"/>
                <a:lumOff val="40000"/>
              </a:schemeClr>
            </a:solidFill>
          </a:ln>
        </p:spPr>
      </p:pic>
      <p:pic>
        <p:nvPicPr>
          <p:cNvPr id="8" name="Picture 7">
            <a:extLst>
              <a:ext uri="{FF2B5EF4-FFF2-40B4-BE49-F238E27FC236}">
                <a16:creationId xmlns:a16="http://schemas.microsoft.com/office/drawing/2014/main" id="{5F841225-C09D-F076-2CC8-C18D8C5CA678}"/>
              </a:ext>
            </a:extLst>
          </p:cNvPr>
          <p:cNvPicPr>
            <a:picLocks noChangeAspect="1"/>
          </p:cNvPicPr>
          <p:nvPr/>
        </p:nvPicPr>
        <p:blipFill rotWithShape="1">
          <a:blip r:embed="rId3">
            <a:extLst>
              <a:ext uri="{28A0092B-C50C-407E-A947-70E740481C1C}">
                <a14:useLocalDpi xmlns:a14="http://schemas.microsoft.com/office/drawing/2010/main" val="0"/>
              </a:ext>
            </a:extLst>
          </a:blip>
          <a:srcRect l="4070" t="5767" r="6684" b="9732"/>
          <a:stretch/>
        </p:blipFill>
        <p:spPr>
          <a:xfrm>
            <a:off x="1667208" y="3351399"/>
            <a:ext cx="6161927" cy="2986481"/>
          </a:xfrm>
          <a:prstGeom prst="rect">
            <a:avLst/>
          </a:prstGeom>
          <a:ln>
            <a:solidFill>
              <a:schemeClr val="accent1">
                <a:lumMod val="60000"/>
                <a:lumOff val="40000"/>
              </a:schemeClr>
            </a:solidFill>
          </a:ln>
        </p:spPr>
      </p:pic>
      <p:sp>
        <p:nvSpPr>
          <p:cNvPr id="12" name="Text Placeholder 11">
            <a:extLst>
              <a:ext uri="{FF2B5EF4-FFF2-40B4-BE49-F238E27FC236}">
                <a16:creationId xmlns:a16="http://schemas.microsoft.com/office/drawing/2014/main" id="{FF1BCDF9-7C79-F49D-1DED-CAF4FFEA8DE7}"/>
              </a:ext>
            </a:extLst>
          </p:cNvPr>
          <p:cNvSpPr>
            <a:spLocks noGrp="1"/>
          </p:cNvSpPr>
          <p:nvPr>
            <p:ph type="body" sz="quarter" idx="14"/>
          </p:nvPr>
        </p:nvSpPr>
        <p:spPr>
          <a:xfrm>
            <a:off x="847831" y="238334"/>
            <a:ext cx="2300835" cy="602039"/>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IN" dirty="0"/>
              <a:t>Batsmen Analysis</a:t>
            </a:r>
          </a:p>
        </p:txBody>
      </p:sp>
      <p:pic>
        <p:nvPicPr>
          <p:cNvPr id="17" name="Picture 16">
            <a:extLst>
              <a:ext uri="{FF2B5EF4-FFF2-40B4-BE49-F238E27FC236}">
                <a16:creationId xmlns:a16="http://schemas.microsoft.com/office/drawing/2014/main" id="{798931D3-8A77-448B-5387-4C75E4E45580}"/>
              </a:ext>
            </a:extLst>
          </p:cNvPr>
          <p:cNvPicPr>
            <a:picLocks noChangeAspect="1"/>
          </p:cNvPicPr>
          <p:nvPr/>
        </p:nvPicPr>
        <p:blipFill rotWithShape="1">
          <a:blip r:embed="rId4">
            <a:extLst>
              <a:ext uri="{28A0092B-C50C-407E-A947-70E740481C1C}">
                <a14:useLocalDpi xmlns:a14="http://schemas.microsoft.com/office/drawing/2010/main" val="0"/>
              </a:ext>
            </a:extLst>
          </a:blip>
          <a:srcRect t="2734" r="6605" b="3489"/>
          <a:stretch/>
        </p:blipFill>
        <p:spPr>
          <a:xfrm>
            <a:off x="6256889" y="238334"/>
            <a:ext cx="5572893" cy="2988560"/>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415268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D6B8A393-E5A9-6FC4-87B2-ED527C4F8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057" y="3573692"/>
            <a:ext cx="6141841" cy="2788357"/>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F096C2-899C-418A-58AC-556DD658BD45}"/>
              </a:ext>
            </a:extLst>
          </p:cNvPr>
          <p:cNvPicPr>
            <a:picLocks noChangeAspect="1"/>
          </p:cNvPicPr>
          <p:nvPr/>
        </p:nvPicPr>
        <p:blipFill rotWithShape="1">
          <a:blip r:embed="rId3">
            <a:extLst>
              <a:ext uri="{28A0092B-C50C-407E-A947-70E740481C1C}">
                <a14:useLocalDpi xmlns:a14="http://schemas.microsoft.com/office/drawing/2010/main" val="0"/>
              </a:ext>
            </a:extLst>
          </a:blip>
          <a:srcRect t="3741" r="7322" b="3489"/>
          <a:stretch/>
        </p:blipFill>
        <p:spPr>
          <a:xfrm>
            <a:off x="6627304" y="380804"/>
            <a:ext cx="5463517" cy="2920874"/>
          </a:xfrm>
          <a:prstGeom prst="rect">
            <a:avLst/>
          </a:prstGeom>
          <a:ln>
            <a:solidFill>
              <a:schemeClr val="accent1">
                <a:lumMod val="60000"/>
                <a:lumOff val="40000"/>
              </a:schemeClr>
            </a:solidFill>
          </a:ln>
        </p:spPr>
      </p:pic>
      <p:pic>
        <p:nvPicPr>
          <p:cNvPr id="20" name="Picture 19">
            <a:extLst>
              <a:ext uri="{FF2B5EF4-FFF2-40B4-BE49-F238E27FC236}">
                <a16:creationId xmlns:a16="http://schemas.microsoft.com/office/drawing/2014/main" id="{ED93E741-ED73-3E7B-8024-8AB913191025}"/>
              </a:ext>
            </a:extLst>
          </p:cNvPr>
          <p:cNvPicPr>
            <a:picLocks noChangeAspect="1"/>
          </p:cNvPicPr>
          <p:nvPr/>
        </p:nvPicPr>
        <p:blipFill rotWithShape="1">
          <a:blip r:embed="rId4">
            <a:extLst>
              <a:ext uri="{28A0092B-C50C-407E-A947-70E740481C1C}">
                <a14:useLocalDpi xmlns:a14="http://schemas.microsoft.com/office/drawing/2010/main" val="0"/>
              </a:ext>
            </a:extLst>
          </a:blip>
          <a:srcRect l="1110" t="3406" r="6516" b="6000"/>
          <a:stretch/>
        </p:blipFill>
        <p:spPr>
          <a:xfrm>
            <a:off x="553770" y="342958"/>
            <a:ext cx="5888975" cy="2996567"/>
          </a:xfrm>
          <a:prstGeom prst="rect">
            <a:avLst/>
          </a:prstGeom>
          <a:ln>
            <a:solidFill>
              <a:schemeClr val="accent1">
                <a:lumMod val="60000"/>
                <a:lumOff val="40000"/>
              </a:schemeClr>
            </a:solidFill>
          </a:ln>
        </p:spPr>
      </p:pic>
      <p:sp>
        <p:nvSpPr>
          <p:cNvPr id="21" name="Text Placeholder 11">
            <a:extLst>
              <a:ext uri="{FF2B5EF4-FFF2-40B4-BE49-F238E27FC236}">
                <a16:creationId xmlns:a16="http://schemas.microsoft.com/office/drawing/2014/main" id="{49B6712B-D739-A284-94F8-0578ACB6AD93}"/>
              </a:ext>
            </a:extLst>
          </p:cNvPr>
          <p:cNvSpPr txBox="1">
            <a:spLocks/>
          </p:cNvSpPr>
          <p:nvPr/>
        </p:nvSpPr>
        <p:spPr>
          <a:xfrm>
            <a:off x="553770" y="4147718"/>
            <a:ext cx="2449489" cy="145612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5"/>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IN" dirty="0"/>
              <a:t>Bowler Analysis</a:t>
            </a:r>
          </a:p>
          <a:p>
            <a:pPr algn="ctr"/>
            <a:r>
              <a:rPr lang="en-IN" dirty="0"/>
              <a:t>And </a:t>
            </a:r>
          </a:p>
          <a:p>
            <a:pPr algn="ctr"/>
            <a:r>
              <a:rPr lang="en-IN" dirty="0"/>
              <a:t>Man of The Match</a:t>
            </a:r>
          </a:p>
        </p:txBody>
      </p:sp>
    </p:spTree>
    <p:extLst>
      <p:ext uri="{BB962C8B-B14F-4D97-AF65-F5344CB8AC3E}">
        <p14:creationId xmlns:p14="http://schemas.microsoft.com/office/powerpoint/2010/main" val="100747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47440" y="518550"/>
            <a:ext cx="11260278" cy="713216"/>
          </a:xfrm>
        </p:spPr>
        <p:txBody>
          <a:bodyPr/>
          <a:lstStyle/>
          <a:p>
            <a:pPr marL="857250" indent="-857250">
              <a:buFont typeface="+mj-lt"/>
              <a:buAutoNum type="romanUcPeriod" startAt="6"/>
            </a:pPr>
            <a:r>
              <a:rPr lang="da-DK" b="1" i="0" dirty="0">
                <a:solidFill>
                  <a:srgbClr val="000000"/>
                </a:solidFill>
                <a:effectLst/>
              </a:rPr>
              <a:t>Model Development and Validations</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1493240"/>
            <a:ext cx="11260279" cy="4238369"/>
          </a:xfrm>
        </p:spPr>
        <p:txBody>
          <a:bodyPr/>
          <a:lstStyle/>
          <a:p>
            <a:endParaRPr lang="en-US" dirty="0"/>
          </a:p>
        </p:txBody>
      </p:sp>
    </p:spTree>
    <p:extLst>
      <p:ext uri="{BB962C8B-B14F-4D97-AF65-F5344CB8AC3E}">
        <p14:creationId xmlns:p14="http://schemas.microsoft.com/office/powerpoint/2010/main" val="206977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25660B-EEE2-1416-EAF1-72F5B92050E1}"/>
              </a:ext>
            </a:extLst>
          </p:cNvPr>
          <p:cNvSpPr>
            <a:spLocks noGrp="1"/>
          </p:cNvSpPr>
          <p:nvPr>
            <p:ph type="body" sz="quarter" idx="13"/>
          </p:nvPr>
        </p:nvSpPr>
        <p:spPr/>
        <p:txBody>
          <a:bodyPr/>
          <a:lstStyle/>
          <a:p>
            <a:endParaRPr lang="en-IN"/>
          </a:p>
        </p:txBody>
      </p:sp>
      <p:sp>
        <p:nvSpPr>
          <p:cNvPr id="4" name="Title 3">
            <a:extLst>
              <a:ext uri="{FF2B5EF4-FFF2-40B4-BE49-F238E27FC236}">
                <a16:creationId xmlns:a16="http://schemas.microsoft.com/office/drawing/2014/main" id="{D7ED60F9-44E0-9398-47AF-B937FF6BEDBF}"/>
              </a:ext>
            </a:extLst>
          </p:cNvPr>
          <p:cNvSpPr>
            <a:spLocks noGrp="1"/>
          </p:cNvSpPr>
          <p:nvPr>
            <p:ph type="title"/>
          </p:nvPr>
        </p:nvSpPr>
        <p:spPr/>
        <p:txBody>
          <a:bodyPr/>
          <a:lstStyle/>
          <a:p>
            <a:r>
              <a:rPr lang="en-IN" dirty="0"/>
              <a:t>Linear Programming Problem</a:t>
            </a:r>
          </a:p>
        </p:txBody>
      </p:sp>
    </p:spTree>
    <p:extLst>
      <p:ext uri="{BB962C8B-B14F-4D97-AF65-F5344CB8AC3E}">
        <p14:creationId xmlns:p14="http://schemas.microsoft.com/office/powerpoint/2010/main" val="37683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49" y="318986"/>
            <a:ext cx="11260280" cy="1106817"/>
          </a:xfrm>
        </p:spPr>
        <p:txBody>
          <a:bodyPr>
            <a:normAutofit/>
          </a:bodyPr>
          <a:lstStyle/>
          <a:p>
            <a:pPr marL="857250" indent="-857250">
              <a:buFont typeface="+mj-lt"/>
              <a:buAutoNum type="romanUcPeriod" startAt="7"/>
            </a:pPr>
            <a:r>
              <a:rPr lang="en-US" sz="3200" b="1" i="0" dirty="0">
                <a:solidFill>
                  <a:srgbClr val="000000"/>
                </a:solidFill>
                <a:effectLst/>
              </a:rPr>
              <a:t>Business Recommendations and Potential Business Impact</a:t>
            </a:r>
          </a:p>
        </p:txBody>
      </p:sp>
      <p:graphicFrame>
        <p:nvGraphicFramePr>
          <p:cNvPr id="4" name="Diagram 3">
            <a:extLst>
              <a:ext uri="{FF2B5EF4-FFF2-40B4-BE49-F238E27FC236}">
                <a16:creationId xmlns:a16="http://schemas.microsoft.com/office/drawing/2014/main" id="{F12849BA-733D-9DD8-E6ED-7CA7F62133F1}"/>
              </a:ext>
            </a:extLst>
          </p:cNvPr>
          <p:cNvGraphicFramePr/>
          <p:nvPr>
            <p:extLst>
              <p:ext uri="{D42A27DB-BD31-4B8C-83A1-F6EECF244321}">
                <p14:modId xmlns:p14="http://schemas.microsoft.com/office/powerpoint/2010/main" val="2070890293"/>
              </p:ext>
            </p:extLst>
          </p:nvPr>
        </p:nvGraphicFramePr>
        <p:xfrm>
          <a:off x="1402825" y="1425803"/>
          <a:ext cx="7414004" cy="46142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9279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39051" y="494604"/>
            <a:ext cx="11260278" cy="713216"/>
          </a:xfrm>
        </p:spPr>
        <p:txBody>
          <a:bodyPr/>
          <a:lstStyle/>
          <a:p>
            <a:pPr marL="857250" indent="-857250">
              <a:buFont typeface="+mj-lt"/>
              <a:buAutoNum type="romanUcPeriod" startAt="8"/>
            </a:pPr>
            <a:r>
              <a:rPr lang="da-DK" b="1" i="0" dirty="0">
                <a:solidFill>
                  <a:srgbClr val="000000"/>
                </a:solidFill>
                <a:effectLst/>
              </a:rPr>
              <a:t>Next Steps</a:t>
            </a:r>
          </a:p>
        </p:txBody>
      </p:sp>
      <p:graphicFrame>
        <p:nvGraphicFramePr>
          <p:cNvPr id="4" name="Diagram 3">
            <a:extLst>
              <a:ext uri="{FF2B5EF4-FFF2-40B4-BE49-F238E27FC236}">
                <a16:creationId xmlns:a16="http://schemas.microsoft.com/office/drawing/2014/main" id="{0BAD8869-EBE6-6FDC-7108-E6C100C40578}"/>
              </a:ext>
            </a:extLst>
          </p:cNvPr>
          <p:cNvGraphicFramePr/>
          <p:nvPr>
            <p:extLst>
              <p:ext uri="{D42A27DB-BD31-4B8C-83A1-F6EECF244321}">
                <p14:modId xmlns:p14="http://schemas.microsoft.com/office/powerpoint/2010/main" val="1167677052"/>
              </p:ext>
            </p:extLst>
          </p:nvPr>
        </p:nvGraphicFramePr>
        <p:xfrm>
          <a:off x="753122" y="1370843"/>
          <a:ext cx="10681134" cy="48957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6720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marL="857250" indent="-857250">
              <a:buFont typeface="+mj-lt"/>
              <a:buAutoNum type="romanUcPeriod" startAt="9"/>
            </a:pPr>
            <a:r>
              <a:rPr lang="en-US" b="1" dirty="0"/>
              <a:t>Appendix</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1627464"/>
            <a:ext cx="11260279" cy="4104145"/>
          </a:xfrm>
        </p:spPr>
        <p:txBody>
          <a:bodyPr>
            <a:normAutofit lnSpcReduction="10000"/>
          </a:bodyPr>
          <a:lstStyle/>
          <a:p>
            <a:pPr>
              <a:lnSpc>
                <a:spcPct val="150000"/>
              </a:lnSpc>
            </a:pPr>
            <a:r>
              <a:rPr lang="en-US" dirty="0"/>
              <a:t>References: </a:t>
            </a: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IPL Dream11 Winner Team Prediction 2021 | Kaggle</a:t>
            </a:r>
            <a:endPar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Data Dictionary </a:t>
            </a:r>
          </a:p>
          <a:p>
            <a:pPr marL="0" indent="0">
              <a:buNone/>
            </a:pPr>
            <a:endParaRPr lang="en-US" b="1" dirty="0"/>
          </a:p>
          <a:p>
            <a:pPr>
              <a:lnSpc>
                <a:spcPct val="120000"/>
              </a:lnSpc>
              <a:spcBef>
                <a:spcPts val="0"/>
              </a:spcBef>
              <a:buFont typeface="Wingdings" panose="05000000000000000000" pitchFamily="2" charset="2"/>
              <a:buChar char="§"/>
            </a:pPr>
            <a:r>
              <a:rPr lang="en-US" dirty="0"/>
              <a:t>Id - Unique Match ID as per </a:t>
            </a:r>
            <a:r>
              <a:rPr lang="en-US" dirty="0" err="1"/>
              <a:t>ESPNCricinfo</a:t>
            </a:r>
            <a:endParaRPr lang="en-US" dirty="0"/>
          </a:p>
          <a:p>
            <a:pPr>
              <a:lnSpc>
                <a:spcPct val="120000"/>
              </a:lnSpc>
              <a:spcBef>
                <a:spcPts val="0"/>
              </a:spcBef>
              <a:buFont typeface="Wingdings" panose="05000000000000000000" pitchFamily="2" charset="2"/>
              <a:buChar char="§"/>
            </a:pPr>
            <a:r>
              <a:rPr lang="en-US" dirty="0"/>
              <a:t>Inning - Inning Number</a:t>
            </a:r>
          </a:p>
          <a:p>
            <a:pPr>
              <a:lnSpc>
                <a:spcPct val="120000"/>
              </a:lnSpc>
              <a:spcBef>
                <a:spcPts val="0"/>
              </a:spcBef>
              <a:buFont typeface="Wingdings" panose="05000000000000000000" pitchFamily="2" charset="2"/>
              <a:buChar char="§"/>
            </a:pPr>
            <a:r>
              <a:rPr lang="en-US" dirty="0"/>
              <a:t>Over - Over Number</a:t>
            </a:r>
          </a:p>
          <a:p>
            <a:pPr>
              <a:lnSpc>
                <a:spcPct val="120000"/>
              </a:lnSpc>
              <a:spcBef>
                <a:spcPts val="0"/>
              </a:spcBef>
              <a:buFont typeface="Wingdings" panose="05000000000000000000" pitchFamily="2" charset="2"/>
              <a:buChar char="§"/>
            </a:pPr>
            <a:r>
              <a:rPr lang="en-US" dirty="0"/>
              <a:t>Ball - Ball Number</a:t>
            </a:r>
          </a:p>
          <a:p>
            <a:pPr>
              <a:lnSpc>
                <a:spcPct val="120000"/>
              </a:lnSpc>
              <a:spcBef>
                <a:spcPts val="0"/>
              </a:spcBef>
              <a:buFont typeface="Wingdings" panose="05000000000000000000" pitchFamily="2" charset="2"/>
              <a:buChar char="§"/>
            </a:pPr>
            <a:r>
              <a:rPr lang="en-US" dirty="0"/>
              <a:t>Batsman - Batsman on strike</a:t>
            </a:r>
          </a:p>
          <a:p>
            <a:pPr>
              <a:lnSpc>
                <a:spcPct val="120000"/>
              </a:lnSpc>
              <a:spcBef>
                <a:spcPts val="0"/>
              </a:spcBef>
              <a:buFont typeface="Wingdings" panose="05000000000000000000" pitchFamily="2" charset="2"/>
              <a:buChar char="§"/>
            </a:pPr>
            <a:r>
              <a:rPr lang="en-US" dirty="0" err="1"/>
              <a:t>Non_striker</a:t>
            </a:r>
            <a:r>
              <a:rPr lang="en-US" dirty="0"/>
              <a:t> - Batsman at non-striker</a:t>
            </a:r>
          </a:p>
          <a:p>
            <a:pPr>
              <a:lnSpc>
                <a:spcPct val="120000"/>
              </a:lnSpc>
              <a:spcBef>
                <a:spcPts val="0"/>
              </a:spcBef>
              <a:buFont typeface="Wingdings" panose="05000000000000000000" pitchFamily="2" charset="2"/>
              <a:buChar char="§"/>
            </a:pPr>
            <a:r>
              <a:rPr lang="en-US" dirty="0"/>
              <a:t>Bowler - Bowler</a:t>
            </a:r>
          </a:p>
          <a:p>
            <a:pPr>
              <a:lnSpc>
                <a:spcPct val="120000"/>
              </a:lnSpc>
              <a:spcBef>
                <a:spcPts val="0"/>
              </a:spcBef>
              <a:buFont typeface="Wingdings" panose="05000000000000000000" pitchFamily="2" charset="2"/>
              <a:buChar char="§"/>
            </a:pPr>
            <a:r>
              <a:rPr lang="en-US" dirty="0" err="1"/>
              <a:t>Batsman_runs</a:t>
            </a:r>
            <a:r>
              <a:rPr lang="en-US" dirty="0"/>
              <a:t> - Runs off bat</a:t>
            </a:r>
          </a:p>
          <a:p>
            <a:pPr>
              <a:lnSpc>
                <a:spcPct val="120000"/>
              </a:lnSpc>
              <a:spcBef>
                <a:spcPts val="0"/>
              </a:spcBef>
              <a:buFont typeface="Wingdings" panose="05000000000000000000" pitchFamily="2" charset="2"/>
              <a:buChar char="§"/>
            </a:pPr>
            <a:r>
              <a:rPr lang="en-US" dirty="0" err="1"/>
              <a:t>Extra_runs</a:t>
            </a:r>
            <a:r>
              <a:rPr lang="en-US" dirty="0"/>
              <a:t> – Extra no. of runs </a:t>
            </a:r>
          </a:p>
          <a:p>
            <a:pPr marL="0" indent="0">
              <a:buNone/>
            </a:pPr>
            <a:endParaRPr lang="en-US" dirty="0"/>
          </a:p>
        </p:txBody>
      </p:sp>
      <p:sp>
        <p:nvSpPr>
          <p:cNvPr id="13" name="TextBox 12">
            <a:extLst>
              <a:ext uri="{FF2B5EF4-FFF2-40B4-BE49-F238E27FC236}">
                <a16:creationId xmlns:a16="http://schemas.microsoft.com/office/drawing/2014/main" id="{15B5EA86-C567-EA67-CAB3-663382766272}"/>
              </a:ext>
            </a:extLst>
          </p:cNvPr>
          <p:cNvSpPr txBox="1"/>
          <p:nvPr/>
        </p:nvSpPr>
        <p:spPr>
          <a:xfrm>
            <a:off x="5094215" y="2706807"/>
            <a:ext cx="6094602" cy="2731773"/>
          </a:xfrm>
          <a:prstGeom prst="rect">
            <a:avLst/>
          </a:prstGeom>
          <a:noFill/>
        </p:spPr>
        <p:txBody>
          <a:bodyPr wrap="square">
            <a:spAutoFit/>
          </a:bodyPr>
          <a:lstStyle/>
          <a:p>
            <a:pPr marL="285750" indent="-285750">
              <a:lnSpc>
                <a:spcPct val="120000"/>
              </a:lnSpc>
              <a:buFont typeface="Wingdings" panose="05000000000000000000" pitchFamily="2" charset="2"/>
              <a:buChar char="§"/>
            </a:pPr>
            <a:r>
              <a:rPr lang="en-US" sz="1600" dirty="0" err="1"/>
              <a:t>Total_runs</a:t>
            </a:r>
            <a:r>
              <a:rPr lang="en-US" sz="1600" dirty="0"/>
              <a:t> - Total no. of Runs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Non_boundary</a:t>
            </a:r>
            <a:r>
              <a:rPr lang="en-US" sz="1600" dirty="0">
                <a:solidFill>
                  <a:schemeClr val="tx1">
                    <a:lumMod val="85000"/>
                    <a:lumOff val="15000"/>
                  </a:schemeClr>
                </a:solidFill>
              </a:rPr>
              <a:t> - If there are overthrows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Is_wicket</a:t>
            </a:r>
            <a:r>
              <a:rPr lang="en-US" sz="1600" dirty="0">
                <a:solidFill>
                  <a:schemeClr val="tx1">
                    <a:lumMod val="85000"/>
                    <a:lumOff val="15000"/>
                  </a:schemeClr>
                </a:solidFill>
              </a:rPr>
              <a:t> - Is the delivery a wicket?</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Dismissal_kind</a:t>
            </a:r>
            <a:r>
              <a:rPr lang="en-US" sz="1600" dirty="0">
                <a:solidFill>
                  <a:schemeClr val="tx1">
                    <a:lumMod val="85000"/>
                    <a:lumOff val="15000"/>
                  </a:schemeClr>
                </a:solidFill>
              </a:rPr>
              <a:t> -Type of dismissal</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Player_dismissed</a:t>
            </a:r>
            <a:r>
              <a:rPr lang="en-US" sz="1600" dirty="0">
                <a:solidFill>
                  <a:schemeClr val="tx1">
                    <a:lumMod val="85000"/>
                    <a:lumOff val="15000"/>
                  </a:schemeClr>
                </a:solidFill>
              </a:rPr>
              <a:t> - Player who got dismissed</a:t>
            </a:r>
          </a:p>
          <a:p>
            <a:pPr marL="285750" indent="-285750">
              <a:lnSpc>
                <a:spcPct val="120000"/>
              </a:lnSpc>
              <a:buFont typeface="Wingdings" panose="05000000000000000000" pitchFamily="2" charset="2"/>
              <a:buChar char="§"/>
            </a:pPr>
            <a:r>
              <a:rPr lang="en-US" sz="1600" dirty="0">
                <a:solidFill>
                  <a:schemeClr val="tx1">
                    <a:lumMod val="85000"/>
                    <a:lumOff val="15000"/>
                  </a:schemeClr>
                </a:solidFill>
              </a:rPr>
              <a:t>Fielder - Fielder involved in the dismissal</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Extras_type</a:t>
            </a:r>
            <a:r>
              <a:rPr lang="en-US" sz="1600" dirty="0">
                <a:solidFill>
                  <a:schemeClr val="tx1">
                    <a:lumMod val="85000"/>
                    <a:lumOff val="15000"/>
                  </a:schemeClr>
                </a:solidFill>
              </a:rPr>
              <a:t> -Type of extras</a:t>
            </a: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Batting_team</a:t>
            </a:r>
            <a:endParaRPr lang="en-US" sz="1600" dirty="0">
              <a:solidFill>
                <a:schemeClr val="tx1">
                  <a:lumMod val="85000"/>
                  <a:lumOff val="15000"/>
                </a:schemeClr>
              </a:solidFill>
            </a:endParaRPr>
          </a:p>
          <a:p>
            <a:pPr marL="285750" indent="-285750">
              <a:lnSpc>
                <a:spcPct val="120000"/>
              </a:lnSpc>
              <a:buFont typeface="Wingdings" panose="05000000000000000000" pitchFamily="2" charset="2"/>
              <a:buChar char="§"/>
            </a:pPr>
            <a:r>
              <a:rPr lang="en-US" sz="1600" dirty="0" err="1">
                <a:solidFill>
                  <a:schemeClr val="tx1">
                    <a:lumMod val="85000"/>
                    <a:lumOff val="15000"/>
                  </a:schemeClr>
                </a:solidFill>
              </a:rPr>
              <a:t>Bowling_team</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34686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15540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47440" y="478702"/>
            <a:ext cx="11260278" cy="713216"/>
          </a:xfrm>
        </p:spPr>
        <p:txBody>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3600" b="1" i="0" u="none" strike="noStrike" kern="1200" cap="none" spc="0" normalizeH="0" baseline="0" noProof="0" dirty="0">
                <a:ln>
                  <a:noFill/>
                </a:ln>
                <a:solidFill>
                  <a:schemeClr val="tx1"/>
                </a:solidFill>
                <a:effectLst/>
                <a:uLnTx/>
                <a:uFillTx/>
                <a:ea typeface="+mn-ea"/>
                <a:cs typeface="+mn-cs"/>
              </a:rPr>
              <a:t>Business Problem and Objectives</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463550" y="2055303"/>
            <a:ext cx="11260279" cy="4323995"/>
          </a:xfrm>
        </p:spPr>
        <p:txBody>
          <a:bodyPr/>
          <a:lstStyle/>
          <a:p>
            <a:pPr>
              <a:lnSpc>
                <a:spcPct val="150000"/>
              </a:lnSpc>
            </a:pPr>
            <a:r>
              <a:rPr lang="en-IN" dirty="0"/>
              <a:t>Cricket Fever in India and thus, exponential Rise of IPL in recent years </a:t>
            </a:r>
          </a:p>
          <a:p>
            <a:pPr>
              <a:lnSpc>
                <a:spcPct val="150000"/>
              </a:lnSpc>
            </a:pPr>
            <a:r>
              <a:rPr lang="en-IN" dirty="0"/>
              <a:t>Increase in popularity of fantasy games  in India, and Dream 11 is the torchbearer of this change </a:t>
            </a:r>
          </a:p>
          <a:p>
            <a:pPr>
              <a:lnSpc>
                <a:spcPct val="150000"/>
              </a:lnSpc>
            </a:pPr>
            <a:r>
              <a:rPr lang="en-US" dirty="0"/>
              <a:t>Dream11 is a fantasy sports platform where cash contests are organized and contestants need to select 11 players out of the total 22 playing players for each match and earn maximum points to win maximum rewards</a:t>
            </a:r>
          </a:p>
          <a:p>
            <a:pPr>
              <a:lnSpc>
                <a:spcPct val="150000"/>
              </a:lnSpc>
            </a:pPr>
            <a:r>
              <a:rPr lang="en-US" dirty="0"/>
              <a:t>Increasing the customer base of Dream 11 by attracting new customers who have less knowledge on cricket</a:t>
            </a:r>
          </a:p>
          <a:p>
            <a:pPr>
              <a:lnSpc>
                <a:spcPct val="150000"/>
              </a:lnSpc>
            </a:pPr>
            <a:r>
              <a:rPr lang="en-US" dirty="0"/>
              <a:t>Encouraging the existing customers to participate in more competitions and earn rewards by providing an add on feature of helping them to create their team which has higher chances to win</a:t>
            </a:r>
          </a:p>
          <a:p>
            <a:pPr>
              <a:lnSpc>
                <a:spcPct val="150000"/>
              </a:lnSpc>
            </a:pPr>
            <a:r>
              <a:rPr lang="en-IN" dirty="0"/>
              <a:t>To analyse the past performance of each player from 2008 to 2020, and create a recommendation system, that gives the top 11 players for each IPL team as an add-on feature of Dream 11</a:t>
            </a:r>
          </a:p>
          <a:p>
            <a:pPr marL="0" indent="0">
              <a:lnSpc>
                <a:spcPct val="150000"/>
              </a:lnSpc>
              <a:buNone/>
            </a:pPr>
            <a:endParaRPr lang="en-US" dirty="0"/>
          </a:p>
        </p:txBody>
      </p:sp>
      <p:sp>
        <p:nvSpPr>
          <p:cNvPr id="28" name="Text Placeholder 27">
            <a:extLst>
              <a:ext uri="{FF2B5EF4-FFF2-40B4-BE49-F238E27FC236}">
                <a16:creationId xmlns:a16="http://schemas.microsoft.com/office/drawing/2014/main" id="{BAC3A74A-2E5E-400E-A784-658FA9446B2A}"/>
              </a:ext>
            </a:extLst>
          </p:cNvPr>
          <p:cNvSpPr>
            <a:spLocks noGrp="1"/>
          </p:cNvSpPr>
          <p:nvPr>
            <p:ph type="body" sz="quarter" idx="14"/>
          </p:nvPr>
        </p:nvSpPr>
        <p:spPr/>
        <p:txBody>
          <a:bodyPr/>
          <a:lstStyle/>
          <a:p>
            <a:r>
              <a:rPr lang="da-DK" dirty="0">
                <a:solidFill>
                  <a:srgbClr val="000000"/>
                </a:solidFill>
              </a:rPr>
              <a:t>Indian Premier League and Dream 11 (Fantasy Sports)</a:t>
            </a:r>
            <a:endParaRPr lang="en-US" dirty="0">
              <a:latin typeface="Arial Narrow" panose="020B0606020202030204" pitchFamily="34" charset="0"/>
            </a:endParaRPr>
          </a:p>
        </p:txBody>
      </p:sp>
      <p:pic>
        <p:nvPicPr>
          <p:cNvPr id="10" name="Picture 4" descr="Play Fantasy Sports &amp; Win Cash Prizes on Dream11 App | Dream11">
            <a:extLst>
              <a:ext uri="{FF2B5EF4-FFF2-40B4-BE49-F238E27FC236}">
                <a16:creationId xmlns:a16="http://schemas.microsoft.com/office/drawing/2014/main" id="{BAE83AF8-7280-9B62-6349-46D08951E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68" y="218440"/>
            <a:ext cx="1738460" cy="186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9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530662" y="1574120"/>
            <a:ext cx="11260279" cy="4639112"/>
          </a:xfrm>
        </p:spPr>
        <p:txBody>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graphicFrame>
        <p:nvGraphicFramePr>
          <p:cNvPr id="4" name="Diagram 3">
            <a:extLst>
              <a:ext uri="{FF2B5EF4-FFF2-40B4-BE49-F238E27FC236}">
                <a16:creationId xmlns:a16="http://schemas.microsoft.com/office/drawing/2014/main" id="{E1421780-0714-ED97-F2A7-CE3C8A36E5FF}"/>
              </a:ext>
            </a:extLst>
          </p:cNvPr>
          <p:cNvGraphicFramePr/>
          <p:nvPr>
            <p:extLst>
              <p:ext uri="{D42A27DB-BD31-4B8C-83A1-F6EECF244321}">
                <p14:modId xmlns:p14="http://schemas.microsoft.com/office/powerpoint/2010/main" val="4245479117"/>
              </p:ext>
            </p:extLst>
          </p:nvPr>
        </p:nvGraphicFramePr>
        <p:xfrm>
          <a:off x="530662" y="906406"/>
          <a:ext cx="11328022" cy="57331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itle 25">
            <a:extLst>
              <a:ext uri="{FF2B5EF4-FFF2-40B4-BE49-F238E27FC236}">
                <a16:creationId xmlns:a16="http://schemas.microsoft.com/office/drawing/2014/main" id="{85929E8E-CEB6-135D-844D-68021F296855}"/>
              </a:ext>
            </a:extLst>
          </p:cNvPr>
          <p:cNvSpPr txBox="1">
            <a:spLocks/>
          </p:cNvSpPr>
          <p:nvPr/>
        </p:nvSpPr>
        <p:spPr>
          <a:xfrm>
            <a:off x="598416" y="450491"/>
            <a:ext cx="11260278"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marL="857250" indent="-857250">
              <a:buFont typeface="+mj-lt"/>
              <a:buAutoNum type="romanUcPeriod" startAt="2"/>
            </a:pPr>
            <a:r>
              <a:rPr lang="da-DK" b="1" dirty="0">
                <a:solidFill>
                  <a:srgbClr val="000000"/>
                </a:solidFill>
              </a:rPr>
              <a:t> Executive Summary</a:t>
            </a:r>
          </a:p>
        </p:txBody>
      </p:sp>
    </p:spTree>
    <p:extLst>
      <p:ext uri="{BB962C8B-B14F-4D97-AF65-F5344CB8AC3E}">
        <p14:creationId xmlns:p14="http://schemas.microsoft.com/office/powerpoint/2010/main" val="342233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09669" y="317341"/>
            <a:ext cx="11260278" cy="713216"/>
          </a:xfrm>
        </p:spPr>
        <p:txBody>
          <a:bodyPr/>
          <a:lstStyle/>
          <a:p>
            <a:pPr marL="857250" indent="-857250">
              <a:buFont typeface="+mj-lt"/>
              <a:buAutoNum type="romanUcPeriod" startAt="3"/>
            </a:pPr>
            <a:r>
              <a:rPr lang="en-US" b="1" i="0" dirty="0">
                <a:solidFill>
                  <a:srgbClr val="000000"/>
                </a:solidFill>
                <a:effectLst/>
              </a:rPr>
              <a:t>Data Overview</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10049690" y="975185"/>
            <a:ext cx="4284619" cy="4907629"/>
          </a:xfrm>
        </p:spPr>
        <p:txBody>
          <a:bodyPr>
            <a:normAutofit/>
          </a:bodyPr>
          <a:lstStyle/>
          <a:p>
            <a:pPr>
              <a:lnSpc>
                <a:spcPct val="150000"/>
              </a:lnSpc>
            </a:pPr>
            <a:endParaRPr lang="en-US" dirty="0"/>
          </a:p>
          <a:p>
            <a:pPr marL="0" indent="0">
              <a:lnSpc>
                <a:spcPct val="150000"/>
              </a:lnSpc>
              <a:buNone/>
            </a:pPr>
            <a:endParaRPr lang="en-US" dirty="0"/>
          </a:p>
          <a:p>
            <a:pPr>
              <a:lnSpc>
                <a:spcPct val="150000"/>
              </a:lnSpc>
            </a:pPr>
            <a:endParaRPr lang="en-US" dirty="0"/>
          </a:p>
          <a:p>
            <a:pPr lvl="1">
              <a:lnSpc>
                <a:spcPct val="150000"/>
              </a:lnSpc>
            </a:pPr>
            <a:endParaRPr lang="en-US" dirty="0"/>
          </a:p>
          <a:p>
            <a:pPr marL="0" indent="0">
              <a:lnSpc>
                <a:spcPct val="150000"/>
              </a:lnSpc>
              <a:buNone/>
            </a:pPr>
            <a:endParaRPr lang="en-US" dirty="0"/>
          </a:p>
        </p:txBody>
      </p:sp>
      <p:graphicFrame>
        <p:nvGraphicFramePr>
          <p:cNvPr id="21" name="Diagram 20">
            <a:extLst>
              <a:ext uri="{FF2B5EF4-FFF2-40B4-BE49-F238E27FC236}">
                <a16:creationId xmlns:a16="http://schemas.microsoft.com/office/drawing/2014/main" id="{125AC938-C2AC-58BF-ABB5-7BFB357CDE3E}"/>
              </a:ext>
            </a:extLst>
          </p:cNvPr>
          <p:cNvGraphicFramePr/>
          <p:nvPr>
            <p:extLst>
              <p:ext uri="{D42A27DB-BD31-4B8C-83A1-F6EECF244321}">
                <p14:modId xmlns:p14="http://schemas.microsoft.com/office/powerpoint/2010/main" val="374266073"/>
              </p:ext>
            </p:extLst>
          </p:nvPr>
        </p:nvGraphicFramePr>
        <p:xfrm>
          <a:off x="1070668" y="1390541"/>
          <a:ext cx="10338280" cy="42942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2825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87230" y="494777"/>
            <a:ext cx="11260278" cy="713216"/>
          </a:xfrm>
        </p:spPr>
        <p:txBody>
          <a:bodyPr/>
          <a:lstStyle/>
          <a:p>
            <a:pPr marL="857250" indent="-857250">
              <a:buFont typeface="+mj-lt"/>
              <a:buAutoNum type="romanUcPeriod" startAt="4"/>
            </a:pPr>
            <a:r>
              <a:rPr lang="da-DK" b="1" i="0" dirty="0">
                <a:solidFill>
                  <a:srgbClr val="000000"/>
                </a:solidFill>
                <a:effectLst/>
              </a:rPr>
              <a:t>Data Preparation and Pre-processing</a:t>
            </a:r>
          </a:p>
        </p:txBody>
      </p:sp>
      <p:graphicFrame>
        <p:nvGraphicFramePr>
          <p:cNvPr id="2" name="Diagram 1">
            <a:extLst>
              <a:ext uri="{FF2B5EF4-FFF2-40B4-BE49-F238E27FC236}">
                <a16:creationId xmlns:a16="http://schemas.microsoft.com/office/drawing/2014/main" id="{9892452B-FED9-FF40-AE38-F1B5314E3B19}"/>
              </a:ext>
            </a:extLst>
          </p:cNvPr>
          <p:cNvGraphicFramePr/>
          <p:nvPr>
            <p:extLst>
              <p:ext uri="{D42A27DB-BD31-4B8C-83A1-F6EECF244321}">
                <p14:modId xmlns:p14="http://schemas.microsoft.com/office/powerpoint/2010/main" val="2528040995"/>
              </p:ext>
            </p:extLst>
          </p:nvPr>
        </p:nvGraphicFramePr>
        <p:xfrm>
          <a:off x="587230" y="1325461"/>
          <a:ext cx="11073467" cy="4966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6132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97F87-D36A-6420-B01E-C1E02868140D}"/>
              </a:ext>
            </a:extLst>
          </p:cNvPr>
          <p:cNvSpPr>
            <a:spLocks noGrp="1"/>
          </p:cNvSpPr>
          <p:nvPr>
            <p:ph type="title"/>
          </p:nvPr>
        </p:nvSpPr>
        <p:spPr/>
        <p:txBody>
          <a:bodyPr/>
          <a:lstStyle/>
          <a:p>
            <a:r>
              <a:rPr lang="en-IN" dirty="0"/>
              <a:t>Correlation Matrix</a:t>
            </a:r>
          </a:p>
        </p:txBody>
      </p:sp>
    </p:spTree>
    <p:extLst>
      <p:ext uri="{BB962C8B-B14F-4D97-AF65-F5344CB8AC3E}">
        <p14:creationId xmlns:p14="http://schemas.microsoft.com/office/powerpoint/2010/main" val="171919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4516" y="145218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6" name="Text Placeholder 5">
            <a:extLst>
              <a:ext uri="{FF2B5EF4-FFF2-40B4-BE49-F238E27FC236}">
                <a16:creationId xmlns:a16="http://schemas.microsoft.com/office/drawing/2014/main" id="{0E7BBDA5-768F-AF38-5804-C60281793286}"/>
              </a:ext>
            </a:extLst>
          </p:cNvPr>
          <p:cNvSpPr>
            <a:spLocks noGrp="1"/>
          </p:cNvSpPr>
          <p:nvPr>
            <p:ph type="body" sz="quarter" idx="13"/>
          </p:nvPr>
        </p:nvSpPr>
        <p:spPr>
          <a:xfrm>
            <a:off x="1182848" y="1736521"/>
            <a:ext cx="6576969" cy="4035105"/>
          </a:xfrm>
        </p:spPr>
        <p:txBody>
          <a:bodyPr/>
          <a:lstStyle/>
          <a:p>
            <a:pPr>
              <a:lnSpc>
                <a:spcPct val="150000"/>
              </a:lnSpc>
            </a:pPr>
            <a:r>
              <a:rPr lang="en-IN" dirty="0"/>
              <a:t>Matches Played By teams and Wins </a:t>
            </a:r>
          </a:p>
          <a:p>
            <a:pPr>
              <a:lnSpc>
                <a:spcPct val="150000"/>
              </a:lnSpc>
            </a:pPr>
            <a:r>
              <a:rPr lang="en-IN" dirty="0"/>
              <a:t> Toss Decision </a:t>
            </a:r>
          </a:p>
          <a:p>
            <a:pPr>
              <a:lnSpc>
                <a:spcPct val="150000"/>
              </a:lnSpc>
            </a:pPr>
            <a:r>
              <a:rPr lang="en-IN" dirty="0"/>
              <a:t>Matches Won by Wickets and Runs</a:t>
            </a:r>
          </a:p>
          <a:p>
            <a:pPr>
              <a:lnSpc>
                <a:spcPct val="150000"/>
              </a:lnSpc>
            </a:pPr>
            <a:r>
              <a:rPr lang="en-IN" dirty="0"/>
              <a:t>Top Batsmen and Orange Cap Holders </a:t>
            </a:r>
          </a:p>
          <a:p>
            <a:pPr>
              <a:lnSpc>
                <a:spcPct val="150000"/>
              </a:lnSpc>
            </a:pPr>
            <a:r>
              <a:rPr lang="en-IN" dirty="0"/>
              <a:t>Top Bowlers and Purple Cap Holders</a:t>
            </a:r>
          </a:p>
          <a:p>
            <a:pPr>
              <a:lnSpc>
                <a:spcPct val="150000"/>
              </a:lnSpc>
            </a:pPr>
            <a:r>
              <a:rPr lang="en-IN" dirty="0"/>
              <a:t> Man of the Match for Each Season</a:t>
            </a: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p:txBody>
          <a:bodyPr/>
          <a:lstStyle/>
          <a:p>
            <a:pPr marL="857250" indent="-857250">
              <a:buFont typeface="+mj-lt"/>
              <a:buAutoNum type="romanUcPeriod" startAt="5"/>
            </a:pPr>
            <a:r>
              <a:rPr lang="da-DK" sz="3600" b="1" dirty="0">
                <a:solidFill>
                  <a:srgbClr val="000000"/>
                </a:solidFill>
                <a:latin typeface="Arial Narrow" panose="020B0606020202030204" pitchFamily="34" charset="0"/>
              </a:rPr>
              <a:t>Exploratory Data Analysis</a:t>
            </a:r>
          </a:p>
        </p:txBody>
      </p:sp>
    </p:spTree>
    <p:extLst>
      <p:ext uri="{BB962C8B-B14F-4D97-AF65-F5344CB8AC3E}">
        <p14:creationId xmlns:p14="http://schemas.microsoft.com/office/powerpoint/2010/main" val="428823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72E837-587D-CC09-3AB1-31C26F636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398" y="2617366"/>
            <a:ext cx="6674918" cy="3564936"/>
          </a:xfrm>
          <a:prstGeom prst="rect">
            <a:avLst/>
          </a:prstGeom>
          <a:ln>
            <a:solidFill>
              <a:schemeClr val="accent1">
                <a:lumMod val="60000"/>
                <a:lumOff val="40000"/>
              </a:schemeClr>
            </a:solidFill>
          </a:ln>
        </p:spPr>
      </p:pic>
      <p:pic>
        <p:nvPicPr>
          <p:cNvPr id="10" name="Picture 9">
            <a:extLst>
              <a:ext uri="{FF2B5EF4-FFF2-40B4-BE49-F238E27FC236}">
                <a16:creationId xmlns:a16="http://schemas.microsoft.com/office/drawing/2014/main" id="{A859FAE1-26BB-5A8B-45DE-CA97214F0D33}"/>
              </a:ext>
            </a:extLst>
          </p:cNvPr>
          <p:cNvPicPr>
            <a:picLocks noChangeAspect="1"/>
          </p:cNvPicPr>
          <p:nvPr/>
        </p:nvPicPr>
        <p:blipFill rotWithShape="1">
          <a:blip r:embed="rId3"/>
          <a:srcRect r="3303" b="11840"/>
          <a:stretch/>
        </p:blipFill>
        <p:spPr>
          <a:xfrm>
            <a:off x="3253724" y="203553"/>
            <a:ext cx="4942100" cy="2020561"/>
          </a:xfrm>
          <a:prstGeom prst="rect">
            <a:avLst/>
          </a:prstGeom>
          <a:ln>
            <a:solidFill>
              <a:schemeClr val="accent1">
                <a:lumMod val="60000"/>
                <a:lumOff val="40000"/>
              </a:schemeClr>
            </a:solidFill>
          </a:ln>
        </p:spPr>
      </p:pic>
      <p:sp>
        <p:nvSpPr>
          <p:cNvPr id="15" name="TextBox 14">
            <a:extLst>
              <a:ext uri="{FF2B5EF4-FFF2-40B4-BE49-F238E27FC236}">
                <a16:creationId xmlns:a16="http://schemas.microsoft.com/office/drawing/2014/main" id="{577BADF9-F909-A6FA-E376-331EEC31279F}"/>
              </a:ext>
            </a:extLst>
          </p:cNvPr>
          <p:cNvSpPr txBox="1"/>
          <p:nvPr/>
        </p:nvSpPr>
        <p:spPr>
          <a:xfrm>
            <a:off x="-209723" y="3861418"/>
            <a:ext cx="5419287" cy="1531445"/>
          </a:xfrm>
          <a:prstGeom prst="rect">
            <a:avLst/>
          </a:prstGeom>
          <a:noFill/>
        </p:spPr>
        <p:txBody>
          <a:bodyPr wrap="square">
            <a:spAutoFit/>
          </a:bodyPr>
          <a:lstStyle/>
          <a:p>
            <a:pPr lvl="1">
              <a:lnSpc>
                <a:spcPct val="150000"/>
              </a:lnSpc>
            </a:pPr>
            <a:r>
              <a:rPr lang="en-US" sz="1600" dirty="0"/>
              <a:t>Top Teams: </a:t>
            </a:r>
          </a:p>
          <a:p>
            <a:pPr lvl="1">
              <a:lnSpc>
                <a:spcPct val="150000"/>
              </a:lnSpc>
            </a:pPr>
            <a:r>
              <a:rPr lang="en-US" sz="1600" dirty="0">
                <a:solidFill>
                  <a:schemeClr val="accent1">
                    <a:lumMod val="75000"/>
                  </a:schemeClr>
                </a:solidFill>
              </a:rPr>
              <a:t>1. Mumbai Indians - 203 Matches </a:t>
            </a:r>
            <a:r>
              <a:rPr lang="en-US" sz="1600" dirty="0">
                <a:solidFill>
                  <a:srgbClr val="F99292"/>
                </a:solidFill>
              </a:rPr>
              <a:t>(120 Won) </a:t>
            </a:r>
            <a:r>
              <a:rPr lang="en-US" sz="1600" dirty="0">
                <a:solidFill>
                  <a:schemeClr val="accent1">
                    <a:lumMod val="75000"/>
                  </a:schemeClr>
                </a:solidFill>
              </a:rPr>
              <a:t>– </a:t>
            </a:r>
            <a:r>
              <a:rPr lang="en-US" sz="1600" dirty="0">
                <a:solidFill>
                  <a:schemeClr val="accent4"/>
                </a:solidFill>
              </a:rPr>
              <a:t>59%</a:t>
            </a:r>
          </a:p>
          <a:p>
            <a:pPr lvl="1">
              <a:lnSpc>
                <a:spcPct val="150000"/>
              </a:lnSpc>
            </a:pPr>
            <a:r>
              <a:rPr lang="en-US" sz="1600" dirty="0">
                <a:solidFill>
                  <a:schemeClr val="accent1">
                    <a:lumMod val="75000"/>
                  </a:schemeClr>
                </a:solidFill>
              </a:rPr>
              <a:t>2. Chennai Super Kings – 178 Matches </a:t>
            </a:r>
            <a:r>
              <a:rPr lang="en-US" sz="1600" dirty="0">
                <a:solidFill>
                  <a:srgbClr val="F99292"/>
                </a:solidFill>
              </a:rPr>
              <a:t>(86 Won) </a:t>
            </a:r>
            <a:r>
              <a:rPr lang="en-US" sz="1600" dirty="0">
                <a:solidFill>
                  <a:schemeClr val="accent1">
                    <a:lumMod val="75000"/>
                  </a:schemeClr>
                </a:solidFill>
              </a:rPr>
              <a:t>– </a:t>
            </a:r>
            <a:r>
              <a:rPr lang="en-US" sz="1600" dirty="0">
                <a:solidFill>
                  <a:schemeClr val="accent4"/>
                </a:solidFill>
              </a:rPr>
              <a:t>48%</a:t>
            </a:r>
          </a:p>
          <a:p>
            <a:pPr lvl="1">
              <a:lnSpc>
                <a:spcPct val="150000"/>
              </a:lnSpc>
            </a:pPr>
            <a:r>
              <a:rPr lang="en-US" sz="1600" dirty="0">
                <a:solidFill>
                  <a:schemeClr val="accent1">
                    <a:lumMod val="75000"/>
                  </a:schemeClr>
                </a:solidFill>
              </a:rPr>
              <a:t>3. Kolkata Knight Riders -  192 Matches </a:t>
            </a:r>
            <a:r>
              <a:rPr lang="en-US" sz="1600" dirty="0">
                <a:solidFill>
                  <a:srgbClr val="F99292"/>
                </a:solidFill>
              </a:rPr>
              <a:t>(91 Won) </a:t>
            </a:r>
            <a:r>
              <a:rPr lang="en-US" sz="1600" dirty="0">
                <a:solidFill>
                  <a:schemeClr val="accent1">
                    <a:lumMod val="75000"/>
                  </a:schemeClr>
                </a:solidFill>
              </a:rPr>
              <a:t>– </a:t>
            </a:r>
            <a:r>
              <a:rPr lang="en-US" sz="1600" dirty="0">
                <a:solidFill>
                  <a:schemeClr val="accent4"/>
                </a:solidFill>
              </a:rPr>
              <a:t>47%</a:t>
            </a:r>
            <a:endParaRPr lang="en-IN" sz="1600" dirty="0">
              <a:solidFill>
                <a:schemeClr val="accent4"/>
              </a:solidFill>
            </a:endParaRPr>
          </a:p>
        </p:txBody>
      </p:sp>
      <p:sp>
        <p:nvSpPr>
          <p:cNvPr id="16" name="TextBox 15">
            <a:extLst>
              <a:ext uri="{FF2B5EF4-FFF2-40B4-BE49-F238E27FC236}">
                <a16:creationId xmlns:a16="http://schemas.microsoft.com/office/drawing/2014/main" id="{F163B3AB-629F-1F09-BB75-F6017DDBC03E}"/>
              </a:ext>
            </a:extLst>
          </p:cNvPr>
          <p:cNvSpPr txBox="1"/>
          <p:nvPr/>
        </p:nvSpPr>
        <p:spPr>
          <a:xfrm>
            <a:off x="7935195" y="1132044"/>
            <a:ext cx="3815503" cy="423449"/>
          </a:xfrm>
          <a:prstGeom prst="rect">
            <a:avLst/>
          </a:prstGeom>
          <a:noFill/>
        </p:spPr>
        <p:txBody>
          <a:bodyPr wrap="square">
            <a:spAutoFit/>
          </a:bodyPr>
          <a:lstStyle/>
          <a:p>
            <a:pPr lvl="1">
              <a:lnSpc>
                <a:spcPct val="150000"/>
              </a:lnSpc>
            </a:pPr>
            <a:r>
              <a:rPr lang="en-US" sz="1600" dirty="0">
                <a:solidFill>
                  <a:srgbClr val="00B050"/>
                </a:solidFill>
              </a:rPr>
              <a:t>No. of IPL Seasons Won by Each Team</a:t>
            </a:r>
            <a:endParaRPr lang="en-IN" sz="1600" dirty="0">
              <a:solidFill>
                <a:srgbClr val="00B050"/>
              </a:solidFill>
            </a:endParaRPr>
          </a:p>
        </p:txBody>
      </p:sp>
      <p:sp>
        <p:nvSpPr>
          <p:cNvPr id="17" name="Text Placeholder 11">
            <a:extLst>
              <a:ext uri="{FF2B5EF4-FFF2-40B4-BE49-F238E27FC236}">
                <a16:creationId xmlns:a16="http://schemas.microsoft.com/office/drawing/2014/main" id="{8054D3FD-CB3B-64DD-02C9-3C7C6CF771A7}"/>
              </a:ext>
            </a:extLst>
          </p:cNvPr>
          <p:cNvSpPr txBox="1">
            <a:spLocks/>
          </p:cNvSpPr>
          <p:nvPr/>
        </p:nvSpPr>
        <p:spPr>
          <a:xfrm>
            <a:off x="199085" y="1307276"/>
            <a:ext cx="2300835" cy="602039"/>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4"/>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IN" dirty="0"/>
              <a:t>Team Analysis</a:t>
            </a:r>
          </a:p>
        </p:txBody>
      </p:sp>
    </p:spTree>
    <p:extLst>
      <p:ext uri="{BB962C8B-B14F-4D97-AF65-F5344CB8AC3E}">
        <p14:creationId xmlns:p14="http://schemas.microsoft.com/office/powerpoint/2010/main" val="335974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8FCB275-C919-5D05-33E0-9858C4B85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857" y="281061"/>
            <a:ext cx="5787415" cy="182457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D0CB1AC-BD58-9E80-6C69-14A860A56FC6}"/>
              </a:ext>
            </a:extLst>
          </p:cNvPr>
          <p:cNvSpPr txBox="1"/>
          <p:nvPr/>
        </p:nvSpPr>
        <p:spPr>
          <a:xfrm>
            <a:off x="260317" y="1128052"/>
            <a:ext cx="4907584" cy="792781"/>
          </a:xfrm>
          <a:prstGeom prst="rect">
            <a:avLst/>
          </a:prstGeom>
          <a:noFill/>
        </p:spPr>
        <p:txBody>
          <a:bodyPr wrap="square">
            <a:spAutoFit/>
          </a:bodyPr>
          <a:lstStyle/>
          <a:p>
            <a:pPr marL="742950" lvl="1" indent="-285750">
              <a:lnSpc>
                <a:spcPct val="150000"/>
              </a:lnSpc>
              <a:buFont typeface="Wingdings" panose="05000000000000000000" pitchFamily="2" charset="2"/>
              <a:buChar char="§"/>
            </a:pPr>
            <a:r>
              <a:rPr lang="en-US" sz="1600" dirty="0">
                <a:solidFill>
                  <a:srgbClr val="0070C0"/>
                </a:solidFill>
              </a:rPr>
              <a:t>No. of Matches Win by Wickets = 435 matches </a:t>
            </a:r>
          </a:p>
          <a:p>
            <a:pPr marL="742950" lvl="1" indent="-285750">
              <a:lnSpc>
                <a:spcPct val="150000"/>
              </a:lnSpc>
              <a:buFont typeface="Wingdings" panose="05000000000000000000" pitchFamily="2" charset="2"/>
              <a:buChar char="§"/>
            </a:pPr>
            <a:r>
              <a:rPr lang="en-US" sz="1600" dirty="0">
                <a:solidFill>
                  <a:schemeClr val="accent2">
                    <a:lumMod val="75000"/>
                  </a:schemeClr>
                </a:solidFill>
              </a:rPr>
              <a:t>No. of Matches Wins by Runs: 364 Matches</a:t>
            </a:r>
          </a:p>
        </p:txBody>
      </p:sp>
      <p:sp>
        <p:nvSpPr>
          <p:cNvPr id="9" name="TextBox 8">
            <a:extLst>
              <a:ext uri="{FF2B5EF4-FFF2-40B4-BE49-F238E27FC236}">
                <a16:creationId xmlns:a16="http://schemas.microsoft.com/office/drawing/2014/main" id="{6B35FD82-FDC2-B84E-FB5F-924D399D38A9}"/>
              </a:ext>
            </a:extLst>
          </p:cNvPr>
          <p:cNvSpPr txBox="1"/>
          <p:nvPr/>
        </p:nvSpPr>
        <p:spPr>
          <a:xfrm>
            <a:off x="1090174" y="5944680"/>
            <a:ext cx="3490215" cy="338554"/>
          </a:xfrm>
          <a:prstGeom prst="rect">
            <a:avLst/>
          </a:prstGeom>
          <a:noFill/>
        </p:spPr>
        <p:txBody>
          <a:bodyPr wrap="square">
            <a:spAutoFit/>
          </a:bodyPr>
          <a:lstStyle/>
          <a:p>
            <a:r>
              <a:rPr lang="en-US" sz="1600" dirty="0">
                <a:solidFill>
                  <a:schemeClr val="accent2">
                    <a:lumMod val="75000"/>
                  </a:schemeClr>
                </a:solidFill>
              </a:rPr>
              <a:t>Win by Maximum Runs - 146 runs</a:t>
            </a:r>
          </a:p>
        </p:txBody>
      </p:sp>
      <p:pic>
        <p:nvPicPr>
          <p:cNvPr id="4100" name="Picture 4">
            <a:extLst>
              <a:ext uri="{FF2B5EF4-FFF2-40B4-BE49-F238E27FC236}">
                <a16:creationId xmlns:a16="http://schemas.microsoft.com/office/drawing/2014/main" id="{B83574F4-D1E5-5C7F-A249-A49268E36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65" y="2445470"/>
            <a:ext cx="3457575" cy="3362325"/>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74ED2BD-47EE-677F-A554-65E3C0CE3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5" y="2511700"/>
            <a:ext cx="4033748" cy="3296095"/>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D571FEC1-9878-9CB9-0259-A4217769FF1D}"/>
              </a:ext>
            </a:extLst>
          </p:cNvPr>
          <p:cNvSpPr txBox="1">
            <a:spLocks/>
          </p:cNvSpPr>
          <p:nvPr/>
        </p:nvSpPr>
        <p:spPr>
          <a:xfrm>
            <a:off x="890690" y="281061"/>
            <a:ext cx="3732558" cy="602039"/>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Tx/>
              <a:buBlip>
                <a:blip r:embed="rId5"/>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lnSpc>
                <a:spcPct val="170000"/>
              </a:lnSpc>
            </a:pPr>
            <a:r>
              <a:rPr lang="en-IN" dirty="0"/>
              <a:t>Toss Decision and Matches Won</a:t>
            </a:r>
          </a:p>
        </p:txBody>
      </p:sp>
      <p:sp>
        <p:nvSpPr>
          <p:cNvPr id="14" name="TextBox 13">
            <a:extLst>
              <a:ext uri="{FF2B5EF4-FFF2-40B4-BE49-F238E27FC236}">
                <a16:creationId xmlns:a16="http://schemas.microsoft.com/office/drawing/2014/main" id="{334E9528-7889-E114-9380-55C28679C946}"/>
              </a:ext>
            </a:extLst>
          </p:cNvPr>
          <p:cNvSpPr txBox="1"/>
          <p:nvPr/>
        </p:nvSpPr>
        <p:spPr>
          <a:xfrm>
            <a:off x="6611657" y="5988182"/>
            <a:ext cx="3886789" cy="369332"/>
          </a:xfrm>
          <a:prstGeom prst="rect">
            <a:avLst/>
          </a:prstGeom>
          <a:noFill/>
        </p:spPr>
        <p:txBody>
          <a:bodyPr wrap="square">
            <a:spAutoFit/>
          </a:bodyPr>
          <a:lstStyle/>
          <a:p>
            <a:r>
              <a:rPr lang="en-US" sz="1800" dirty="0">
                <a:solidFill>
                  <a:srgbClr val="005882"/>
                </a:solidFill>
              </a:rPr>
              <a:t>Win by Maximum Wickets – 10 wickets</a:t>
            </a:r>
            <a:endParaRPr lang="en-IN" dirty="0"/>
          </a:p>
        </p:txBody>
      </p:sp>
    </p:spTree>
    <p:extLst>
      <p:ext uri="{BB962C8B-B14F-4D97-AF65-F5344CB8AC3E}">
        <p14:creationId xmlns:p14="http://schemas.microsoft.com/office/powerpoint/2010/main" val="599441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3366</TotalTime>
  <Words>734</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Wingdings</vt:lpstr>
      <vt:lpstr>Office Theme</vt:lpstr>
      <vt:lpstr>PowerPoint Presentation</vt:lpstr>
      <vt:lpstr>Business Problem and Objectives</vt:lpstr>
      <vt:lpstr>PowerPoint Presentation</vt:lpstr>
      <vt:lpstr>Data Overview</vt:lpstr>
      <vt:lpstr>Data Preparation and Pre-processing</vt:lpstr>
      <vt:lpstr>Correlation Matrix</vt:lpstr>
      <vt:lpstr>Exploratory Data Analysis</vt:lpstr>
      <vt:lpstr>PowerPoint Presentation</vt:lpstr>
      <vt:lpstr>PowerPoint Presentation</vt:lpstr>
      <vt:lpstr>PowerPoint Presentation</vt:lpstr>
      <vt:lpstr>PowerPoint Presentation</vt:lpstr>
      <vt:lpstr>Model Development and Validations</vt:lpstr>
      <vt:lpstr>Linear Programming Problem</vt:lpstr>
      <vt:lpstr>Business Recommendations and Potential Business Impact</vt:lpstr>
      <vt:lpstr>Next Steps</vt:lpstr>
      <vt:lpstr>Appendix</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dc:creator>
  <cp:lastModifiedBy>Kanisha Shah</cp:lastModifiedBy>
  <cp:revision>133</cp:revision>
  <dcterms:created xsi:type="dcterms:W3CDTF">2021-05-27T09:28:27Z</dcterms:created>
  <dcterms:modified xsi:type="dcterms:W3CDTF">2022-07-03T11:17:57Z</dcterms:modified>
</cp:coreProperties>
</file>