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3c8cfdb8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3c8cfdb8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3dd875d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3dd875d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dd875dbd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dd875dbd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c8cfdb8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c8cfdb8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dd875dbd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dd875dbd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42625"/>
            <a:ext cx="8118600" cy="9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Software Architecture: Group 5</a:t>
            </a:r>
            <a:r>
              <a:rPr b="1" lang="en">
                <a:solidFill>
                  <a:srgbClr val="FF0000"/>
                </a:solidFill>
              </a:rPr>
              <a:t>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22491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D966"/>
                </a:solidFill>
              </a:rPr>
              <a:t> 					Tactic Implementation</a:t>
            </a:r>
            <a:endParaRPr sz="3000">
              <a:solidFill>
                <a:srgbClr val="FFD966"/>
              </a:solidFill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7060550" y="4004575"/>
            <a:ext cx="18591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Steven Simmons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Shimon Johnson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Prakhar Rawat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100" y="1670714"/>
            <a:ext cx="2153353" cy="1802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Used: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Python3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RabbitMQ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Make/Proc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Message, RabbitMQ, PIKA and Event loops 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</a:t>
            </a:r>
            <a:r>
              <a:rPr lang="en"/>
              <a:t> </a:t>
            </a:r>
            <a:r>
              <a:rPr lang="en"/>
              <a:t>A Message could include any kind of information or even a simple text message.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2.</a:t>
            </a:r>
            <a:r>
              <a:rPr lang="en"/>
              <a:t>RabbitMQ is a Queue manager software that stores these messages until the receiver connects to it and deques each message.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3.</a:t>
            </a:r>
            <a:r>
              <a:rPr lang="en"/>
              <a:t>Pika is a pure </a:t>
            </a:r>
            <a:r>
              <a:rPr lang="en"/>
              <a:t>python</a:t>
            </a:r>
            <a:r>
              <a:rPr lang="en"/>
              <a:t> implementation of the AMQP 0-9-1 protocol that tries to stay fairly independent of the </a:t>
            </a:r>
            <a:r>
              <a:rPr lang="en"/>
              <a:t>underlying</a:t>
            </a:r>
            <a:r>
              <a:rPr lang="en"/>
              <a:t> network support library.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4. </a:t>
            </a:r>
            <a:r>
              <a:rPr lang="en"/>
              <a:t>An event loop is a that can register tasks to be executed, execute then, delay or even cancel them and hendle different events related to these operations.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of Message </a:t>
            </a:r>
            <a:r>
              <a:rPr lang="en"/>
              <a:t>queuing</a:t>
            </a:r>
            <a:r>
              <a:rPr lang="en"/>
              <a:t>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1078650"/>
            <a:ext cx="78105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456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Designed </a:t>
            </a:r>
            <a:r>
              <a:rPr lang="en"/>
              <a:t>Workflow for tactic implementation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800" y="1058225"/>
            <a:ext cx="5866254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12550" y="215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Dive into the </a:t>
            </a:r>
            <a:r>
              <a:rPr lang="en"/>
              <a:t>Demonstration</a:t>
            </a:r>
            <a:r>
              <a:rPr lang="en"/>
              <a:t> now !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