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9"/>
    </p:embeddedFont>
    <p:embeddedFont>
      <p:font typeface="Oswal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>
      <p:cViewPr varScale="1">
        <p:scale>
          <a:sx n="140" d="100"/>
          <a:sy n="140" d="100"/>
        </p:scale>
        <p:origin x="1416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3c8cfdb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3c8cfdb8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3dd875d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3dd875d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dd875dbd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dd875dbd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c8cfdb8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c8cfdb8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dd875dbd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dd875dbd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42625"/>
            <a:ext cx="8118600" cy="9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Software Architecture: Group 5</a:t>
            </a:r>
            <a:r>
              <a:rPr lang="en" b="1">
                <a:solidFill>
                  <a:srgbClr val="FF0000"/>
                </a:solidFill>
              </a:rPr>
              <a:t>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22491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3000" dirty="0">
                <a:solidFill>
                  <a:srgbClr val="FFD966"/>
                </a:solidFill>
              </a:rPr>
              <a:t> 		  Implementation Tactic</a:t>
            </a:r>
            <a:endParaRPr sz="3000" dirty="0">
              <a:solidFill>
                <a:srgbClr val="FFD966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060550" y="4004575"/>
            <a:ext cx="18591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Steven Simmons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Shimon Johnson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Prakhar Rawat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100" y="1670714"/>
            <a:ext cx="2153353" cy="18020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A255F-2317-D14E-B9E4-0BAE23C87A03}"/>
              </a:ext>
            </a:extLst>
          </p:cNvPr>
          <p:cNvSpPr txBox="1"/>
          <p:nvPr/>
        </p:nvSpPr>
        <p:spPr>
          <a:xfrm>
            <a:off x="-1453896" y="-29260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RabbitMQ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Pika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Make/Proc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Message, RabbitMQ, PIKA and Event loops 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1.</a:t>
            </a:r>
            <a:r>
              <a:rPr lang="en"/>
              <a:t> A Message could include any kind of information or even a simple text message.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2.</a:t>
            </a:r>
            <a:r>
              <a:rPr lang="en"/>
              <a:t>RabbitMQ is a Queue manager software that stores these messages until the receiver connects to it and deques each message.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3.</a:t>
            </a:r>
            <a:r>
              <a:rPr lang="en"/>
              <a:t>Pika is a pure python implementation of the AMQP 0-9-1 protocol that tries to stay fairly independent of the underlying network support library.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4. </a:t>
            </a:r>
            <a:r>
              <a:rPr lang="en"/>
              <a:t>An event loop is a that can register tasks to be executed, execute then, delay or even cancel them and hendle different events related to these operations.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Message queuing.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078650"/>
            <a:ext cx="7810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456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Workflow for tactic implementation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800" y="1058225"/>
            <a:ext cx="586625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12550" y="2159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Dive into the Demonstration now 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Macintosh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Oswald</vt:lpstr>
      <vt:lpstr>Average</vt:lpstr>
      <vt:lpstr>Slate</vt:lpstr>
      <vt:lpstr>Software Architecture: Group 5 </vt:lpstr>
      <vt:lpstr>Technologies Used:</vt:lpstr>
      <vt:lpstr>Message, RabbitMQ, PIKA and Event loops </vt:lpstr>
      <vt:lpstr>An example of Message queuing.</vt:lpstr>
      <vt:lpstr>Designed Workflow for tactic implementation</vt:lpstr>
      <vt:lpstr>Let’s Dive into the Demonstration now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Architecture: Group 5 </dc:title>
  <cp:lastModifiedBy>Shimon Johnson (RIT Student)</cp:lastModifiedBy>
  <cp:revision>2</cp:revision>
  <dcterms:modified xsi:type="dcterms:W3CDTF">2019-10-16T15:05:00Z</dcterms:modified>
</cp:coreProperties>
</file>