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30"/>
    <a:srgbClr val="52CBBE"/>
    <a:srgbClr val="FF5969"/>
    <a:srgbClr val="5D7373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94660"/>
  </p:normalViewPr>
  <p:slideViewPr>
    <p:cSldViewPr snapToGrid="0">
      <p:cViewPr>
        <p:scale>
          <a:sx n="50" d="100"/>
          <a:sy n="50" d="100"/>
        </p:scale>
        <p:origin x="-1632" y="-5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3942996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312CB825-EAFB-4901-8C7E-D5477E0D31C8}"/>
              </a:ext>
            </a:extLst>
          </p:cNvPr>
          <p:cNvGrpSpPr/>
          <p:nvPr/>
        </p:nvGrpSpPr>
        <p:grpSpPr>
          <a:xfrm>
            <a:off x="5556262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xmlns="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xmlns="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xmlns="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xmlns="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xmlns="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4F202974-31A3-4642-B671-F0DBBB7B4663}"/>
              </a:ext>
            </a:extLst>
          </p:cNvPr>
          <p:cNvSpPr txBox="1"/>
          <p:nvPr/>
        </p:nvSpPr>
        <p:spPr>
          <a:xfrm>
            <a:off x="3987082" y="30107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FREE POWERPOINT TEMPLATE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9BCE1F0-A71E-4D4B-BE6A-A381604C28D2}"/>
              </a:ext>
            </a:extLst>
          </p:cNvPr>
          <p:cNvSpPr txBox="1"/>
          <p:nvPr/>
        </p:nvSpPr>
        <p:spPr>
          <a:xfrm>
            <a:off x="3987082" y="375902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DESIGNED BY POWERPOINT SCHOOL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xmlns="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xmlns="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xmlns="" id="{9FF904C5-2C25-4A4D-AFDC-CFEB742306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2" r="612"/>
          <a:stretch/>
        </p:blipFill>
        <p:spPr>
          <a:xfrm>
            <a:off x="5913163" y="1065051"/>
            <a:ext cx="2248016" cy="2248014"/>
          </a:xfrm>
          <a:prstGeom prst="ellipse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A14E1B91-C212-4889-8705-49BCDB383225}"/>
              </a:ext>
            </a:extLst>
          </p:cNvPr>
          <p:cNvGrpSpPr/>
          <p:nvPr/>
        </p:nvGrpSpPr>
        <p:grpSpPr>
          <a:xfrm>
            <a:off x="3641368" y="3428999"/>
            <a:ext cx="6791601" cy="2249913"/>
            <a:chOff x="2795389" y="3874286"/>
            <a:chExt cx="6791601" cy="224991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A94C4F95-2EDE-46B0-8B26-C72D6D3C8DB3}"/>
                </a:ext>
              </a:extLst>
            </p:cNvPr>
            <p:cNvSpPr txBox="1"/>
            <p:nvPr/>
          </p:nvSpPr>
          <p:spPr>
            <a:xfrm>
              <a:off x="4168474" y="3874286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MESSAGE FROM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7DC9F996-36A0-4A1D-8C4B-F6DAF0FDA7C8}"/>
                </a:ext>
              </a:extLst>
            </p:cNvPr>
            <p:cNvSpPr txBox="1"/>
            <p:nvPr/>
          </p:nvSpPr>
          <p:spPr>
            <a:xfrm>
              <a:off x="4868805" y="4379315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ALAN MARTIN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9EDE56FF-3E69-4484-9673-AC7FA14D3D89}"/>
                </a:ext>
              </a:extLst>
            </p:cNvPr>
            <p:cNvSpPr txBox="1"/>
            <p:nvPr/>
          </p:nvSpPr>
          <p:spPr>
            <a:xfrm>
              <a:off x="4868805" y="4816926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944799B2-E7B9-4C01-A37D-BB60C6C75D12}"/>
                </a:ext>
              </a:extLst>
            </p:cNvPr>
            <p:cNvSpPr txBox="1"/>
            <p:nvPr/>
          </p:nvSpPr>
          <p:spPr>
            <a:xfrm>
              <a:off x="2795389" y="5200869"/>
              <a:ext cx="67916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a Short Message About Your Company Objectives and Previous Years Projects that may have Influence over Your Audience and It will Bring a Good Impression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xmlns="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xmlns="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xmlns="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xmlns="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xmlns="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xmlns="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xmlns="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xmlns="" id="{183EA2CA-A17F-4A6A-AC3E-6F8757F77880}"/>
              </a:ext>
            </a:extLst>
          </p:cNvPr>
          <p:cNvGrpSpPr/>
          <p:nvPr/>
        </p:nvGrpSpPr>
        <p:grpSpPr>
          <a:xfrm>
            <a:off x="7976170" y="1491437"/>
            <a:ext cx="1805441" cy="1894017"/>
            <a:chOff x="6381342" y="2182683"/>
            <a:chExt cx="1805441" cy="1894017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xmlns="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D9A6427C-7201-480C-B8BA-C01C9BCA7B52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2018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74F68486-5533-4B47-B6BA-92533CBB4036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xmlns="" id="{12310FCA-56F2-4778-94B7-C1B5FD53AE20}"/>
              </a:ext>
            </a:extLst>
          </p:cNvPr>
          <p:cNvGrpSpPr/>
          <p:nvPr/>
        </p:nvGrpSpPr>
        <p:grpSpPr>
          <a:xfrm>
            <a:off x="5479293" y="1491437"/>
            <a:ext cx="1805441" cy="1894017"/>
            <a:chOff x="3884465" y="2182683"/>
            <a:chExt cx="1805441" cy="1894017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xmlns="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83919267-9DA5-4811-B4F4-94D72398E7FD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2014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xmlns="" id="{A87830BE-EEF7-4034-8ABE-3212DB467DB4}"/>
              </a:ext>
            </a:extLst>
          </p:cNvPr>
          <p:cNvGrpSpPr/>
          <p:nvPr/>
        </p:nvGrpSpPr>
        <p:grpSpPr>
          <a:xfrm>
            <a:off x="2982416" y="1491437"/>
            <a:ext cx="1805441" cy="1894017"/>
            <a:chOff x="1387588" y="2182683"/>
            <a:chExt cx="1805441" cy="1894017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xmlns="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2010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xmlns="" id="{48958204-CE05-4E79-AC55-C76FBB79E37F}"/>
              </a:ext>
            </a:extLst>
          </p:cNvPr>
          <p:cNvSpPr/>
          <p:nvPr/>
        </p:nvSpPr>
        <p:spPr>
          <a:xfrm flipV="1">
            <a:off x="3089346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xmlns="" id="{406A5A75-24F0-496A-82D6-E2B37B100BBD}"/>
              </a:ext>
            </a:extLst>
          </p:cNvPr>
          <p:cNvSpPr/>
          <p:nvPr/>
        </p:nvSpPr>
        <p:spPr>
          <a:xfrm flipV="1">
            <a:off x="5586223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xmlns="" id="{B8C3E14B-EBB2-49A7-9A4E-9C6AFAF9A364}"/>
              </a:ext>
            </a:extLst>
          </p:cNvPr>
          <p:cNvSpPr/>
          <p:nvPr/>
        </p:nvSpPr>
        <p:spPr>
          <a:xfrm flipV="1">
            <a:off x="8083100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xmlns="" id="{8D94F991-2744-4D5C-BE57-A0C261539D2C}"/>
              </a:ext>
            </a:extLst>
          </p:cNvPr>
          <p:cNvGrpSpPr/>
          <p:nvPr/>
        </p:nvGrpSpPr>
        <p:grpSpPr>
          <a:xfrm>
            <a:off x="3083677" y="3146196"/>
            <a:ext cx="1591582" cy="832605"/>
            <a:chOff x="1488849" y="3837442"/>
            <a:chExt cx="1591582" cy="832605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8721CE74-40AC-4223-B129-B3A270C7429B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FC94FF53-E358-452A-A5CE-3296318ABBE9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xmlns="" id="{860A9D1F-EDAE-418D-A3C8-F8109A2B052A}"/>
              </a:ext>
            </a:extLst>
          </p:cNvPr>
          <p:cNvGrpSpPr/>
          <p:nvPr/>
        </p:nvGrpSpPr>
        <p:grpSpPr>
          <a:xfrm>
            <a:off x="5572502" y="3146196"/>
            <a:ext cx="1591582" cy="832605"/>
            <a:chOff x="3977674" y="3837442"/>
            <a:chExt cx="1591582" cy="832605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xmlns="" id="{91705BAF-DCDA-4FDC-8DA1-1FBA870AE5C8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xmlns="" id="{BBD17202-B0A7-4912-9A5D-8F55518824B3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xmlns="" id="{1F66AC79-730F-4E07-974E-4F08542F2C4A}"/>
              </a:ext>
            </a:extLst>
          </p:cNvPr>
          <p:cNvGrpSpPr/>
          <p:nvPr/>
        </p:nvGrpSpPr>
        <p:grpSpPr>
          <a:xfrm>
            <a:off x="8083100" y="3146196"/>
            <a:ext cx="1591582" cy="832605"/>
            <a:chOff x="6488272" y="3837442"/>
            <a:chExt cx="1591582" cy="832605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D025EBC6-5731-4D97-B58C-0E0C20D47817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xmlns="" id="{B38973E8-8FEC-48EF-89C3-A1086AD31515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1E1EB09-3B7F-4AD1-85F5-A963B8B7D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59" y="4229239"/>
            <a:ext cx="894354" cy="89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4331A99-A934-4099-9190-67078252B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47" y="4229326"/>
            <a:ext cx="897858" cy="897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5285DFE-7CB0-4F85-899B-F151E785F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74" y="4229239"/>
            <a:ext cx="907482" cy="9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xmlns="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7277CEC9-24C9-4B1D-964A-A216786A7724}"/>
              </a:ext>
            </a:extLst>
          </p:cNvPr>
          <p:cNvCxnSpPr/>
          <p:nvPr/>
        </p:nvCxnSpPr>
        <p:spPr>
          <a:xfrm>
            <a:off x="3850016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xmlns="" id="{F1840EDE-DF70-433F-86FE-A402BC5C2DDE}"/>
              </a:ext>
            </a:extLst>
          </p:cNvPr>
          <p:cNvGrpSpPr/>
          <p:nvPr/>
        </p:nvGrpSpPr>
        <p:grpSpPr>
          <a:xfrm>
            <a:off x="3638922" y="3517706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xmlns="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xmlns="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xmlns="" id="{D5DAD85F-381F-4EA0-9781-3C23F8D9AC73}"/>
              </a:ext>
            </a:extLst>
          </p:cNvPr>
          <p:cNvCxnSpPr/>
          <p:nvPr/>
        </p:nvCxnSpPr>
        <p:spPr>
          <a:xfrm>
            <a:off x="5997735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xmlns="" id="{E76B67BC-401F-4EA8-8CBE-EEB8DFAA45A7}"/>
              </a:ext>
            </a:extLst>
          </p:cNvPr>
          <p:cNvGrpSpPr/>
          <p:nvPr/>
        </p:nvGrpSpPr>
        <p:grpSpPr>
          <a:xfrm>
            <a:off x="5816929" y="3517706"/>
            <a:ext cx="211094" cy="211094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xmlns="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xmlns="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xmlns="" id="{590AD362-84BB-49C7-8C91-CDB895729924}"/>
              </a:ext>
            </a:extLst>
          </p:cNvPr>
          <p:cNvGrpSpPr/>
          <p:nvPr/>
        </p:nvGrpSpPr>
        <p:grpSpPr>
          <a:xfrm>
            <a:off x="7934360" y="3517706"/>
            <a:ext cx="211094" cy="211094"/>
            <a:chOff x="5973250" y="4248152"/>
            <a:chExt cx="211094" cy="21109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xmlns="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xmlns="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xmlns="" id="{E9582EE9-5831-4F6F-B29E-0BEB719C4F1E}"/>
              </a:ext>
            </a:extLst>
          </p:cNvPr>
          <p:cNvGrpSpPr/>
          <p:nvPr/>
        </p:nvGrpSpPr>
        <p:grpSpPr>
          <a:xfrm>
            <a:off x="2594536" y="4142156"/>
            <a:ext cx="2289049" cy="733322"/>
            <a:chOff x="1514240" y="4816886"/>
            <a:chExt cx="2289049" cy="733322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895C2AE9-E6EE-4572-8B9B-0A1C8899D6FE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8DC71A93-B148-4A8B-B0CA-4AD086FE8D7B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YOU CAN ADD SOME BRIEF TEXT HERE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70B20FE2-BC47-4EB2-B7EA-CBE6F5B390D3}"/>
              </a:ext>
            </a:extLst>
          </p:cNvPr>
          <p:cNvSpPr txBox="1"/>
          <p:nvPr/>
        </p:nvSpPr>
        <p:spPr>
          <a:xfrm>
            <a:off x="259453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2014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xmlns="" id="{EEB19012-A13E-4E01-97E1-4BD9BE0B2C4A}"/>
              </a:ext>
            </a:extLst>
          </p:cNvPr>
          <p:cNvGrpSpPr/>
          <p:nvPr/>
        </p:nvGrpSpPr>
        <p:grpSpPr>
          <a:xfrm>
            <a:off x="4783446" y="4142156"/>
            <a:ext cx="2289049" cy="733322"/>
            <a:chOff x="1514240" y="4816886"/>
            <a:chExt cx="2289049" cy="733322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xmlns="" id="{5FF83314-6443-4064-B8AD-715FDF38C0B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AFB0129A-D09E-4693-96AE-20F4A2C31E42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YOU CAN ADD SOME BRIEF TEXT HERE</a:t>
              </a: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B58D17C2-3595-44AD-9D77-27C29A8030BC}"/>
              </a:ext>
            </a:extLst>
          </p:cNvPr>
          <p:cNvSpPr txBox="1"/>
          <p:nvPr/>
        </p:nvSpPr>
        <p:spPr>
          <a:xfrm>
            <a:off x="478344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2015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xmlns="" id="{115D3786-3CB0-4D98-9C2D-11D4FBA5EAB9}"/>
              </a:ext>
            </a:extLst>
          </p:cNvPr>
          <p:cNvGrpSpPr/>
          <p:nvPr/>
        </p:nvGrpSpPr>
        <p:grpSpPr>
          <a:xfrm>
            <a:off x="6912585" y="4142156"/>
            <a:ext cx="2289049" cy="733322"/>
            <a:chOff x="1514240" y="4816886"/>
            <a:chExt cx="2289049" cy="733322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572131EC-94E6-4982-85F7-903D6FA7217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B60C2261-B057-44FB-B300-F0F52E3F90C0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YOU CAN ADD SOME BRIEF TEXT HERE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D8562F22-E78F-4DD5-9BBD-EEAB69C0B365}"/>
              </a:ext>
            </a:extLst>
          </p:cNvPr>
          <p:cNvSpPr txBox="1"/>
          <p:nvPr/>
        </p:nvSpPr>
        <p:spPr>
          <a:xfrm>
            <a:off x="6912585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2016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11450F4-A7BD-494E-BD71-C6C5EB8D03D1}"/>
              </a:ext>
            </a:extLst>
          </p:cNvPr>
          <p:cNvGrpSpPr/>
          <p:nvPr/>
        </p:nvGrpSpPr>
        <p:grpSpPr>
          <a:xfrm>
            <a:off x="3101220" y="1755914"/>
            <a:ext cx="1275682" cy="1275682"/>
            <a:chOff x="3063120" y="1755914"/>
            <a:chExt cx="1275682" cy="1275682"/>
          </a:xfrm>
        </p:grpSpPr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xmlns="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xmlns="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xmlns="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91C1607-C8B7-4B99-9DC5-3321A9E92D49}"/>
              </a:ext>
            </a:extLst>
          </p:cNvPr>
          <p:cNvGrpSpPr/>
          <p:nvPr/>
        </p:nvGrpSpPr>
        <p:grpSpPr>
          <a:xfrm>
            <a:off x="5280540" y="1755914"/>
            <a:ext cx="1275682" cy="1275682"/>
            <a:chOff x="5242440" y="1755914"/>
            <a:chExt cx="1275682" cy="1275682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xmlns="" id="{A44D7BEA-70F0-4773-A72C-A5B9951D3536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xmlns="" id="{1431DABB-47B8-4640-BD39-9CC7E2CDA115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xmlns="" id="{B5EEDA48-5891-495E-A9A5-8AEE83947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FA807BE1-996E-4364-AC05-CAC8C826377C}"/>
              </a:ext>
            </a:extLst>
          </p:cNvPr>
          <p:cNvGrpSpPr/>
          <p:nvPr/>
        </p:nvGrpSpPr>
        <p:grpSpPr>
          <a:xfrm>
            <a:off x="7391281" y="1755914"/>
            <a:ext cx="1275682" cy="1275682"/>
            <a:chOff x="7353181" y="1755914"/>
            <a:chExt cx="1275682" cy="1275682"/>
          </a:xfrm>
        </p:grpSpPr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xmlns="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xmlns="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xmlns="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  <p:bldP spid="1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xmlns="" id="{CC89FF31-8612-4FD2-9987-7B2B659E4399}"/>
              </a:ext>
            </a:extLst>
          </p:cNvPr>
          <p:cNvGrpSpPr/>
          <p:nvPr/>
        </p:nvGrpSpPr>
        <p:grpSpPr>
          <a:xfrm>
            <a:off x="1590156" y="1623565"/>
            <a:ext cx="2017224" cy="2017224"/>
            <a:chOff x="1466851" y="1754971"/>
            <a:chExt cx="2362200" cy="2362200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xmlns="" id="{8A4AD62D-BD7E-415D-B725-6AC37487928F}"/>
                </a:ext>
              </a:extLst>
            </p:cNvPr>
            <p:cNvSpPr/>
            <p:nvPr/>
          </p:nvSpPr>
          <p:spPr>
            <a:xfrm>
              <a:off x="1466851" y="1754971"/>
              <a:ext cx="2362200" cy="2362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xmlns="" id="{AD995FC3-C541-42EF-8CAA-48FBA94B9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98" r="1156"/>
            <a:stretch/>
          </p:blipFill>
          <p:spPr>
            <a:xfrm>
              <a:off x="1619252" y="1907373"/>
              <a:ext cx="2057398" cy="2057396"/>
            </a:xfrm>
            <a:prstGeom prst="ellipse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xmlns="" id="{558BBFA0-22AC-4630-95CF-DD11BBF46981}"/>
              </a:ext>
            </a:extLst>
          </p:cNvPr>
          <p:cNvGrpSpPr/>
          <p:nvPr/>
        </p:nvGrpSpPr>
        <p:grpSpPr>
          <a:xfrm>
            <a:off x="4287817" y="1594502"/>
            <a:ext cx="2075350" cy="2075350"/>
            <a:chOff x="4388156" y="1754971"/>
            <a:chExt cx="2362200" cy="2362200"/>
          </a:xfrm>
          <a:solidFill>
            <a:srgbClr val="03A1A4"/>
          </a:solidFill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xmlns="" id="{8106C475-63FF-4B88-9037-7D4296DCF408}"/>
                </a:ext>
              </a:extLst>
            </p:cNvPr>
            <p:cNvSpPr/>
            <p:nvPr/>
          </p:nvSpPr>
          <p:spPr>
            <a:xfrm>
              <a:off x="4388156" y="1754971"/>
              <a:ext cx="2362200" cy="23622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xmlns="" id="{5A49D4CA-4AB4-4B81-87DF-16F4C749B5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78" t="16519" r="9615" b="1982"/>
            <a:stretch/>
          </p:blipFill>
          <p:spPr>
            <a:xfrm>
              <a:off x="4540558" y="1907373"/>
              <a:ext cx="2057396" cy="2057396"/>
            </a:xfrm>
            <a:prstGeom prst="ellipse">
              <a:avLst/>
            </a:prstGeom>
            <a:grpFill/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xmlns="" id="{4FA7696F-3A12-4749-96EF-506789697582}"/>
              </a:ext>
            </a:extLst>
          </p:cNvPr>
          <p:cNvGrpSpPr/>
          <p:nvPr/>
        </p:nvGrpSpPr>
        <p:grpSpPr>
          <a:xfrm>
            <a:off x="7057250" y="1589351"/>
            <a:ext cx="2085652" cy="2085652"/>
            <a:chOff x="7245656" y="1754971"/>
            <a:chExt cx="2362200" cy="2362200"/>
          </a:xfrm>
          <a:solidFill>
            <a:srgbClr val="EE9524"/>
          </a:solidFill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xmlns="" id="{BEA41108-70F3-44FD-9476-BB5FCAD01852}"/>
                </a:ext>
              </a:extLst>
            </p:cNvPr>
            <p:cNvSpPr/>
            <p:nvPr/>
          </p:nvSpPr>
          <p:spPr>
            <a:xfrm>
              <a:off x="7245656" y="1754971"/>
              <a:ext cx="2362200" cy="23622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xmlns="" id="{70692E7A-E8C1-4231-93B0-76CAA4775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15" r="16615"/>
            <a:stretch/>
          </p:blipFill>
          <p:spPr>
            <a:xfrm>
              <a:off x="7395187" y="1904502"/>
              <a:ext cx="2063138" cy="2063138"/>
            </a:xfrm>
            <a:prstGeom prst="ellipse">
              <a:avLst/>
            </a:prstGeom>
            <a:grpFill/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xmlns="" id="{FFECBB9F-A6DA-4867-8BFF-1EB9CC0E78D3}"/>
              </a:ext>
            </a:extLst>
          </p:cNvPr>
          <p:cNvGrpSpPr/>
          <p:nvPr/>
        </p:nvGrpSpPr>
        <p:grpSpPr>
          <a:xfrm>
            <a:off x="1671243" y="1589351"/>
            <a:ext cx="662608" cy="523220"/>
            <a:chOff x="668600" y="2123782"/>
            <a:chExt cx="662608" cy="52322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xmlns="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xmlns="" id="{F148DB69-DF3E-4C33-B538-AF9F73BD860D}"/>
              </a:ext>
            </a:extLst>
          </p:cNvPr>
          <p:cNvGrpSpPr/>
          <p:nvPr/>
        </p:nvGrpSpPr>
        <p:grpSpPr>
          <a:xfrm>
            <a:off x="4359048" y="1589351"/>
            <a:ext cx="662608" cy="523220"/>
            <a:chOff x="662610" y="2123782"/>
            <a:chExt cx="662608" cy="523220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xmlns="" id="{AECF5359-B27A-4EA4-9470-E15A636740F1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xmlns="" id="{45730238-5131-470C-B8FC-1D599D94B747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xmlns="" id="{999227E9-EB21-4059-B513-140E8EB32283}"/>
              </a:ext>
            </a:extLst>
          </p:cNvPr>
          <p:cNvGrpSpPr/>
          <p:nvPr/>
        </p:nvGrpSpPr>
        <p:grpSpPr>
          <a:xfrm>
            <a:off x="7113378" y="1596925"/>
            <a:ext cx="662608" cy="508072"/>
            <a:chOff x="662610" y="2131356"/>
            <a:chExt cx="662608" cy="50807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xmlns="" id="{16BFFE64-6C8E-4F76-92AF-FE854A15A057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A560E021-6D3E-44E0-9017-02F6FD846B8E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xmlns="" id="{642619BF-D98C-42FE-8077-B8745D93F239}"/>
              </a:ext>
            </a:extLst>
          </p:cNvPr>
          <p:cNvGrpSpPr/>
          <p:nvPr/>
        </p:nvGrpSpPr>
        <p:grpSpPr>
          <a:xfrm>
            <a:off x="1089803" y="4112242"/>
            <a:ext cx="3048141" cy="1452554"/>
            <a:chOff x="264581" y="4416136"/>
            <a:chExt cx="3048141" cy="1452554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xmlns="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ALAN MARTIN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ADB9B462-21BE-4A91-8264-768F8688631E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xmlns="" id="{EC238A46-6DC2-415E-858B-EDB9C705F5D2}"/>
              </a:ext>
            </a:extLst>
          </p:cNvPr>
          <p:cNvGrpSpPr/>
          <p:nvPr/>
        </p:nvGrpSpPr>
        <p:grpSpPr>
          <a:xfrm>
            <a:off x="3806113" y="4112242"/>
            <a:ext cx="3048141" cy="1452554"/>
            <a:chOff x="3143051" y="4416136"/>
            <a:chExt cx="3048141" cy="1452554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xmlns="" id="{CCBD766E-1FDC-47EC-AFE3-250300F9E1D4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JHON DOE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xmlns="" id="{9DD83A3E-FC84-4E9E-A039-E9CA92AC9309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xmlns="" id="{D4656B8D-277C-459C-8AC5-1E3C9FBF12C4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xmlns="" id="{A5E2E5DE-DB63-4888-A16C-FBB53DF5105F}"/>
              </a:ext>
            </a:extLst>
          </p:cNvPr>
          <p:cNvGrpSpPr/>
          <p:nvPr/>
        </p:nvGrpSpPr>
        <p:grpSpPr>
          <a:xfrm>
            <a:off x="6578020" y="4112242"/>
            <a:ext cx="3048141" cy="1452554"/>
            <a:chOff x="6191192" y="4416136"/>
            <a:chExt cx="3048141" cy="145255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xmlns="" id="{A72104E9-D31B-4FE5-8105-9C439D743046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PABLO PICASO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xmlns="" id="{2C9848EF-A792-46BC-8A1A-95DC4C6A8499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xmlns="" id="{EC21C292-71CC-48CF-BD5C-47D7BFAC5B36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xmlns="" id="{11FBA8A3-D6EF-42EC-AEC1-86283EED452E}"/>
              </a:ext>
            </a:extLst>
          </p:cNvPr>
          <p:cNvGrpSpPr/>
          <p:nvPr/>
        </p:nvGrpSpPr>
        <p:grpSpPr>
          <a:xfrm>
            <a:off x="1390386" y="1717392"/>
            <a:ext cx="3197225" cy="929085"/>
            <a:chOff x="764723" y="2142394"/>
            <a:chExt cx="3197225" cy="929085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xmlns="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xmlns="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A5766AE2-8191-4DD7-9F8B-FB3901844BFC}"/>
                </a:ext>
              </a:extLst>
            </p:cNvPr>
            <p:cNvSpPr txBox="1"/>
            <p:nvPr/>
          </p:nvSpPr>
          <p:spPr>
            <a:xfrm>
              <a:off x="1435200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ED76257E-DD5D-4C31-B2AC-F76DC9199544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xmlns="" id="{9C5CB2E8-B3A7-4DE0-B2CC-736365263446}"/>
              </a:ext>
            </a:extLst>
          </p:cNvPr>
          <p:cNvGrpSpPr/>
          <p:nvPr/>
        </p:nvGrpSpPr>
        <p:grpSpPr>
          <a:xfrm>
            <a:off x="1390386" y="2995413"/>
            <a:ext cx="3197225" cy="929085"/>
            <a:chOff x="764723" y="3420415"/>
            <a:chExt cx="3197225" cy="929085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xmlns="" id="{4CD8841C-D453-44E7-9CE2-70317BC917D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FF4D948F-8670-4F67-B5BD-4AC06968C522}"/>
                </a:ext>
              </a:extLst>
            </p:cNvPr>
            <p:cNvSpPr txBox="1"/>
            <p:nvPr/>
          </p:nvSpPr>
          <p:spPr>
            <a:xfrm>
              <a:off x="1435200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A120E0D6-EFA2-4A08-BFE2-DD70F47E6C48}"/>
                </a:ext>
              </a:extLst>
            </p:cNvPr>
            <p:cNvSpPr txBox="1"/>
            <p:nvPr/>
          </p:nvSpPr>
          <p:spPr>
            <a:xfrm>
              <a:off x="1435200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xmlns="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xmlns="" id="{FAF9A856-B862-439D-AB2D-28527B3BC76B}"/>
              </a:ext>
            </a:extLst>
          </p:cNvPr>
          <p:cNvGrpSpPr/>
          <p:nvPr/>
        </p:nvGrpSpPr>
        <p:grpSpPr>
          <a:xfrm>
            <a:off x="1390386" y="4273434"/>
            <a:ext cx="3197225" cy="929085"/>
            <a:chOff x="764723" y="4698436"/>
            <a:chExt cx="3197225" cy="929085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xmlns="" id="{6B8AFB94-C2E3-487E-AE72-2D519C605F72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xmlns="" id="{04E1E449-1505-4788-9575-E71478300712}"/>
                </a:ext>
              </a:extLst>
            </p:cNvPr>
            <p:cNvSpPr txBox="1"/>
            <p:nvPr/>
          </p:nvSpPr>
          <p:spPr>
            <a:xfrm>
              <a:off x="1435200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7EAC8E37-8B3C-4F8F-AC92-FAC65925ACC6}"/>
                </a:ext>
              </a:extLst>
            </p:cNvPr>
            <p:cNvSpPr txBox="1"/>
            <p:nvPr/>
          </p:nvSpPr>
          <p:spPr>
            <a:xfrm>
              <a:off x="1435200" y="498119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xmlns="" id="{8A5A61FB-CA64-4580-801C-AD388407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xmlns="" id="{743BC266-D040-419D-B713-FBC99952FADF}"/>
              </a:ext>
            </a:extLst>
          </p:cNvPr>
          <p:cNvGrpSpPr/>
          <p:nvPr/>
        </p:nvGrpSpPr>
        <p:grpSpPr>
          <a:xfrm>
            <a:off x="5130290" y="2995413"/>
            <a:ext cx="3197225" cy="929085"/>
            <a:chOff x="4504627" y="3420415"/>
            <a:chExt cx="3197225" cy="929085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xmlns="" id="{1F70E9A6-B0EA-49B3-9490-7C7B09ACEE67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xmlns="" id="{C1C9AE74-6ECE-4642-85A1-879B902A0C00}"/>
                </a:ext>
              </a:extLst>
            </p:cNvPr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xmlns="" id="{F00EE840-57C5-45A8-AB89-BA57CE453AA8}"/>
                </a:ext>
              </a:extLst>
            </p:cNvPr>
            <p:cNvSpPr txBox="1"/>
            <p:nvPr/>
          </p:nvSpPr>
          <p:spPr>
            <a:xfrm>
              <a:off x="5175104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xmlns="" id="{28C55931-7730-4132-AB43-DEC401084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xmlns="" id="{F0E3BF0A-B04D-4316-B447-549B31994A65}"/>
              </a:ext>
            </a:extLst>
          </p:cNvPr>
          <p:cNvGrpSpPr/>
          <p:nvPr/>
        </p:nvGrpSpPr>
        <p:grpSpPr>
          <a:xfrm>
            <a:off x="5130290" y="4273434"/>
            <a:ext cx="3197225" cy="929085"/>
            <a:chOff x="4504627" y="4698436"/>
            <a:chExt cx="3197225" cy="929085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xmlns="" id="{21B892CB-2087-4B4E-9D9A-135A090D8BBA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xmlns="" id="{2F1E812C-21E1-4AE8-8492-7C26987E24F5}"/>
                </a:ext>
              </a:extLst>
            </p:cNvPr>
            <p:cNvSpPr txBox="1"/>
            <p:nvPr/>
          </p:nvSpPr>
          <p:spPr>
            <a:xfrm>
              <a:off x="5175104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xmlns="" id="{39E48791-F83A-43C2-91A4-5459684E27A3}"/>
                </a:ext>
              </a:extLst>
            </p:cNvPr>
            <p:cNvSpPr txBox="1"/>
            <p:nvPr/>
          </p:nvSpPr>
          <p:spPr>
            <a:xfrm>
              <a:off x="5175104" y="498119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xmlns="" id="{3998D37B-EE23-4400-B3FB-AE622C2B4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xmlns="" id="{6A922994-56F7-4E3F-BBC4-41F24AED21E0}"/>
              </a:ext>
            </a:extLst>
          </p:cNvPr>
          <p:cNvGrpSpPr/>
          <p:nvPr/>
        </p:nvGrpSpPr>
        <p:grpSpPr>
          <a:xfrm>
            <a:off x="5130290" y="1717392"/>
            <a:ext cx="3197225" cy="929085"/>
            <a:chOff x="4504627" y="2142394"/>
            <a:chExt cx="3197225" cy="929085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xmlns="" id="{4B44027A-8946-45E7-8F11-28B2EA7E8E3E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xmlns="" id="{64EED872-529B-476D-A042-AF8799EED2BA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xmlns="" id="{46E35B1E-3A73-441C-8AB0-F2D52796F64F}"/>
                </a:ext>
              </a:extLst>
            </p:cNvPr>
            <p:cNvSpPr txBox="1"/>
            <p:nvPr/>
          </p:nvSpPr>
          <p:spPr>
            <a:xfrm>
              <a:off x="5175104" y="2425148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xmlns="" id="{F7189829-FB67-42A0-ADC4-78F2C37FD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BE8FADE7-5D32-410A-A514-EBA4D18E520D}"/>
              </a:ext>
            </a:extLst>
          </p:cNvPr>
          <p:cNvGrpSpPr/>
          <p:nvPr/>
        </p:nvGrpSpPr>
        <p:grpSpPr>
          <a:xfrm>
            <a:off x="522514" y="3966907"/>
            <a:ext cx="2336800" cy="1390243"/>
            <a:chOff x="979714" y="4445001"/>
            <a:chExt cx="2336800" cy="139024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78855102-5892-4791-81C6-1D3099286A62}"/>
                </a:ext>
              </a:extLst>
            </p:cNvPr>
            <p:cNvSpPr txBox="1"/>
            <p:nvPr/>
          </p:nvSpPr>
          <p:spPr>
            <a:xfrm>
              <a:off x="97971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8M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22001AFB-5833-4302-85EB-700F4F764C00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FD82C6EF-E9DE-4923-8019-398DA581487A}"/>
              </a:ext>
            </a:extLst>
          </p:cNvPr>
          <p:cNvGrpSpPr/>
          <p:nvPr/>
        </p:nvGrpSpPr>
        <p:grpSpPr>
          <a:xfrm>
            <a:off x="3172584" y="3966907"/>
            <a:ext cx="2336800" cy="1390243"/>
            <a:chOff x="3629784" y="4445001"/>
            <a:chExt cx="2336800" cy="139024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DAC3DF4E-CC11-4211-B94C-CFD06DD21505}"/>
                </a:ext>
              </a:extLst>
            </p:cNvPr>
            <p:cNvSpPr txBox="1"/>
            <p:nvPr/>
          </p:nvSpPr>
          <p:spPr>
            <a:xfrm>
              <a:off x="362978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6M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547D5A51-0B28-44B2-9458-2EC47846B480}"/>
                </a:ext>
              </a:extLst>
            </p:cNvPr>
            <p:cNvSpPr txBox="1"/>
            <p:nvPr/>
          </p:nvSpPr>
          <p:spPr>
            <a:xfrm>
              <a:off x="362978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5EEA83BA-280C-4216-B80C-C3082D2456C8}"/>
              </a:ext>
            </a:extLst>
          </p:cNvPr>
          <p:cNvGrpSpPr/>
          <p:nvPr/>
        </p:nvGrpSpPr>
        <p:grpSpPr>
          <a:xfrm>
            <a:off x="5822654" y="3966907"/>
            <a:ext cx="2336800" cy="1390243"/>
            <a:chOff x="6279854" y="4445001"/>
            <a:chExt cx="2336800" cy="139024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76D3A4AD-1059-4193-95F4-99D7FB3C3390}"/>
                </a:ext>
              </a:extLst>
            </p:cNvPr>
            <p:cNvSpPr txBox="1"/>
            <p:nvPr/>
          </p:nvSpPr>
          <p:spPr>
            <a:xfrm>
              <a:off x="627985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7M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1D2CAFD3-83DC-4745-BD2C-AA8DD0D735B7}"/>
                </a:ext>
              </a:extLst>
            </p:cNvPr>
            <p:cNvSpPr txBox="1"/>
            <p:nvPr/>
          </p:nvSpPr>
          <p:spPr>
            <a:xfrm>
              <a:off x="627985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6C36A51F-32BC-47D1-9A81-487036B42B97}"/>
              </a:ext>
            </a:extLst>
          </p:cNvPr>
          <p:cNvGrpSpPr/>
          <p:nvPr/>
        </p:nvGrpSpPr>
        <p:grpSpPr>
          <a:xfrm>
            <a:off x="3439718" y="1875469"/>
            <a:ext cx="1802532" cy="1802532"/>
            <a:chOff x="3753155" y="2209800"/>
            <a:chExt cx="2090058" cy="209005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4759DD56-9161-4A22-8660-0AAFD5155B24}"/>
                </a:ext>
              </a:extLst>
            </p:cNvPr>
            <p:cNvSpPr/>
            <p:nvPr/>
          </p:nvSpPr>
          <p:spPr>
            <a:xfrm>
              <a:off x="3753155" y="2209800"/>
              <a:ext cx="2090058" cy="209005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9B542F8B-7358-4AD5-9F27-D4CDC7236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418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37A792EE-2433-4D86-A7D5-1FB0D3F9E4D8}"/>
              </a:ext>
            </a:extLst>
          </p:cNvPr>
          <p:cNvGrpSpPr/>
          <p:nvPr/>
        </p:nvGrpSpPr>
        <p:grpSpPr>
          <a:xfrm>
            <a:off x="6038027" y="1869840"/>
            <a:ext cx="1813790" cy="1813790"/>
            <a:chOff x="6403225" y="2209800"/>
            <a:chExt cx="2090058" cy="209005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xmlns="" id="{5A516301-84E4-4DC6-A056-8024955CA570}"/>
                </a:ext>
              </a:extLst>
            </p:cNvPr>
            <p:cNvSpPr/>
            <p:nvPr/>
          </p:nvSpPr>
          <p:spPr>
            <a:xfrm>
              <a:off x="6403225" y="2209800"/>
              <a:ext cx="2090058" cy="209005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xmlns="" id="{C90A6E8F-8715-4A45-8091-41BC89D62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245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081CAD7B-D8C7-4ACB-BAAD-C11ECF75DF45}"/>
              </a:ext>
            </a:extLst>
          </p:cNvPr>
          <p:cNvGrpSpPr/>
          <p:nvPr/>
        </p:nvGrpSpPr>
        <p:grpSpPr>
          <a:xfrm>
            <a:off x="789648" y="1875469"/>
            <a:ext cx="1802532" cy="1802532"/>
            <a:chOff x="1103085" y="2209800"/>
            <a:chExt cx="2090058" cy="2090058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xmlns="" id="{F64BCF60-284B-4512-A374-E284A563EFB1}"/>
                </a:ext>
              </a:extLst>
            </p:cNvPr>
            <p:cNvSpPr/>
            <p:nvPr/>
          </p:nvSpPr>
          <p:spPr>
            <a:xfrm>
              <a:off x="1103085" y="2209800"/>
              <a:ext cx="2090058" cy="2090058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xmlns="" id="{D88307B7-2C0C-4003-9659-402583C1B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348" y="2611063"/>
              <a:ext cx="1287532" cy="1287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313</Words>
  <Application>Microsoft Office PowerPoint</Application>
  <PresentationFormat>Custom</PresentationFormat>
  <Paragraphs>100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Dell</cp:lastModifiedBy>
  <cp:revision>17</cp:revision>
  <dcterms:created xsi:type="dcterms:W3CDTF">2017-01-05T13:17:27Z</dcterms:created>
  <dcterms:modified xsi:type="dcterms:W3CDTF">2019-02-18T13:56:19Z</dcterms:modified>
</cp:coreProperties>
</file>