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784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23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3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599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3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36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84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995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39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9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6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46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74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50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93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2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05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13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3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1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16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111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7342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86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08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62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2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59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88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42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99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8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9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2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146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37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33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9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06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60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52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9702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64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1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7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90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454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3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18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70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7428-9CC9-4FB7-BE98-D0D0CB09D59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6FA1-DE6B-44A1-BFA6-021B8477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CompGAN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581128"/>
            <a:ext cx="6108101" cy="1117687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Prakhar</a:t>
            </a:r>
            <a:r>
              <a:rPr lang="en-IN" dirty="0" smtClean="0"/>
              <a:t> </a:t>
            </a:r>
            <a:r>
              <a:rPr lang="en-IN" dirty="0" err="1" smtClean="0"/>
              <a:t>Srivastava</a:t>
            </a:r>
            <a:endParaRPr lang="en-IN" dirty="0" smtClean="0"/>
          </a:p>
          <a:p>
            <a:r>
              <a:rPr lang="en-IN" dirty="0" smtClean="0"/>
              <a:t>MS Computer Engineering- ECE</a:t>
            </a:r>
          </a:p>
          <a:p>
            <a:r>
              <a:rPr lang="en-IN" dirty="0" smtClean="0"/>
              <a:t>Stony Brook University, NY, USA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to </a:t>
            </a:r>
            <a:r>
              <a:rPr lang="en-IN" dirty="0" smtClean="0"/>
              <a:t>Google </a:t>
            </a:r>
            <a:r>
              <a:rPr lang="en-IN" dirty="0" err="1" smtClean="0"/>
              <a:t>colab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GANs </a:t>
            </a:r>
            <a:r>
              <a:rPr lang="en-US" dirty="0" smtClean="0"/>
              <a:t>is a Generative </a:t>
            </a:r>
            <a:r>
              <a:rPr lang="en-US" dirty="0" smtClean="0"/>
              <a:t>Adversarial </a:t>
            </a:r>
            <a:r>
              <a:rPr lang="en-US" dirty="0" smtClean="0"/>
              <a:t>N</a:t>
            </a:r>
            <a:r>
              <a:rPr lang="en-US" dirty="0" smtClean="0"/>
              <a:t>etwork model.</a:t>
            </a:r>
          </a:p>
          <a:p>
            <a:endParaRPr lang="en-US" dirty="0" smtClean="0"/>
          </a:p>
          <a:p>
            <a:r>
              <a:rPr lang="en-US" dirty="0" smtClean="0"/>
              <a:t>It uses </a:t>
            </a:r>
            <a:r>
              <a:rPr lang="en-US" dirty="0" smtClean="0"/>
              <a:t>an adversarial </a:t>
            </a:r>
            <a:r>
              <a:rPr lang="en-US" dirty="0" err="1" smtClean="0"/>
              <a:t>minimax</a:t>
            </a:r>
            <a:r>
              <a:rPr lang="en-US" dirty="0" smtClean="0"/>
              <a:t> game between a generator and a </a:t>
            </a:r>
            <a:r>
              <a:rPr lang="en-US" dirty="0" smtClean="0"/>
              <a:t>discriminator.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Why, Where,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2336873"/>
            <a:ext cx="2302526" cy="576262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/>
              <a:t>Recommender systems (RS)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9513" y="3467815"/>
            <a:ext cx="2618008" cy="29135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Generative </a:t>
            </a:r>
            <a:r>
              <a:rPr lang="en-US" sz="2000" dirty="0" smtClean="0"/>
              <a:t>model– </a:t>
            </a:r>
          </a:p>
          <a:p>
            <a:r>
              <a:rPr lang="en-US" sz="2000" dirty="0" smtClean="0"/>
              <a:t>generate </a:t>
            </a:r>
            <a:r>
              <a:rPr lang="en-US" sz="2000" dirty="0" smtClean="0"/>
              <a:t>“new and better solutions”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GANs successful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2951363" y="3467815"/>
            <a:ext cx="2484733" cy="2913513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 Computer </a:t>
            </a:r>
            <a:r>
              <a:rPr lang="en-US" sz="2000" dirty="0" smtClean="0"/>
              <a:t>Vision industry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 Recommendation </a:t>
            </a:r>
            <a:r>
              <a:rPr lang="en-US" sz="2000" dirty="0" smtClean="0"/>
              <a:t>Systems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652120" y="2636714"/>
            <a:ext cx="2302519" cy="576262"/>
          </a:xfrm>
        </p:spPr>
        <p:txBody>
          <a:bodyPr/>
          <a:lstStyle/>
          <a:p>
            <a:r>
              <a:rPr lang="en-US" b="1" dirty="0" smtClean="0"/>
              <a:t>Problem in  </a:t>
            </a:r>
            <a:r>
              <a:rPr lang="en-US" b="1" dirty="0" smtClean="0"/>
              <a:t>recommender system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5652120" y="3395807"/>
            <a:ext cx="2302519" cy="29135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Fewer </a:t>
            </a:r>
            <a:r>
              <a:rPr lang="en-US" sz="2000" dirty="0" smtClean="0"/>
              <a:t>user </a:t>
            </a:r>
            <a:r>
              <a:rPr lang="en-US" sz="2000" dirty="0" smtClean="0"/>
              <a:t>or </a:t>
            </a:r>
            <a:r>
              <a:rPr lang="en-US" sz="2000" dirty="0" smtClean="0"/>
              <a:t>insufficient information makes recommendation task difficult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GAN Architecture</a:t>
            </a:r>
            <a:endParaRPr lang="en-US" dirty="0"/>
          </a:p>
        </p:txBody>
      </p:sp>
      <p:sp>
        <p:nvSpPr>
          <p:cNvPr id="1026" name="AutoShape 2" descr="https://lh4.googleusercontent.com/vmna6Kmy1bH0pzcCKpT7EN4izDEuNUjkueuaQtJpsEg6NZDiX__2d7QFObpa13jU9ExgNU1u0lwv2UIvEN_Dyegq0Vo-bsrXAS5ZyzFPMb8rJhttzqt1zKeuKGD4mOXlUQsSw6Sz"/>
          <p:cNvSpPr>
            <a:spLocks noChangeAspect="1" noChangeArrowheads="1"/>
          </p:cNvSpPr>
          <p:nvPr/>
        </p:nvSpPr>
        <p:spPr bwMode="auto">
          <a:xfrm>
            <a:off x="139700" y="-800100"/>
            <a:ext cx="5943600" cy="214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lh4.googleusercontent.com/vmna6Kmy1bH0pzcCKpT7EN4izDEuNUjkueuaQtJpsEg6NZDiX__2d7QFObpa13jU9ExgNU1u0lwv2UIvEN_Dyegq0Vo-bsrXAS5ZyzFPMb8rJhttzqt1zKeuKGD4mOXlUQsSw6S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9411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336800"/>
            <a:ext cx="7210425" cy="35988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Users =  Applications</a:t>
            </a:r>
          </a:p>
          <a:p>
            <a:endParaRPr lang="en-US" dirty="0" smtClean="0"/>
          </a:p>
          <a:p>
            <a:r>
              <a:rPr lang="en-US" dirty="0" smtClean="0"/>
              <a:t>Items =  laptops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GAN (CFGAN)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336800"/>
            <a:ext cx="7812360" cy="3598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Generator is trained on the implicit user - item feedback matrix R{</a:t>
            </a:r>
            <a:r>
              <a:rPr lang="en-US" sz="2400" dirty="0" err="1" smtClean="0"/>
              <a:t>mn</a:t>
            </a:r>
            <a:r>
              <a:rPr lang="en-US" sz="2400" dirty="0" smtClean="0"/>
              <a:t>}, </a:t>
            </a:r>
            <a:r>
              <a:rPr lang="en-US" sz="2400" dirty="0" smtClean="0"/>
              <a:t>where </a:t>
            </a:r>
            <a:r>
              <a:rPr lang="en-US" sz="2400" dirty="0" smtClean="0"/>
              <a:t>m is the  number of users and n is the number of items</a:t>
            </a:r>
            <a:r>
              <a:rPr lang="en-US" sz="2400" dirty="0" smtClean="0"/>
              <a:t>.</a:t>
            </a:r>
          </a:p>
          <a:p>
            <a:endParaRPr lang="en-IN" sz="2400" dirty="0" smtClean="0"/>
          </a:p>
          <a:p>
            <a:r>
              <a:rPr lang="en-US" sz="2400" dirty="0" smtClean="0"/>
              <a:t>The Discriminator is trained to differentiate between a generated item </a:t>
            </a:r>
            <a:r>
              <a:rPr lang="en-US" sz="2400" dirty="0" smtClean="0"/>
              <a:t>vector </a:t>
            </a:r>
            <a:r>
              <a:rPr lang="en-US" sz="2400" dirty="0" smtClean="0"/>
              <a:t>and a real item vector 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336800"/>
            <a:ext cx="7210425" cy="3598863"/>
          </a:xfrm>
        </p:spPr>
        <p:txBody>
          <a:bodyPr/>
          <a:lstStyle/>
          <a:p>
            <a:r>
              <a:rPr lang="en-IN" dirty="0" smtClean="0"/>
              <a:t>Binary cross entropy loss to be minimize. </a:t>
            </a:r>
          </a:p>
          <a:p>
            <a:r>
              <a:rPr lang="en-IN" dirty="0" smtClean="0"/>
              <a:t>Loss function: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xj</a:t>
            </a:r>
            <a:r>
              <a:rPr lang="en-US" dirty="0" smtClean="0"/>
              <a:t>, </a:t>
            </a:r>
            <a:r>
              <a:rPr lang="en-US" dirty="0" err="1" smtClean="0"/>
              <a:t>xj</a:t>
            </a:r>
            <a:r>
              <a:rPr lang="en-US" dirty="0" smtClean="0"/>
              <a:t> are </a:t>
            </a:r>
            <a:r>
              <a:rPr lang="en-US" dirty="0" smtClean="0"/>
              <a:t>the original and ground truth items</a:t>
            </a:r>
            <a:endParaRPr lang="en-US" dirty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21596"/>
            <a:ext cx="6392070" cy="78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336800"/>
            <a:ext cx="7446963" cy="3598863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Minimize Generator loss</a:t>
            </a:r>
            <a:r>
              <a:rPr lang="en-US" dirty="0" smtClean="0"/>
              <a:t>: Objective function of G </a:t>
            </a:r>
            <a:r>
              <a:rPr lang="en-US" dirty="0" smtClean="0"/>
              <a:t>  				 + Reconstruction </a:t>
            </a:r>
            <a:r>
              <a:rPr lang="en-US" dirty="0" smtClean="0"/>
              <a:t>loss</a:t>
            </a:r>
          </a:p>
          <a:p>
            <a:pPr fontAlgn="base"/>
            <a:r>
              <a:rPr lang="en-US" b="1" dirty="0" smtClean="0"/>
              <a:t>Minimize Discriminator loss:</a:t>
            </a:r>
            <a:r>
              <a:rPr lang="en-US" dirty="0" smtClean="0"/>
              <a:t> Binary cross entropy</a:t>
            </a:r>
          </a:p>
          <a:p>
            <a:pPr fontAlgn="base"/>
            <a:r>
              <a:rPr lang="en-US" b="1" dirty="0" smtClean="0"/>
              <a:t>Reconstruction</a:t>
            </a:r>
            <a:r>
              <a:rPr lang="en-US" dirty="0" smtClean="0"/>
              <a:t> </a:t>
            </a:r>
            <a:r>
              <a:rPr lang="en-US" dirty="0" smtClean="0"/>
              <a:t>Loss:</a:t>
            </a:r>
          </a:p>
          <a:p>
            <a:pPr lvl="1" fontAlgn="base"/>
            <a:r>
              <a:rPr lang="en-US" dirty="0" smtClean="0"/>
              <a:t>Don’t </a:t>
            </a:r>
            <a:r>
              <a:rPr lang="en-US" dirty="0" smtClean="0"/>
              <a:t>want generator to generate all the items for </a:t>
            </a:r>
            <a:r>
              <a:rPr lang="en-US" dirty="0" smtClean="0"/>
              <a:t>recommendation.</a:t>
            </a:r>
          </a:p>
          <a:p>
            <a:pPr lvl="1" fontAlgn="base"/>
            <a:r>
              <a:rPr lang="en-US" dirty="0" smtClean="0"/>
              <a:t>Sample </a:t>
            </a:r>
            <a:r>
              <a:rPr lang="en-US" dirty="0" smtClean="0"/>
              <a:t>some negative items and add to user’s list 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Score </a:t>
            </a:r>
            <a:r>
              <a:rPr lang="en-IN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336800"/>
            <a:ext cx="7210425" cy="3598863"/>
          </a:xfrm>
        </p:spPr>
        <p:txBody>
          <a:bodyPr>
            <a:normAutofit/>
          </a:bodyPr>
          <a:lstStyle/>
          <a:p>
            <a:r>
              <a:rPr lang="en-US" dirty="0" smtClean="0"/>
              <a:t>Score </a:t>
            </a:r>
            <a:r>
              <a:rPr lang="en-US" dirty="0" err="1" smtClean="0"/>
              <a:t>Regressor</a:t>
            </a:r>
            <a:r>
              <a:rPr lang="en-US" dirty="0" smtClean="0"/>
              <a:t> is trained after training the GAN using the items generated by the Generator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need to impute the ratings for </a:t>
            </a:r>
            <a:r>
              <a:rPr lang="en-US" dirty="0" smtClean="0"/>
              <a:t>items in:</a:t>
            </a:r>
          </a:p>
          <a:p>
            <a:pPr lvl="1" fontAlgn="base"/>
            <a:r>
              <a:rPr lang="en-US" dirty="0" smtClean="0"/>
              <a:t>Train </a:t>
            </a:r>
            <a:r>
              <a:rPr lang="en-US" dirty="0" smtClean="0"/>
              <a:t>on </a:t>
            </a:r>
            <a:r>
              <a:rPr lang="en-US" dirty="0" smtClean="0"/>
              <a:t>user/item </a:t>
            </a:r>
            <a:r>
              <a:rPr lang="en-US" dirty="0" smtClean="0"/>
              <a:t>information</a:t>
            </a:r>
          </a:p>
          <a:p>
            <a:pPr lvl="1" fontAlgn="base"/>
            <a:r>
              <a:rPr lang="en-US" dirty="0" err="1" smtClean="0"/>
              <a:t>Backpropagation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1274</TotalTime>
  <Words>180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1_Berlin</vt:lpstr>
      <vt:lpstr>Berlin</vt:lpstr>
      <vt:lpstr>2_Berlin</vt:lpstr>
      <vt:lpstr>3_Berlin</vt:lpstr>
      <vt:lpstr>CompGAN</vt:lpstr>
      <vt:lpstr>GAN</vt:lpstr>
      <vt:lpstr>Why, Where, Problem</vt:lpstr>
      <vt:lpstr>GAN Architecture</vt:lpstr>
      <vt:lpstr>Terms used</vt:lpstr>
      <vt:lpstr>GAN (CFGAN)</vt:lpstr>
      <vt:lpstr>Losses</vt:lpstr>
      <vt:lpstr>Losses</vt:lpstr>
      <vt:lpstr>Score Regressor</vt:lpstr>
      <vt:lpstr>Switch to Google colab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Prakhar</dc:creator>
  <cp:lastModifiedBy>Prakhar</cp:lastModifiedBy>
  <cp:revision>38</cp:revision>
  <dcterms:created xsi:type="dcterms:W3CDTF">2021-07-29T00:18:35Z</dcterms:created>
  <dcterms:modified xsi:type="dcterms:W3CDTF">2021-07-29T21:33:23Z</dcterms:modified>
</cp:coreProperties>
</file>