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26" y="62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A3986D-CCD2-4D39-883A-01078D9363A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3986D-CCD2-4D39-883A-01078D9363A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3986D-CCD2-4D39-883A-01078D9363A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3986D-CCD2-4D39-883A-01078D9363A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A3986D-CCD2-4D39-883A-01078D9363A9}"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A3986D-CCD2-4D39-883A-01078D9363A9}"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A3986D-CCD2-4D39-883A-01078D9363A9}"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Design Pattern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smtClean="0"/>
          </a:p>
          <a:p>
            <a:pPr>
              <a:buNone/>
            </a:pPr>
            <a:r>
              <a:rPr lang="en-US" b="1" dirty="0" smtClean="0"/>
              <a:t>Solution</a:t>
            </a:r>
            <a:endParaRPr lang="en-US" b="1" dirty="0"/>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Pattern</a:t>
            </a:r>
            <a:endParaRPr lang="en-US" dirty="0"/>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smtClean="0"/>
          </a:p>
          <a:p>
            <a:pPr>
              <a:buNone/>
            </a:pPr>
            <a:r>
              <a:rPr lang="en-US" b="1" dirty="0" smtClean="0"/>
              <a:t>Solution</a:t>
            </a:r>
            <a:endParaRPr lang="en-US" b="1" dirty="0"/>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smtClean="0"/>
              <a:t>An architectural style that structures an application as a collection of small autonomous services, modeled around a business domain. </a:t>
            </a:r>
          </a:p>
          <a:p>
            <a:pPr marL="0">
              <a:buNone/>
            </a:pPr>
            <a:endParaRPr lang="en-US" sz="2800" dirty="0" smtClean="0"/>
          </a:p>
          <a:p>
            <a:pPr marL="0">
              <a:buNone/>
            </a:pPr>
            <a:r>
              <a:rPr lang="en-US" sz="2800" dirty="0" smtClean="0"/>
              <a:t>In a </a:t>
            </a:r>
            <a:r>
              <a:rPr lang="en-US" sz="2800" dirty="0" err="1" smtClean="0"/>
              <a:t>Microservice</a:t>
            </a:r>
            <a:r>
              <a:rPr lang="en-US" sz="2800" dirty="0" smtClean="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r>
              <a:rPr lang="en-US" dirty="0" smtClean="0"/>
              <a:t>?</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smtClean="0"/>
          </a:p>
          <a:p>
            <a:pPr>
              <a:buNone/>
            </a:pPr>
            <a:r>
              <a:rPr lang="en-US" b="1" dirty="0" smtClean="0"/>
              <a:t>Solution</a:t>
            </a:r>
            <a:endParaRPr lang="en-US" b="1" dirty="0"/>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endParaRPr lang="en-US" dirty="0" smtClean="0"/>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Used to Design </a:t>
            </a:r>
            <a:r>
              <a:rPr lang="en-US" dirty="0" err="1" smtClean="0"/>
              <a:t>Microservice</a:t>
            </a:r>
            <a:r>
              <a:rPr lang="en-US" dirty="0" smtClean="0"/>
              <a:t>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of </a:t>
            </a:r>
            <a:r>
              <a:rPr lang="en-US" dirty="0" err="1" smtClean="0"/>
              <a:t>Microservices</a:t>
            </a:r>
            <a:endParaRPr lang="en-US" dirty="0"/>
          </a:p>
        </p:txBody>
      </p:sp>
      <p:sp>
        <p:nvSpPr>
          <p:cNvPr id="3" name="Content Placeholder 2"/>
          <p:cNvSpPr>
            <a:spLocks noGrp="1"/>
          </p:cNvSpPr>
          <p:nvPr>
            <p:ph idx="1"/>
          </p:nvPr>
        </p:nvSpPr>
        <p:spPr/>
        <p:txBody>
          <a:bodyPr/>
          <a:lstStyle/>
          <a:p>
            <a:r>
              <a:rPr lang="en-US" b="1" dirty="0"/>
              <a:t>Decomposition </a:t>
            </a:r>
            <a:r>
              <a:rPr lang="en-US" b="1" dirty="0" smtClean="0"/>
              <a:t>Patterns</a:t>
            </a:r>
          </a:p>
          <a:p>
            <a:r>
              <a:rPr lang="en-US" b="1" dirty="0" smtClean="0"/>
              <a:t>Integrator Patterns</a:t>
            </a:r>
          </a:p>
          <a:p>
            <a:r>
              <a:rPr lang="en-US" b="1" dirty="0" smtClean="0"/>
              <a:t>Database Patterns</a:t>
            </a:r>
          </a:p>
          <a:p>
            <a:r>
              <a:rPr lang="en-US" b="1" dirty="0" smtClean="0"/>
              <a:t>Observability Patterns</a:t>
            </a:r>
          </a:p>
          <a:p>
            <a:r>
              <a:rPr lang="en-US" b="1" dirty="0" smtClean="0"/>
              <a:t>Cross-Cutting Concern Patterns</a:t>
            </a:r>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Decompose </a:t>
            </a:r>
            <a:r>
              <a:rPr lang="en-US" sz="1600" b="1" dirty="0"/>
              <a:t>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smtClean="0"/>
          </a:p>
          <a:p>
            <a:pPr>
              <a:buNone/>
            </a:pPr>
            <a:r>
              <a:rPr lang="en-US" sz="1600" b="1" dirty="0" smtClean="0"/>
              <a:t>Solution</a:t>
            </a:r>
            <a:endParaRPr lang="en-US" sz="1600" b="1" dirty="0"/>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smtClean="0"/>
          </a:p>
          <a:p>
            <a:pPr>
              <a:buNone/>
            </a:pPr>
            <a:r>
              <a:rPr lang="en-US" b="1" dirty="0" smtClean="0"/>
              <a:t>Solution</a:t>
            </a:r>
            <a:endParaRPr lang="en-US" b="1" dirty="0"/>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Integrator Pattern	</a:t>
            </a:r>
            <a:endParaRPr lang="en-US" dirty="0"/>
          </a:p>
        </p:txBody>
      </p:sp>
      <p:sp>
        <p:nvSpPr>
          <p:cNvPr id="3" name="Content Placeholder 2"/>
          <p:cNvSpPr>
            <a:spLocks noGrp="1"/>
          </p:cNvSpPr>
          <p:nvPr>
            <p:ph idx="1"/>
          </p:nvPr>
        </p:nvSpPr>
        <p:spPr/>
        <p:txBody>
          <a:bodyPr/>
          <a:lstStyle/>
          <a:p>
            <a:r>
              <a:rPr lang="en-US" dirty="0" smtClean="0"/>
              <a:t>API Gateway Pattern</a:t>
            </a:r>
          </a:p>
          <a:p>
            <a:r>
              <a:rPr lang="en-US" dirty="0" smtClean="0"/>
              <a:t>Aggregator Pattern</a:t>
            </a:r>
          </a:p>
          <a:p>
            <a:r>
              <a:rPr lang="en-US" dirty="0" smtClean="0"/>
              <a:t>Client-Side UI Composition Pattern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 Pattern</a:t>
            </a:r>
            <a:endParaRPr lang="en-US" dirty="0"/>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2408</Words>
  <Application>Microsoft Office PowerPoint</Application>
  <PresentationFormat>On-screen Show (4:3)</PresentationFormat>
  <Paragraphs>177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Micro services Design Pattern</vt:lpstr>
      <vt:lpstr>Microservices</vt:lpstr>
      <vt:lpstr>Principles Used to Design Microservice Architecture</vt:lpstr>
      <vt:lpstr>Design Patterns of Microservices</vt:lpstr>
      <vt:lpstr>Decomposition Patterns </vt:lpstr>
      <vt:lpstr>Decomposition Patterns </vt:lpstr>
      <vt:lpstr>Strangler Pattern </vt:lpstr>
      <vt:lpstr>Integrator Pattern </vt:lpstr>
      <vt:lpstr>API Gateway Pattern</vt:lpstr>
      <vt:lpstr>Aggregator Pattern </vt:lpstr>
      <vt:lpstr>Client-Side UI Composition Pattern </vt:lpstr>
      <vt:lpstr>Database Pattern</vt:lpstr>
      <vt:lpstr>Database per Service </vt:lpstr>
      <vt:lpstr>Shared Database per Service </vt:lpstr>
      <vt:lpstr>Command Query Responsibility Segregation (CQRS) </vt:lpstr>
      <vt:lpstr>Saga Pattern </vt:lpstr>
      <vt:lpstr>Observability Patterns </vt:lpstr>
      <vt:lpstr>Log Aggregation </vt:lpstr>
      <vt:lpstr>Performance Metrics </vt:lpstr>
      <vt:lpstr>Distributed Tracing </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admi</cp:lastModifiedBy>
  <cp:revision>6</cp:revision>
  <dcterms:created xsi:type="dcterms:W3CDTF">2021-01-22T09:27:59Z</dcterms:created>
  <dcterms:modified xsi:type="dcterms:W3CDTF">2021-01-22T10:09:20Z</dcterms:modified>
</cp:coreProperties>
</file>