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Lst>
  <p:notesMasterIdLst>
    <p:notesMasterId r:id="rId8"/>
  </p:notesMasterIdLst>
  <p:sldIdLst>
    <p:sldId id="256" r:id="rId3"/>
    <p:sldId id="262" r:id="rId4"/>
    <p:sldId id="261" r:id="rId5"/>
    <p:sldId id="257" r:id="rId6"/>
    <p:sldId id="258"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B17E6-9243-46E1-8AC0-B0B70089561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9301741-AFB4-412E-90AC-B8C4BAC10172}">
      <dgm:prSet phldrT="[Text]" custT="1"/>
      <dgm:spPr/>
      <dgm:t>
        <a:bodyPr/>
        <a:lstStyle/>
        <a:p>
          <a:r>
            <a:rPr lang="en-US" sz="4800" dirty="0"/>
            <a:t>ReactJs</a:t>
          </a:r>
        </a:p>
      </dgm:t>
    </dgm:pt>
    <dgm:pt modelId="{DE501BC6-AD14-43DF-9450-72D2EEE0A184}" type="parTrans" cxnId="{E412D806-CD02-48E7-9B77-69E3991CB215}">
      <dgm:prSet/>
      <dgm:spPr/>
      <dgm:t>
        <a:bodyPr/>
        <a:lstStyle/>
        <a:p>
          <a:endParaRPr lang="en-US"/>
        </a:p>
      </dgm:t>
    </dgm:pt>
    <dgm:pt modelId="{18E4D880-3608-43B0-AAEA-81C06A4F9F29}" type="sibTrans" cxnId="{E412D806-CD02-48E7-9B77-69E3991CB215}">
      <dgm:prSet/>
      <dgm:spPr/>
      <dgm:t>
        <a:bodyPr/>
        <a:lstStyle/>
        <a:p>
          <a:endParaRPr lang="en-US"/>
        </a:p>
      </dgm:t>
    </dgm:pt>
    <dgm:pt modelId="{0A666F24-CCDA-4675-ACF5-037CD9B2C499}">
      <dgm:prSet phldrT="[Text]"/>
      <dgm:spPr/>
      <dgm:t>
        <a:bodyPr/>
        <a:lstStyle/>
        <a:p>
          <a:r>
            <a:rPr lang="en-US" dirty="0"/>
            <a:t>Simple Peer</a:t>
          </a:r>
        </a:p>
      </dgm:t>
    </dgm:pt>
    <dgm:pt modelId="{E48A25FA-BE95-42E3-BC11-2F2B28926AA0}" type="parTrans" cxnId="{210FC269-E02E-4FC3-A848-98BEDEDBE46F}">
      <dgm:prSet/>
      <dgm:spPr/>
      <dgm:t>
        <a:bodyPr/>
        <a:lstStyle/>
        <a:p>
          <a:endParaRPr lang="en-US"/>
        </a:p>
      </dgm:t>
    </dgm:pt>
    <dgm:pt modelId="{DA7FD98E-4681-4C18-ABE6-A15594B21730}" type="sibTrans" cxnId="{210FC269-E02E-4FC3-A848-98BEDEDBE46F}">
      <dgm:prSet/>
      <dgm:spPr/>
      <dgm:t>
        <a:bodyPr/>
        <a:lstStyle/>
        <a:p>
          <a:endParaRPr lang="en-US"/>
        </a:p>
      </dgm:t>
    </dgm:pt>
    <dgm:pt modelId="{0333AE86-BA9E-4CF9-8D84-2836ED43B20E}">
      <dgm:prSet phldrT="[Text]" custT="1"/>
      <dgm:spPr/>
      <dgm:t>
        <a:bodyPr/>
        <a:lstStyle/>
        <a:p>
          <a:r>
            <a:rPr lang="en-US" sz="4800" dirty="0"/>
            <a:t>NodeJS</a:t>
          </a:r>
          <a:endParaRPr lang="en-US" sz="4100" dirty="0"/>
        </a:p>
      </dgm:t>
    </dgm:pt>
    <dgm:pt modelId="{F038FC16-6DEB-4392-A916-3BE357ABB544}" type="parTrans" cxnId="{4EA04699-6267-41F3-BAA1-4E48F5874374}">
      <dgm:prSet/>
      <dgm:spPr/>
      <dgm:t>
        <a:bodyPr/>
        <a:lstStyle/>
        <a:p>
          <a:endParaRPr lang="en-US"/>
        </a:p>
      </dgm:t>
    </dgm:pt>
    <dgm:pt modelId="{300C953F-2A65-4232-91E7-A635B89899E0}" type="sibTrans" cxnId="{4EA04699-6267-41F3-BAA1-4E48F5874374}">
      <dgm:prSet/>
      <dgm:spPr/>
      <dgm:t>
        <a:bodyPr/>
        <a:lstStyle/>
        <a:p>
          <a:endParaRPr lang="en-US"/>
        </a:p>
      </dgm:t>
    </dgm:pt>
    <dgm:pt modelId="{ADB20273-366C-42E0-B2B1-636FEDCBBC20}">
      <dgm:prSet phldrT="[Text]" custT="1"/>
      <dgm:spPr/>
      <dgm:t>
        <a:bodyPr/>
        <a:lstStyle/>
        <a:p>
          <a:r>
            <a:rPr lang="en-US" sz="4000" dirty="0"/>
            <a:t>Socket.io</a:t>
          </a:r>
        </a:p>
      </dgm:t>
    </dgm:pt>
    <dgm:pt modelId="{C537A2C1-2F3B-475C-AF7C-311DE53BD646}" type="parTrans" cxnId="{EDEF3247-50C0-41A8-9B27-0FAC0E14EBE5}">
      <dgm:prSet/>
      <dgm:spPr/>
      <dgm:t>
        <a:bodyPr/>
        <a:lstStyle/>
        <a:p>
          <a:endParaRPr lang="en-US"/>
        </a:p>
      </dgm:t>
    </dgm:pt>
    <dgm:pt modelId="{EEB16F1A-A23A-405E-95FA-702E4CED944F}" type="sibTrans" cxnId="{EDEF3247-50C0-41A8-9B27-0FAC0E14EBE5}">
      <dgm:prSet/>
      <dgm:spPr/>
      <dgm:t>
        <a:bodyPr/>
        <a:lstStyle/>
        <a:p>
          <a:endParaRPr lang="en-US"/>
        </a:p>
      </dgm:t>
    </dgm:pt>
    <dgm:pt modelId="{E7022ECA-8340-460D-94A9-BDA013F2778A}">
      <dgm:prSet phldrT="[Text]"/>
      <dgm:spPr/>
      <dgm:t>
        <a:bodyPr/>
        <a:lstStyle/>
        <a:p>
          <a:r>
            <a:rPr lang="en-US" dirty="0"/>
            <a:t>Material UI</a:t>
          </a:r>
        </a:p>
      </dgm:t>
    </dgm:pt>
    <dgm:pt modelId="{4AE0E179-3671-4ACC-891F-DBFEDC2A8EB4}" type="parTrans" cxnId="{D4C79339-3A1C-42A0-99B1-9EA96BA903A6}">
      <dgm:prSet/>
      <dgm:spPr/>
      <dgm:t>
        <a:bodyPr/>
        <a:lstStyle/>
        <a:p>
          <a:endParaRPr lang="en-US"/>
        </a:p>
      </dgm:t>
    </dgm:pt>
    <dgm:pt modelId="{12B6E94D-6491-401E-BF43-D01A26396F7C}" type="sibTrans" cxnId="{D4C79339-3A1C-42A0-99B1-9EA96BA903A6}">
      <dgm:prSet/>
      <dgm:spPr/>
      <dgm:t>
        <a:bodyPr/>
        <a:lstStyle/>
        <a:p>
          <a:endParaRPr lang="en-US"/>
        </a:p>
      </dgm:t>
    </dgm:pt>
    <dgm:pt modelId="{9D8CB2B5-AA9E-41EA-BC97-8F2502F21684}" type="pres">
      <dgm:prSet presAssocID="{0DDB17E6-9243-46E1-8AC0-B0B700895613}" presName="diagram" presStyleCnt="0">
        <dgm:presLayoutVars>
          <dgm:dir/>
          <dgm:resizeHandles val="exact"/>
        </dgm:presLayoutVars>
      </dgm:prSet>
      <dgm:spPr/>
    </dgm:pt>
    <dgm:pt modelId="{4FFC0F33-518D-499B-A07F-84890EADDFD4}" type="pres">
      <dgm:prSet presAssocID="{19301741-AFB4-412E-90AC-B8C4BAC10172}" presName="node" presStyleLbl="node1" presStyleIdx="0" presStyleCnt="5">
        <dgm:presLayoutVars>
          <dgm:bulletEnabled val="1"/>
        </dgm:presLayoutVars>
      </dgm:prSet>
      <dgm:spPr/>
    </dgm:pt>
    <dgm:pt modelId="{4F3FFCB0-49F3-40E4-8590-9C902CF7FD83}" type="pres">
      <dgm:prSet presAssocID="{18E4D880-3608-43B0-AAEA-81C06A4F9F29}" presName="sibTrans" presStyleCnt="0"/>
      <dgm:spPr/>
    </dgm:pt>
    <dgm:pt modelId="{190D84C7-E6B4-4CBC-8663-6083E1CB1353}" type="pres">
      <dgm:prSet presAssocID="{0A666F24-CCDA-4675-ACF5-037CD9B2C499}" presName="node" presStyleLbl="node1" presStyleIdx="1" presStyleCnt="5">
        <dgm:presLayoutVars>
          <dgm:bulletEnabled val="1"/>
        </dgm:presLayoutVars>
      </dgm:prSet>
      <dgm:spPr/>
    </dgm:pt>
    <dgm:pt modelId="{6430E2AA-1592-4E19-AED0-4AD2BD46EDB3}" type="pres">
      <dgm:prSet presAssocID="{DA7FD98E-4681-4C18-ABE6-A15594B21730}" presName="sibTrans" presStyleCnt="0"/>
      <dgm:spPr/>
    </dgm:pt>
    <dgm:pt modelId="{2513914E-A1F8-479F-864C-0BB570D1DE80}" type="pres">
      <dgm:prSet presAssocID="{0333AE86-BA9E-4CF9-8D84-2836ED43B20E}" presName="node" presStyleLbl="node1" presStyleIdx="2" presStyleCnt="5">
        <dgm:presLayoutVars>
          <dgm:bulletEnabled val="1"/>
        </dgm:presLayoutVars>
      </dgm:prSet>
      <dgm:spPr/>
    </dgm:pt>
    <dgm:pt modelId="{4EAF7A79-24C3-465D-8FF4-E75E8671C9A2}" type="pres">
      <dgm:prSet presAssocID="{300C953F-2A65-4232-91E7-A635B89899E0}" presName="sibTrans" presStyleCnt="0"/>
      <dgm:spPr/>
    </dgm:pt>
    <dgm:pt modelId="{200BFB5A-D181-4F18-AF27-CF0EBE00E11D}" type="pres">
      <dgm:prSet presAssocID="{ADB20273-366C-42E0-B2B1-636FEDCBBC20}" presName="node" presStyleLbl="node1" presStyleIdx="3" presStyleCnt="5">
        <dgm:presLayoutVars>
          <dgm:bulletEnabled val="1"/>
        </dgm:presLayoutVars>
      </dgm:prSet>
      <dgm:spPr/>
    </dgm:pt>
    <dgm:pt modelId="{6EE96D16-49FF-4561-A500-69A37C751D06}" type="pres">
      <dgm:prSet presAssocID="{EEB16F1A-A23A-405E-95FA-702E4CED944F}" presName="sibTrans" presStyleCnt="0"/>
      <dgm:spPr/>
    </dgm:pt>
    <dgm:pt modelId="{61B4A1AD-89E2-4C67-9E46-B3345D5805D4}" type="pres">
      <dgm:prSet presAssocID="{E7022ECA-8340-460D-94A9-BDA013F2778A}" presName="node" presStyleLbl="node1" presStyleIdx="4" presStyleCnt="5">
        <dgm:presLayoutVars>
          <dgm:bulletEnabled val="1"/>
        </dgm:presLayoutVars>
      </dgm:prSet>
      <dgm:spPr/>
    </dgm:pt>
  </dgm:ptLst>
  <dgm:cxnLst>
    <dgm:cxn modelId="{E412D806-CD02-48E7-9B77-69E3991CB215}" srcId="{0DDB17E6-9243-46E1-8AC0-B0B700895613}" destId="{19301741-AFB4-412E-90AC-B8C4BAC10172}" srcOrd="0" destOrd="0" parTransId="{DE501BC6-AD14-43DF-9450-72D2EEE0A184}" sibTransId="{18E4D880-3608-43B0-AAEA-81C06A4F9F29}"/>
    <dgm:cxn modelId="{D4C79339-3A1C-42A0-99B1-9EA96BA903A6}" srcId="{0DDB17E6-9243-46E1-8AC0-B0B700895613}" destId="{E7022ECA-8340-460D-94A9-BDA013F2778A}" srcOrd="4" destOrd="0" parTransId="{4AE0E179-3671-4ACC-891F-DBFEDC2A8EB4}" sibTransId="{12B6E94D-6491-401E-BF43-D01A26396F7C}"/>
    <dgm:cxn modelId="{EDEF3247-50C0-41A8-9B27-0FAC0E14EBE5}" srcId="{0DDB17E6-9243-46E1-8AC0-B0B700895613}" destId="{ADB20273-366C-42E0-B2B1-636FEDCBBC20}" srcOrd="3" destOrd="0" parTransId="{C537A2C1-2F3B-475C-AF7C-311DE53BD646}" sibTransId="{EEB16F1A-A23A-405E-95FA-702E4CED944F}"/>
    <dgm:cxn modelId="{210FC269-E02E-4FC3-A848-98BEDEDBE46F}" srcId="{0DDB17E6-9243-46E1-8AC0-B0B700895613}" destId="{0A666F24-CCDA-4675-ACF5-037CD9B2C499}" srcOrd="1" destOrd="0" parTransId="{E48A25FA-BE95-42E3-BC11-2F2B28926AA0}" sibTransId="{DA7FD98E-4681-4C18-ABE6-A15594B21730}"/>
    <dgm:cxn modelId="{CA70FE6C-7D82-4EC8-9EE6-D7096B7DA521}" type="presOf" srcId="{E7022ECA-8340-460D-94A9-BDA013F2778A}" destId="{61B4A1AD-89E2-4C67-9E46-B3345D5805D4}" srcOrd="0" destOrd="0" presId="urn:microsoft.com/office/officeart/2005/8/layout/default"/>
    <dgm:cxn modelId="{4EA04699-6267-41F3-BAA1-4E48F5874374}" srcId="{0DDB17E6-9243-46E1-8AC0-B0B700895613}" destId="{0333AE86-BA9E-4CF9-8D84-2836ED43B20E}" srcOrd="2" destOrd="0" parTransId="{F038FC16-6DEB-4392-A916-3BE357ABB544}" sibTransId="{300C953F-2A65-4232-91E7-A635B89899E0}"/>
    <dgm:cxn modelId="{3C44C6A0-4003-4D1D-99A1-48F90C42169D}" type="presOf" srcId="{0333AE86-BA9E-4CF9-8D84-2836ED43B20E}" destId="{2513914E-A1F8-479F-864C-0BB570D1DE80}" srcOrd="0" destOrd="0" presId="urn:microsoft.com/office/officeart/2005/8/layout/default"/>
    <dgm:cxn modelId="{AB5F38A6-BEBA-4798-A3BB-B2B608E9000B}" type="presOf" srcId="{19301741-AFB4-412E-90AC-B8C4BAC10172}" destId="{4FFC0F33-518D-499B-A07F-84890EADDFD4}" srcOrd="0" destOrd="0" presId="urn:microsoft.com/office/officeart/2005/8/layout/default"/>
    <dgm:cxn modelId="{7C48D3AE-F7C4-40D7-BD03-892D65D2867D}" type="presOf" srcId="{0A666F24-CCDA-4675-ACF5-037CD9B2C499}" destId="{190D84C7-E6B4-4CBC-8663-6083E1CB1353}" srcOrd="0" destOrd="0" presId="urn:microsoft.com/office/officeart/2005/8/layout/default"/>
    <dgm:cxn modelId="{5CA36CC8-8CE6-4970-8E8E-6554020744B1}" type="presOf" srcId="{ADB20273-366C-42E0-B2B1-636FEDCBBC20}" destId="{200BFB5A-D181-4F18-AF27-CF0EBE00E11D}" srcOrd="0" destOrd="0" presId="urn:microsoft.com/office/officeart/2005/8/layout/default"/>
    <dgm:cxn modelId="{EA38C3E9-6F0A-4FC4-97F7-82C967360A45}" type="presOf" srcId="{0DDB17E6-9243-46E1-8AC0-B0B700895613}" destId="{9D8CB2B5-AA9E-41EA-BC97-8F2502F21684}" srcOrd="0" destOrd="0" presId="urn:microsoft.com/office/officeart/2005/8/layout/default"/>
    <dgm:cxn modelId="{6265D7CD-529A-419F-B91D-2C32586F0D5F}" type="presParOf" srcId="{9D8CB2B5-AA9E-41EA-BC97-8F2502F21684}" destId="{4FFC0F33-518D-499B-A07F-84890EADDFD4}" srcOrd="0" destOrd="0" presId="urn:microsoft.com/office/officeart/2005/8/layout/default"/>
    <dgm:cxn modelId="{B4B43433-F69E-4CB5-9220-F87FFA51FCF2}" type="presParOf" srcId="{9D8CB2B5-AA9E-41EA-BC97-8F2502F21684}" destId="{4F3FFCB0-49F3-40E4-8590-9C902CF7FD83}" srcOrd="1" destOrd="0" presId="urn:microsoft.com/office/officeart/2005/8/layout/default"/>
    <dgm:cxn modelId="{12C0D19E-3C37-4ABB-A4C2-0D62FFB17BE4}" type="presParOf" srcId="{9D8CB2B5-AA9E-41EA-BC97-8F2502F21684}" destId="{190D84C7-E6B4-4CBC-8663-6083E1CB1353}" srcOrd="2" destOrd="0" presId="urn:microsoft.com/office/officeart/2005/8/layout/default"/>
    <dgm:cxn modelId="{51053D78-029E-42CE-B4A8-5CC8DDE0743D}" type="presParOf" srcId="{9D8CB2B5-AA9E-41EA-BC97-8F2502F21684}" destId="{6430E2AA-1592-4E19-AED0-4AD2BD46EDB3}" srcOrd="3" destOrd="0" presId="urn:microsoft.com/office/officeart/2005/8/layout/default"/>
    <dgm:cxn modelId="{2EC6EE04-2B89-475E-ACE0-E3E76265A126}" type="presParOf" srcId="{9D8CB2B5-AA9E-41EA-BC97-8F2502F21684}" destId="{2513914E-A1F8-479F-864C-0BB570D1DE80}" srcOrd="4" destOrd="0" presId="urn:microsoft.com/office/officeart/2005/8/layout/default"/>
    <dgm:cxn modelId="{39968940-6B55-4DA4-A1BE-3EC82A70400A}" type="presParOf" srcId="{9D8CB2B5-AA9E-41EA-BC97-8F2502F21684}" destId="{4EAF7A79-24C3-465D-8FF4-E75E8671C9A2}" srcOrd="5" destOrd="0" presId="urn:microsoft.com/office/officeart/2005/8/layout/default"/>
    <dgm:cxn modelId="{29688066-6136-496D-8988-53192E391707}" type="presParOf" srcId="{9D8CB2B5-AA9E-41EA-BC97-8F2502F21684}" destId="{200BFB5A-D181-4F18-AF27-CF0EBE00E11D}" srcOrd="6" destOrd="0" presId="urn:microsoft.com/office/officeart/2005/8/layout/default"/>
    <dgm:cxn modelId="{E258F471-6818-4312-9394-7C105E0527B5}" type="presParOf" srcId="{9D8CB2B5-AA9E-41EA-BC97-8F2502F21684}" destId="{6EE96D16-49FF-4561-A500-69A37C751D06}" srcOrd="7" destOrd="0" presId="urn:microsoft.com/office/officeart/2005/8/layout/default"/>
    <dgm:cxn modelId="{37A51270-9545-4E1D-9247-4E956F6D23E0}" type="presParOf" srcId="{9D8CB2B5-AA9E-41EA-BC97-8F2502F21684}" destId="{61B4A1AD-89E2-4C67-9E46-B3345D5805D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C0F33-518D-499B-A07F-84890EADDFD4}">
      <dsp:nvSpPr>
        <dsp:cNvPr id="0" name=""/>
        <dsp:cNvSpPr/>
      </dsp:nvSpPr>
      <dsp:spPr>
        <a:xfrm>
          <a:off x="0" y="531260"/>
          <a:ext cx="2455793" cy="1473476"/>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ReactJs</a:t>
          </a:r>
        </a:p>
      </dsp:txBody>
      <dsp:txXfrm>
        <a:off x="0" y="531260"/>
        <a:ext cx="2455793" cy="1473476"/>
      </dsp:txXfrm>
    </dsp:sp>
    <dsp:sp modelId="{190D84C7-E6B4-4CBC-8663-6083E1CB1353}">
      <dsp:nvSpPr>
        <dsp:cNvPr id="0" name=""/>
        <dsp:cNvSpPr/>
      </dsp:nvSpPr>
      <dsp:spPr>
        <a:xfrm>
          <a:off x="2701373" y="531260"/>
          <a:ext cx="2455793" cy="1473476"/>
        </a:xfrm>
        <a:prstGeom prst="rect">
          <a:avLst/>
        </a:prstGeom>
        <a:solidFill>
          <a:schemeClr val="accent5">
            <a:hueOff val="2718752"/>
            <a:satOff val="-15871"/>
            <a:lumOff val="-127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Simple Peer</a:t>
          </a:r>
        </a:p>
      </dsp:txBody>
      <dsp:txXfrm>
        <a:off x="2701373" y="531260"/>
        <a:ext cx="2455793" cy="1473476"/>
      </dsp:txXfrm>
    </dsp:sp>
    <dsp:sp modelId="{2513914E-A1F8-479F-864C-0BB570D1DE80}">
      <dsp:nvSpPr>
        <dsp:cNvPr id="0" name=""/>
        <dsp:cNvSpPr/>
      </dsp:nvSpPr>
      <dsp:spPr>
        <a:xfrm>
          <a:off x="5402746" y="531260"/>
          <a:ext cx="2455793" cy="1473476"/>
        </a:xfrm>
        <a:prstGeom prst="rect">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NodeJS</a:t>
          </a:r>
          <a:endParaRPr lang="en-US" sz="4100" kern="1200" dirty="0"/>
        </a:p>
      </dsp:txBody>
      <dsp:txXfrm>
        <a:off x="5402746" y="531260"/>
        <a:ext cx="2455793" cy="1473476"/>
      </dsp:txXfrm>
    </dsp:sp>
    <dsp:sp modelId="{200BFB5A-D181-4F18-AF27-CF0EBE00E11D}">
      <dsp:nvSpPr>
        <dsp:cNvPr id="0" name=""/>
        <dsp:cNvSpPr/>
      </dsp:nvSpPr>
      <dsp:spPr>
        <a:xfrm>
          <a:off x="1350686" y="2250315"/>
          <a:ext cx="2455793" cy="1473476"/>
        </a:xfrm>
        <a:prstGeom prst="rect">
          <a:avLst/>
        </a:prstGeom>
        <a:solidFill>
          <a:schemeClr val="accent5">
            <a:hueOff val="8156256"/>
            <a:satOff val="-47614"/>
            <a:lumOff val="-38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Socket.io</a:t>
          </a:r>
        </a:p>
      </dsp:txBody>
      <dsp:txXfrm>
        <a:off x="1350686" y="2250315"/>
        <a:ext cx="2455793" cy="1473476"/>
      </dsp:txXfrm>
    </dsp:sp>
    <dsp:sp modelId="{61B4A1AD-89E2-4C67-9E46-B3345D5805D4}">
      <dsp:nvSpPr>
        <dsp:cNvPr id="0" name=""/>
        <dsp:cNvSpPr/>
      </dsp:nvSpPr>
      <dsp:spPr>
        <a:xfrm>
          <a:off x="4052059" y="2250315"/>
          <a:ext cx="2455793" cy="1473476"/>
        </a:xfrm>
        <a:prstGeom prst="rect">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Material UI</a:t>
          </a:r>
        </a:p>
      </dsp:txBody>
      <dsp:txXfrm>
        <a:off x="4052059" y="2250315"/>
        <a:ext cx="2455793" cy="14734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CDB83-19DF-46A4-9ABB-FF79BDB50D59}" type="datetimeFigureOut">
              <a:rPr lang="en-US" smtClean="0"/>
              <a:t>4/16/2023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C851C-1171-4742-A81F-AF344698CF5D}" type="slidenum">
              <a:rPr lang="en-US" smtClean="0"/>
              <a:t>‹#›</a:t>
            </a:fld>
            <a:endParaRPr lang="en-US"/>
          </a:p>
        </p:txBody>
      </p:sp>
    </p:spTree>
    <p:extLst>
      <p:ext uri="{BB962C8B-B14F-4D97-AF65-F5344CB8AC3E}">
        <p14:creationId xmlns:p14="http://schemas.microsoft.com/office/powerpoint/2010/main" val="177299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6C851C-1171-4742-A81F-AF344698CF5D}" type="slidenum">
              <a:rPr lang="en-US" smtClean="0"/>
              <a:t>1</a:t>
            </a:fld>
            <a:endParaRPr lang="en-US"/>
          </a:p>
        </p:txBody>
      </p:sp>
    </p:spTree>
    <p:extLst>
      <p:ext uri="{BB962C8B-B14F-4D97-AF65-F5344CB8AC3E}">
        <p14:creationId xmlns:p14="http://schemas.microsoft.com/office/powerpoint/2010/main" val="744452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6C851C-1171-4742-A81F-AF344698CF5D}" type="slidenum">
              <a:rPr lang="en-US" smtClean="0"/>
              <a:t>4</a:t>
            </a:fld>
            <a:endParaRPr lang="en-US"/>
          </a:p>
        </p:txBody>
      </p:sp>
    </p:spTree>
    <p:extLst>
      <p:ext uri="{BB962C8B-B14F-4D97-AF65-F5344CB8AC3E}">
        <p14:creationId xmlns:p14="http://schemas.microsoft.com/office/powerpoint/2010/main" val="4880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6C851C-1171-4742-A81F-AF344698CF5D}" type="slidenum">
              <a:rPr lang="en-US" smtClean="0"/>
              <a:t>5</a:t>
            </a:fld>
            <a:endParaRPr lang="en-US"/>
          </a:p>
        </p:txBody>
      </p:sp>
    </p:spTree>
    <p:extLst>
      <p:ext uri="{BB962C8B-B14F-4D97-AF65-F5344CB8AC3E}">
        <p14:creationId xmlns:p14="http://schemas.microsoft.com/office/powerpoint/2010/main" val="240582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34ED-FB27-4819-BCA3-0F82E3A5E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32812-9868-45E4-A59F-900BEA219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0331B3-330D-4F78-9D03-D1B0A33C998D}"/>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a:extLst>
              <a:ext uri="{FF2B5EF4-FFF2-40B4-BE49-F238E27FC236}">
                <a16:creationId xmlns:a16="http://schemas.microsoft.com/office/drawing/2014/main" id="{10066BE4-B01B-4C9B-848E-F1490CD2A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2EE2D-C324-4F1E-90EE-2DDC91F483B7}"/>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21177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285D-CCFD-4B07-A4C9-F411DC2EA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6585B-F444-4FEB-A99A-1C85B93C6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02BE8-8477-4FA3-A21C-FD1558C93495}"/>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a:extLst>
              <a:ext uri="{FF2B5EF4-FFF2-40B4-BE49-F238E27FC236}">
                <a16:creationId xmlns:a16="http://schemas.microsoft.com/office/drawing/2014/main" id="{5183FD3B-7D21-47C5-8661-136FBF6E1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C0D-2930-4B79-908C-03430113F8FD}"/>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284602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28553-4A49-4444-9779-DFA2BDD2CF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EEFC-C7AF-4002-9A79-A92AC57138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2EA7B-3734-4EC7-BC4B-12AB38597C22}"/>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a:extLst>
              <a:ext uri="{FF2B5EF4-FFF2-40B4-BE49-F238E27FC236}">
                <a16:creationId xmlns:a16="http://schemas.microsoft.com/office/drawing/2014/main" id="{DAC4F6FB-ADF3-447A-80E0-9117DA3BD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A3355-0D21-43CC-BBFD-89746C72BB1A}"/>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240304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286BDF5-A70F-4D1C-B291-7E76A2C20EF6}" type="datetimeFigureOut">
              <a:rPr lang="en-US" smtClean="0"/>
              <a:t>4/16/2023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38BB6F-094C-4414-B8D7-F509B2A20097}"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80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416348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8BB6F-094C-4414-B8D7-F509B2A20097}"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08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6BDF5-A70F-4D1C-B291-7E76A2C20EF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1646066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6BDF5-A70F-4D1C-B291-7E76A2C20EF6}"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1389284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6BDF5-A70F-4D1C-B291-7E76A2C20EF6}"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3064443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6BDF5-A70F-4D1C-B291-7E76A2C20EF6}"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616332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6BDF5-A70F-4D1C-B291-7E76A2C20EF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230318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5AA9-A9AA-4647-A9FE-D4496DBFE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9F1A4-2A90-408C-8C64-B00423E52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DA731-884F-4CC4-B302-4CA8D39E8014}"/>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a:extLst>
              <a:ext uri="{FF2B5EF4-FFF2-40B4-BE49-F238E27FC236}">
                <a16:creationId xmlns:a16="http://schemas.microsoft.com/office/drawing/2014/main" id="{098EFC11-BAF2-4A07-9B93-297AFEC2C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98817-6FFC-4C59-8CCF-B1F23301B611}"/>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5782389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6BDF5-A70F-4D1C-B291-7E76A2C20EF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2675208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263886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14613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B3BA-2A33-494A-B9C3-BD668E489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C2D4D-A5E8-4A44-A325-0543B89C04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BAE9-3213-408A-B0B5-69316F64D36C}"/>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5" name="Footer Placeholder 4">
            <a:extLst>
              <a:ext uri="{FF2B5EF4-FFF2-40B4-BE49-F238E27FC236}">
                <a16:creationId xmlns:a16="http://schemas.microsoft.com/office/drawing/2014/main" id="{5EBF0A2A-2EFB-4BCB-AF66-71BD3B013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FFAE8-3B7E-4CF5-8247-560FB0D4CFEA}"/>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168901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0B18-C447-40D5-965A-34D6844D2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BA561-D207-488D-8A88-DC2BA6201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2CE03-E47B-4564-8430-2643FAA95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0A632-564F-4B0D-A5BA-03480D8949F1}"/>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6" name="Footer Placeholder 5">
            <a:extLst>
              <a:ext uri="{FF2B5EF4-FFF2-40B4-BE49-F238E27FC236}">
                <a16:creationId xmlns:a16="http://schemas.microsoft.com/office/drawing/2014/main" id="{10979A62-C99C-446D-A5C6-D194EB3D6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EB671-3D7F-4A35-8EDD-8EF4E52D9C4F}"/>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413848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500-756F-4E92-9410-3A106CB8EE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EEA65-3C02-4226-B0D2-C6091E3C8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5F10D-E10D-4415-BC93-121A361CD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04F7C8-355A-4CE0-BB4D-C585CA8B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D8AA8-490A-4066-A406-4CBB5D43CD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C938E-F532-4E99-899F-DA0D187A3BCC}"/>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8" name="Footer Placeholder 7">
            <a:extLst>
              <a:ext uri="{FF2B5EF4-FFF2-40B4-BE49-F238E27FC236}">
                <a16:creationId xmlns:a16="http://schemas.microsoft.com/office/drawing/2014/main" id="{7233293B-E867-4EB2-AF24-522C966C0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0F966-3B6D-43C0-A72C-2AB04EB62838}"/>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82946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BF40-6650-449B-B7A8-29A8E09DE6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1B3196-C1E0-471F-8DCA-CDF7EF4B76B2}"/>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4" name="Footer Placeholder 3">
            <a:extLst>
              <a:ext uri="{FF2B5EF4-FFF2-40B4-BE49-F238E27FC236}">
                <a16:creationId xmlns:a16="http://schemas.microsoft.com/office/drawing/2014/main" id="{DF61E2C9-2BEE-42AF-985F-6F92DB7A6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C0FBE-6FA7-4C3C-B692-C23B3C0303C5}"/>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367531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E70F0-EB56-4992-BF4C-A72C9C5D61F8}"/>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3" name="Footer Placeholder 2">
            <a:extLst>
              <a:ext uri="{FF2B5EF4-FFF2-40B4-BE49-F238E27FC236}">
                <a16:creationId xmlns:a16="http://schemas.microsoft.com/office/drawing/2014/main" id="{B23BC3E5-5F5E-461C-8D7F-F11F7EA81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B02202-214E-4B8D-ADD3-1772F3FF5B67}"/>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351619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786B-BDC6-4CFC-85E1-F359724EA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3B882-C721-408F-8860-AF8C0EA9D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DEC25-F15B-4108-A56E-E159865E7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26BA2-C752-4B7D-9FF0-4BE4708C5E1C}"/>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6" name="Footer Placeholder 5">
            <a:extLst>
              <a:ext uri="{FF2B5EF4-FFF2-40B4-BE49-F238E27FC236}">
                <a16:creationId xmlns:a16="http://schemas.microsoft.com/office/drawing/2014/main" id="{9839E5C4-7D9B-4054-9BD0-17667CFC7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50377-A07B-429A-BA0A-773F69796CB6}"/>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399084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E6AC-7F63-4FA3-BCB8-36060101F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723BB4-4634-4E38-B1DC-5498B0BB9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0CAD8-70A1-4BC9-ACB6-409EFC878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F7994-FF2F-4573-BD39-22112AE32354}"/>
              </a:ext>
            </a:extLst>
          </p:cNvPr>
          <p:cNvSpPr>
            <a:spLocks noGrp="1"/>
          </p:cNvSpPr>
          <p:nvPr>
            <p:ph type="dt" sz="half" idx="10"/>
          </p:nvPr>
        </p:nvSpPr>
        <p:spPr/>
        <p:txBody>
          <a:bodyPr/>
          <a:lstStyle/>
          <a:p>
            <a:fld id="{A286BDF5-A70F-4D1C-B291-7E76A2C20EF6}" type="datetimeFigureOut">
              <a:rPr lang="en-US" smtClean="0"/>
              <a:t>4/16/2023</a:t>
            </a:fld>
            <a:endParaRPr lang="en-US"/>
          </a:p>
        </p:txBody>
      </p:sp>
      <p:sp>
        <p:nvSpPr>
          <p:cNvPr id="6" name="Footer Placeholder 5">
            <a:extLst>
              <a:ext uri="{FF2B5EF4-FFF2-40B4-BE49-F238E27FC236}">
                <a16:creationId xmlns:a16="http://schemas.microsoft.com/office/drawing/2014/main" id="{EFB3F91E-DFE7-4DCA-A9B4-D8EAF80CD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33E45-D1C8-4DB1-AB03-0EE943C35635}"/>
              </a:ext>
            </a:extLst>
          </p:cNvPr>
          <p:cNvSpPr>
            <a:spLocks noGrp="1"/>
          </p:cNvSpPr>
          <p:nvPr>
            <p:ph type="sldNum" sz="quarter" idx="12"/>
          </p:nvPr>
        </p:nvSpPr>
        <p:spPr/>
        <p:txBody>
          <a:bodyPr/>
          <a:lstStyle/>
          <a:p>
            <a:fld id="{E238BB6F-094C-4414-B8D7-F509B2A20097}" type="slidenum">
              <a:rPr lang="en-US" smtClean="0"/>
              <a:t>‹#›</a:t>
            </a:fld>
            <a:endParaRPr lang="en-US"/>
          </a:p>
        </p:txBody>
      </p:sp>
    </p:spTree>
    <p:extLst>
      <p:ext uri="{BB962C8B-B14F-4D97-AF65-F5344CB8AC3E}">
        <p14:creationId xmlns:p14="http://schemas.microsoft.com/office/powerpoint/2010/main" val="47535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DFD13A-0905-47E2-8640-312F7C219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FCBA88-EBC5-45AF-9BDA-7304F0CC1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3D5FC-9205-4509-BA66-B25C9D65B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BDF5-A70F-4D1C-B291-7E76A2C20EF6}" type="datetimeFigureOut">
              <a:rPr lang="en-US" smtClean="0"/>
              <a:t>4/16/2023</a:t>
            </a:fld>
            <a:endParaRPr lang="en-US"/>
          </a:p>
        </p:txBody>
      </p:sp>
      <p:sp>
        <p:nvSpPr>
          <p:cNvPr id="5" name="Footer Placeholder 4">
            <a:extLst>
              <a:ext uri="{FF2B5EF4-FFF2-40B4-BE49-F238E27FC236}">
                <a16:creationId xmlns:a16="http://schemas.microsoft.com/office/drawing/2014/main" id="{98DEF295-E048-469D-8F35-7301F8BC1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17A3C-EEEC-41FC-9F88-E3A55D83A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8BB6F-094C-4414-B8D7-F509B2A20097}" type="slidenum">
              <a:rPr lang="en-US" smtClean="0"/>
              <a:t>‹#›</a:t>
            </a:fld>
            <a:endParaRPr lang="en-US"/>
          </a:p>
        </p:txBody>
      </p:sp>
    </p:spTree>
    <p:extLst>
      <p:ext uri="{BB962C8B-B14F-4D97-AF65-F5344CB8AC3E}">
        <p14:creationId xmlns:p14="http://schemas.microsoft.com/office/powerpoint/2010/main" val="28451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286BDF5-A70F-4D1C-B291-7E76A2C20EF6}" type="datetimeFigureOut">
              <a:rPr lang="en-US" smtClean="0"/>
              <a:t>4/16/2023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238BB6F-094C-4414-B8D7-F509B2A20097}" type="slidenum">
              <a:rPr lang="en-US" smtClean="0"/>
              <a:t>‹#›</a:t>
            </a:fld>
            <a:endParaRPr lang="en-US"/>
          </a:p>
        </p:txBody>
      </p:sp>
    </p:spTree>
    <p:extLst>
      <p:ext uri="{BB962C8B-B14F-4D97-AF65-F5344CB8AC3E}">
        <p14:creationId xmlns:p14="http://schemas.microsoft.com/office/powerpoint/2010/main" val="24484630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14D099-FA3F-4B46-AB23-3832AAC06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1"/>
          </a:xfrm>
          <a:prstGeom prst="rect">
            <a:avLst/>
          </a:prstGeom>
        </p:spPr>
      </p:pic>
      <p:sp>
        <p:nvSpPr>
          <p:cNvPr id="3" name="Subtitle 2">
            <a:extLst>
              <a:ext uri="{FF2B5EF4-FFF2-40B4-BE49-F238E27FC236}">
                <a16:creationId xmlns:a16="http://schemas.microsoft.com/office/drawing/2014/main" id="{4F14CDFE-4C4C-43F7-9381-54CC015C1113}"/>
              </a:ext>
            </a:extLst>
          </p:cNvPr>
          <p:cNvSpPr>
            <a:spLocks noGrp="1"/>
          </p:cNvSpPr>
          <p:nvPr>
            <p:ph type="subTitle" idx="1"/>
          </p:nvPr>
        </p:nvSpPr>
        <p:spPr>
          <a:xfrm>
            <a:off x="1603513" y="2329828"/>
            <a:ext cx="8905461" cy="1099171"/>
          </a:xfrm>
        </p:spPr>
        <p:txBody>
          <a:bodyPr>
            <a:normAutofit/>
          </a:bodyPr>
          <a:lstStyle/>
          <a:p>
            <a:r>
              <a:rPr lang="en-US" sz="3600" b="1" dirty="0">
                <a:solidFill>
                  <a:schemeClr val="accent1"/>
                </a:solidFill>
                <a:latin typeface="Bahnschrift SemiCondensed" panose="020B0502040204020203" pitchFamily="34" charset="0"/>
              </a:rPr>
              <a:t>MERN STACK PROJECT</a:t>
            </a:r>
            <a:endParaRPr lang="en-US" sz="3600" dirty="0">
              <a:solidFill>
                <a:schemeClr val="accent1"/>
              </a:solidFill>
              <a:latin typeface="Berlin Sans FB Demi" panose="020E0802020502020306" pitchFamily="34" charset="0"/>
            </a:endParaRPr>
          </a:p>
        </p:txBody>
      </p:sp>
      <p:pic>
        <p:nvPicPr>
          <p:cNvPr id="2" name="Picture 1">
            <a:extLst>
              <a:ext uri="{FF2B5EF4-FFF2-40B4-BE49-F238E27FC236}">
                <a16:creationId xmlns:a16="http://schemas.microsoft.com/office/drawing/2014/main" id="{9BB8C267-D53E-7940-4236-8D1D66620111}"/>
              </a:ext>
            </a:extLst>
          </p:cNvPr>
          <p:cNvPicPr>
            <a:picLocks noChangeAspect="1"/>
          </p:cNvPicPr>
          <p:nvPr/>
        </p:nvPicPr>
        <p:blipFill>
          <a:blip r:embed="rId4"/>
          <a:stretch>
            <a:fillRect/>
          </a:stretch>
        </p:blipFill>
        <p:spPr>
          <a:xfrm>
            <a:off x="3790121" y="3429000"/>
            <a:ext cx="795132" cy="795132"/>
          </a:xfrm>
          <a:prstGeom prst="rect">
            <a:avLst/>
          </a:prstGeom>
        </p:spPr>
      </p:pic>
      <p:sp>
        <p:nvSpPr>
          <p:cNvPr id="4" name="TextBox 3">
            <a:extLst>
              <a:ext uri="{FF2B5EF4-FFF2-40B4-BE49-F238E27FC236}">
                <a16:creationId xmlns:a16="http://schemas.microsoft.com/office/drawing/2014/main" id="{9465C27B-4083-1734-C28F-07E0E1EFE7C1}"/>
              </a:ext>
            </a:extLst>
          </p:cNvPr>
          <p:cNvSpPr txBox="1"/>
          <p:nvPr/>
        </p:nvSpPr>
        <p:spPr>
          <a:xfrm>
            <a:off x="4731026" y="3564956"/>
            <a:ext cx="3445565" cy="523220"/>
          </a:xfrm>
          <a:prstGeom prst="rect">
            <a:avLst/>
          </a:prstGeom>
          <a:noFill/>
        </p:spPr>
        <p:txBody>
          <a:bodyPr wrap="square" rtlCol="0">
            <a:spAutoFit/>
          </a:bodyPr>
          <a:lstStyle/>
          <a:p>
            <a:r>
              <a:rPr lang="en-US" sz="2800" b="1" dirty="0">
                <a:solidFill>
                  <a:srgbClr val="7030A0"/>
                </a:solidFill>
                <a:latin typeface="Arial Rounded MT Bold" panose="020F0704030504030204" pitchFamily="34" charset="0"/>
              </a:rPr>
              <a:t>WeMeet Video Call</a:t>
            </a:r>
            <a:endParaRPr lang="en-US" sz="2800" dirty="0">
              <a:solidFill>
                <a:srgbClr val="7030A0"/>
              </a:solidFill>
            </a:endParaRPr>
          </a:p>
        </p:txBody>
      </p:sp>
    </p:spTree>
    <p:extLst>
      <p:ext uri="{BB962C8B-B14F-4D97-AF65-F5344CB8AC3E}">
        <p14:creationId xmlns:p14="http://schemas.microsoft.com/office/powerpoint/2010/main" val="352598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E063-B651-7BBA-CFAC-C5CC1A336971}"/>
              </a:ext>
            </a:extLst>
          </p:cNvPr>
          <p:cNvSpPr>
            <a:spLocks noGrp="1"/>
          </p:cNvSpPr>
          <p:nvPr>
            <p:ph type="ctrTitle"/>
          </p:nvPr>
        </p:nvSpPr>
        <p:spPr>
          <a:xfrm>
            <a:off x="1524000" y="610359"/>
            <a:ext cx="9144000" cy="1243841"/>
          </a:xfrm>
        </p:spPr>
        <p:txBody>
          <a:bodyPr>
            <a:normAutofit/>
          </a:bodyPr>
          <a:lstStyle/>
          <a:p>
            <a:r>
              <a:rPr lang="en-US" sz="7200" b="1" dirty="0">
                <a:solidFill>
                  <a:schemeClr val="accent2">
                    <a:lumMod val="75000"/>
                  </a:schemeClr>
                </a:solidFill>
                <a:latin typeface="Britannic Bold" panose="020B0903060703020204" pitchFamily="34" charset="0"/>
              </a:rPr>
              <a:t>Tech Stack</a:t>
            </a:r>
          </a:p>
        </p:txBody>
      </p:sp>
      <p:graphicFrame>
        <p:nvGraphicFramePr>
          <p:cNvPr id="5" name="Diagram 4">
            <a:extLst>
              <a:ext uri="{FF2B5EF4-FFF2-40B4-BE49-F238E27FC236}">
                <a16:creationId xmlns:a16="http://schemas.microsoft.com/office/drawing/2014/main" id="{3402E14F-A48E-28DC-3D55-E971EFACC5BB}"/>
              </a:ext>
            </a:extLst>
          </p:cNvPr>
          <p:cNvGraphicFramePr/>
          <p:nvPr>
            <p:extLst>
              <p:ext uri="{D42A27DB-BD31-4B8C-83A1-F6EECF244321}">
                <p14:modId xmlns:p14="http://schemas.microsoft.com/office/powerpoint/2010/main" val="1824632538"/>
              </p:ext>
            </p:extLst>
          </p:nvPr>
        </p:nvGraphicFramePr>
        <p:xfrm>
          <a:off x="2478156" y="1615661"/>
          <a:ext cx="7858540" cy="4255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942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C5579B-81AD-B0A5-E85A-4A339B662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66"/>
            <a:ext cx="12192000" cy="6874565"/>
          </a:xfrm>
          <a:prstGeom prst="rect">
            <a:avLst/>
          </a:prstGeom>
        </p:spPr>
      </p:pic>
      <p:pic>
        <p:nvPicPr>
          <p:cNvPr id="1026" name="Picture 2" descr="video calling App in React JS using Simple Peer - DEV Community">
            <a:extLst>
              <a:ext uri="{FF2B5EF4-FFF2-40B4-BE49-F238E27FC236}">
                <a16:creationId xmlns:a16="http://schemas.microsoft.com/office/drawing/2014/main" id="{BF1A242C-D7C4-D2F1-D6AA-97F9084FE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182" y="1201391"/>
            <a:ext cx="838200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5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63913B-3831-4B1E-8CAF-596D2F0181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566"/>
            <a:ext cx="12192000" cy="6874565"/>
          </a:xfrm>
        </p:spPr>
      </p:pic>
      <p:sp>
        <p:nvSpPr>
          <p:cNvPr id="2" name="Title 1">
            <a:extLst>
              <a:ext uri="{FF2B5EF4-FFF2-40B4-BE49-F238E27FC236}">
                <a16:creationId xmlns:a16="http://schemas.microsoft.com/office/drawing/2014/main" id="{B860C024-214A-465F-91B1-DC4E868E532D}"/>
              </a:ext>
            </a:extLst>
          </p:cNvPr>
          <p:cNvSpPr>
            <a:spLocks noGrp="1"/>
          </p:cNvSpPr>
          <p:nvPr>
            <p:ph type="title"/>
          </p:nvPr>
        </p:nvSpPr>
        <p:spPr>
          <a:xfrm>
            <a:off x="692428" y="444637"/>
            <a:ext cx="4237383" cy="6207953"/>
          </a:xfrm>
        </p:spPr>
        <p:txBody>
          <a:bodyPr>
            <a:noAutofit/>
          </a:bodyPr>
          <a:lstStyle/>
          <a:p>
            <a:r>
              <a:rPr lang="en-US" sz="2000" dirty="0">
                <a:latin typeface="Century Schoolbook" panose="02040604050505020304" pitchFamily="18" charset="0"/>
              </a:rPr>
              <a:t>Camfrog provided Free Online Video Chat Rooms where you can find girls and boys on live webcam for chatting easily. These rooms are very popular because there are many open minded men and women who like Video calling around the world. These free online Webcam chat rooms are very useful because many people can watch each other live while chatting. They play a great role in bringing people closer to each other. If you are interested in watching your friends on Webcam then you are welcome here. We provide you a great venue where you can hang around with your friends to watch them by the internet calling without any kind of charges.</a:t>
            </a:r>
            <a:br>
              <a:rPr lang="en-US" sz="2000" dirty="0">
                <a:latin typeface="Century Schoolbook" panose="02040604050505020304" pitchFamily="18" charset="0"/>
              </a:rPr>
            </a:br>
            <a:br>
              <a:rPr lang="en-US" sz="2000" dirty="0">
                <a:latin typeface="Century Schoolbook" panose="02040604050505020304" pitchFamily="18" charset="0"/>
              </a:rPr>
            </a:br>
            <a:endParaRPr lang="en-US" sz="2000" dirty="0">
              <a:latin typeface="Century Schoolbook" panose="02040604050505020304" pitchFamily="18" charset="0"/>
            </a:endParaRPr>
          </a:p>
        </p:txBody>
      </p:sp>
    </p:spTree>
    <p:extLst>
      <p:ext uri="{BB962C8B-B14F-4D97-AF65-F5344CB8AC3E}">
        <p14:creationId xmlns:p14="http://schemas.microsoft.com/office/powerpoint/2010/main" val="309892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2C3BF4A-C8A7-4D7B-90EE-EA027D831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566"/>
            <a:ext cx="12192000" cy="6874565"/>
          </a:xfrm>
          <a:prstGeom prst="rect">
            <a:avLst/>
          </a:prstGeom>
        </p:spPr>
      </p:pic>
      <p:sp>
        <p:nvSpPr>
          <p:cNvPr id="3" name="Content Placeholder 2">
            <a:extLst>
              <a:ext uri="{FF2B5EF4-FFF2-40B4-BE49-F238E27FC236}">
                <a16:creationId xmlns:a16="http://schemas.microsoft.com/office/drawing/2014/main" id="{62BEE1F0-C6B4-018F-DD0C-87EEB25A75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1301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3C8FB80-882D-4FC1-AE52-9464D2C79ABB"/>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1"/>
  <p:tag name="ISPRINGONLINEFOLDERPATH" val="Content List"/>
  <p:tag name="ISPRINGCLOUDFOLDERID" val="1"/>
  <p:tag name="ISPRINGCLOUDFOLDERPATH" val="Repository"/>
  <p:tag name="ISPRING_PLAYERS_CUSTOMIZATION" val="UEsDBBQAAgAIAPB6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B6Qkd7BdOSwAEAANoDAAAPAAAAAAAAAAEAAAAAAAAAAABub25lL3BsYXllci54bWxQSwUGAAAAAAEAAQA9AAAA7QEAAAAA"/>
  <p:tag name="ISPRING_PRESENTATION_TITLE" val="9535106"/>
  <p:tag name="ISPRING_RESOURCE_PATHS_HASH_PRESENTER" val="3229d5a047443b15f2bae36f27de36a9ec620c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141</Words>
  <Application>Microsoft Office PowerPoint</Application>
  <PresentationFormat>Widescreen</PresentationFormat>
  <Paragraphs>12</Paragraphs>
  <Slides>5</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Arial Rounded MT Bold</vt:lpstr>
      <vt:lpstr>Bahnschrift SemiCondensed</vt:lpstr>
      <vt:lpstr>Berlin Sans FB Demi</vt:lpstr>
      <vt:lpstr>Britannic Bold</vt:lpstr>
      <vt:lpstr>Calibri</vt:lpstr>
      <vt:lpstr>Calibri Light</vt:lpstr>
      <vt:lpstr>Century Schoolbook</vt:lpstr>
      <vt:lpstr>Corbel</vt:lpstr>
      <vt:lpstr>Office Theme</vt:lpstr>
      <vt:lpstr>Basis</vt:lpstr>
      <vt:lpstr>PowerPoint Presentation</vt:lpstr>
      <vt:lpstr>Tech Stack</vt:lpstr>
      <vt:lpstr>PowerPoint Presentation</vt:lpstr>
      <vt:lpstr>Camfrog provided Free Online Video Chat Rooms where you can find girls and boys on live webcam for chatting easily. These rooms are very popular because there are many open minded men and women who like Video calling around the world. These free online Webcam chat rooms are very useful because many people can watch each other live while chatting. They play a great role in bringing people closer to each other. If you are interested in watching your friends on Webcam then you are welcome here. We provide you a great venue where you can hang around with your friends to watch them by the internet calling without any kind of charges.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9535106</dc:title>
  <dc:creator>Deepti Singh</dc:creator>
  <cp:lastModifiedBy>singhalprakhyat2001@gmail.com</cp:lastModifiedBy>
  <cp:revision>14</cp:revision>
  <dcterms:created xsi:type="dcterms:W3CDTF">2020-12-24T09:27:21Z</dcterms:created>
  <dcterms:modified xsi:type="dcterms:W3CDTF">2023-04-16T14:28:10Z</dcterms:modified>
</cp:coreProperties>
</file>